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8" r:id="rId2"/>
    <p:sldId id="269" r:id="rId3"/>
    <p:sldId id="277" r:id="rId4"/>
    <p:sldId id="270" r:id="rId5"/>
    <p:sldId id="272" r:id="rId6"/>
    <p:sldId id="282" r:id="rId7"/>
    <p:sldId id="275" r:id="rId8"/>
    <p:sldId id="273" r:id="rId9"/>
    <p:sldId id="274" r:id="rId10"/>
    <p:sldId id="276" r:id="rId1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17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259504-6D80-43A2-B30E-9E66AAA9C904}" type="datetimeFigureOut">
              <a:rPr lang="id-ID" smtClean="0"/>
              <a:t>29/01/2016</a:t>
            </a:fld>
            <a:endParaRPr lang="id-ID"/>
          </a:p>
        </p:txBody>
      </p:sp>
      <p:sp>
        <p:nvSpPr>
          <p:cNvPr id="5" name="Footer Placeholder 4"/>
          <p:cNvSpPr>
            <a:spLocks noGrp="1"/>
          </p:cNvSpPr>
          <p:nvPr>
            <p:ph type="ftr" sz="quarter" idx="11"/>
          </p:nvPr>
        </p:nvSpPr>
        <p:spPr/>
        <p:txBody>
          <a:bodyPr/>
          <a:lstStyle/>
          <a:p>
            <a:endParaRPr lang="id-ID"/>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4635636-6012-48C2-837E-D6A6E25B9056}"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59504-6D80-43A2-B30E-9E66AAA9C904}" type="datetimeFigureOut">
              <a:rPr lang="id-ID" smtClean="0"/>
              <a:t>29/01/2016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59504-6D80-43A2-B30E-9E66AAA9C904}" type="datetimeFigureOut">
              <a:rPr lang="id-ID" smtClean="0"/>
              <a:t>29/01/2016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259504-6D80-43A2-B30E-9E66AAA9C904}" type="datetimeFigureOut">
              <a:rPr lang="id-ID" smtClean="0"/>
              <a:t>29/01/2016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5259504-6D80-43A2-B30E-9E66AAA9C904}" type="datetimeFigureOut">
              <a:rPr lang="id-ID" smtClean="0"/>
              <a:t>29/01/2016</a:t>
            </a:fld>
            <a:endParaRPr lang="id-ID"/>
          </a:p>
        </p:txBody>
      </p:sp>
      <p:sp>
        <p:nvSpPr>
          <p:cNvPr id="8" name="Slide Number Placeholder 7"/>
          <p:cNvSpPr>
            <a:spLocks noGrp="1"/>
          </p:cNvSpPr>
          <p:nvPr>
            <p:ph type="sldNum" sz="quarter" idx="11"/>
          </p:nvPr>
        </p:nvSpPr>
        <p:spPr/>
        <p:txBody>
          <a:bodyPr/>
          <a:lstStyle/>
          <a:p>
            <a:fld id="{C4635636-6012-48C2-837E-D6A6E25B9056}" type="slidenum">
              <a:rPr lang="id-ID" smtClean="0"/>
              <a:t>‹#›</a:t>
            </a:fld>
            <a:endParaRPr lang="id-ID"/>
          </a:p>
        </p:txBody>
      </p:sp>
      <p:sp>
        <p:nvSpPr>
          <p:cNvPr id="9" name="Footer Placeholder 8"/>
          <p:cNvSpPr>
            <a:spLocks noGrp="1"/>
          </p:cNvSpPr>
          <p:nvPr>
            <p:ph type="ftr" sz="quarter" idx="12"/>
          </p:nvPr>
        </p:nvSpPr>
        <p:spPr/>
        <p:txBody>
          <a:bodyPr/>
          <a:lstStyle/>
          <a:p>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259504-6D80-43A2-B30E-9E66AAA9C904}" type="datetimeFigureOut">
              <a:rPr lang="id-ID" smtClean="0"/>
              <a:t>29/01/2016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259504-6D80-43A2-B30E-9E66AAA9C904}" type="datetimeFigureOut">
              <a:rPr lang="id-ID" smtClean="0"/>
              <a:t>29/01/2016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259504-6D80-43A2-B30E-9E66AAA9C904}" type="datetimeFigureOut">
              <a:rPr lang="id-ID" smtClean="0"/>
              <a:t>29/01/2016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59504-6D80-43A2-B30E-9E66AAA9C904}" type="datetimeFigureOut">
              <a:rPr lang="id-ID" smtClean="0"/>
              <a:t>29/01/2016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59504-6D80-43A2-B30E-9E66AAA9C904}" type="datetimeFigureOut">
              <a:rPr lang="id-ID" smtClean="0"/>
              <a:t>29/01/2016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4635636-6012-48C2-837E-D6A6E25B9056}" type="slidenum">
              <a:rPr lang="id-ID" smtClean="0"/>
              <a:t>‹#›</a:t>
            </a:fld>
            <a:endParaRPr lang="id-ID"/>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59504-6D80-43A2-B30E-9E66AAA9C904}" type="datetimeFigureOut">
              <a:rPr lang="id-ID" smtClean="0"/>
              <a:t>29/01/2016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4635636-6012-48C2-837E-D6A6E25B9056}" type="slidenum">
              <a:rPr lang="id-ID" smtClean="0"/>
              <a:t>‹#›</a:t>
            </a:fld>
            <a:endParaRPr lang="id-ID"/>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5259504-6D80-43A2-B30E-9E66AAA9C904}" type="datetimeFigureOut">
              <a:rPr lang="id-ID" smtClean="0"/>
              <a:t>29/01/2016</a:t>
            </a:fld>
            <a:endParaRPr lang="id-ID"/>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id-ID"/>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4635636-6012-48C2-837E-D6A6E25B9056}" type="slidenum">
              <a:rPr lang="id-ID" smtClean="0"/>
              <a:t>‹#›</a:t>
            </a:fld>
            <a:endParaRPr lang="id-ID"/>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are we attracted to beautiful things?</a:t>
            </a:r>
            <a:endParaRPr lang="id-ID"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8350" y="1752600"/>
            <a:ext cx="4307706" cy="2692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19672" y="4797152"/>
            <a:ext cx="6102424" cy="1754326"/>
          </a:xfrm>
          <a:prstGeom prst="rect">
            <a:avLst/>
          </a:prstGeom>
        </p:spPr>
        <p:txBody>
          <a:bodyPr wrap="square">
            <a:spAutoFit/>
          </a:bodyPr>
          <a:lstStyle/>
          <a:p>
            <a:r>
              <a:rPr lang="en-US" dirty="0"/>
              <a:t>‘We wear clothing and jewelry. We buy the biggest, most beautiful houses we can afford. We decorate our homes with furniture, rugs, prints, and gardens. We drive finely designed brightly colored automobiles, which we choose for their aesthetic appeal as much as their fuel efficiency. ‘ ‘ Geoffrey Miller in the Mating Mind</a:t>
            </a:r>
            <a:endParaRPr lang="id-ID" dirty="0"/>
          </a:p>
        </p:txBody>
      </p:sp>
    </p:spTree>
    <p:extLst>
      <p:ext uri="{BB962C8B-B14F-4D97-AF65-F5344CB8AC3E}">
        <p14:creationId xmlns:p14="http://schemas.microsoft.com/office/powerpoint/2010/main" val="3953212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GOLDEN RATIO IN ARCHITECTURE</a:t>
            </a:r>
            <a:endParaRPr lang="id-ID"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3470265"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695450"/>
            <a:ext cx="3800475"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698" y="4050407"/>
            <a:ext cx="2512318" cy="2512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2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OMG WTFBBQARRGGHH SO COOL!!1!1!!</a:t>
            </a:r>
            <a:endParaRPr lang="id-ID"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3888" y="1484784"/>
            <a:ext cx="4562430" cy="3229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63" y="3717032"/>
            <a:ext cx="4890120" cy="285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83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a:t>basic principles of beauty</a:t>
            </a:r>
          </a:p>
        </p:txBody>
      </p:sp>
      <p:sp>
        <p:nvSpPr>
          <p:cNvPr id="5" name="Text Placeholder 4"/>
          <p:cNvSpPr>
            <a:spLocks noGrp="1"/>
          </p:cNvSpPr>
          <p:nvPr>
            <p:ph type="body" idx="1"/>
          </p:nvPr>
        </p:nvSpPr>
        <p:spPr/>
        <p:txBody>
          <a:bodyPr/>
          <a:lstStyle/>
          <a:p>
            <a:r>
              <a:rPr lang="id-ID" dirty="0" smtClean="0"/>
              <a:t>APRECIATING ART IN LIFE</a:t>
            </a:r>
            <a:endParaRPr lang="id-ID" dirty="0"/>
          </a:p>
        </p:txBody>
      </p:sp>
    </p:spTree>
    <p:extLst>
      <p:ext uri="{BB962C8B-B14F-4D97-AF65-F5344CB8AC3E}">
        <p14:creationId xmlns:p14="http://schemas.microsoft.com/office/powerpoint/2010/main" val="84904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Simple objects are attractive</a:t>
            </a:r>
            <a:br>
              <a:rPr lang="id-ID" dirty="0"/>
            </a:br>
            <a:endParaRPr lang="id-ID" dirty="0"/>
          </a:p>
        </p:txBody>
      </p:sp>
      <p:sp>
        <p:nvSpPr>
          <p:cNvPr id="3" name="Content Placeholder 2"/>
          <p:cNvSpPr>
            <a:spLocks noGrp="1"/>
          </p:cNvSpPr>
          <p:nvPr>
            <p:ph idx="1"/>
          </p:nvPr>
        </p:nvSpPr>
        <p:spPr/>
        <p:txBody>
          <a:bodyPr/>
          <a:lstStyle/>
          <a:p>
            <a:endParaRPr lang="id-ID"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7303" y="2420888"/>
            <a:ext cx="4530080" cy="354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227303" y="6223453"/>
            <a:ext cx="4301177" cy="369332"/>
          </a:xfrm>
          <a:prstGeom prst="rect">
            <a:avLst/>
          </a:prstGeom>
        </p:spPr>
        <p:txBody>
          <a:bodyPr wrap="none">
            <a:spAutoFit/>
          </a:bodyPr>
          <a:lstStyle/>
          <a:p>
            <a:r>
              <a:rPr lang="en-US" dirty="0"/>
              <a:t>[High ceilings, simple geometric shapes]</a:t>
            </a:r>
            <a:endParaRPr lang="id-ID" dirty="0"/>
          </a:p>
        </p:txBody>
      </p:sp>
    </p:spTree>
    <p:extLst>
      <p:ext uri="{BB962C8B-B14F-4D97-AF65-F5344CB8AC3E}">
        <p14:creationId xmlns:p14="http://schemas.microsoft.com/office/powerpoint/2010/main" val="2917525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7488831"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15816" y="5589240"/>
            <a:ext cx="2441694" cy="369332"/>
          </a:xfrm>
          <a:prstGeom prst="rect">
            <a:avLst/>
          </a:prstGeom>
        </p:spPr>
        <p:txBody>
          <a:bodyPr wrap="none">
            <a:spAutoFit/>
          </a:bodyPr>
          <a:lstStyle/>
          <a:p>
            <a:r>
              <a:rPr lang="id-ID" dirty="0"/>
              <a:t>[Clutter free desktops]</a:t>
            </a:r>
          </a:p>
        </p:txBody>
      </p:sp>
    </p:spTree>
    <p:extLst>
      <p:ext uri="{BB962C8B-B14F-4D97-AF65-F5344CB8AC3E}">
        <p14:creationId xmlns:p14="http://schemas.microsoft.com/office/powerpoint/2010/main" val="3193002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GOLDEN RATIO</a:t>
            </a:r>
            <a:endParaRPr lang="id-ID" dirty="0"/>
          </a:p>
        </p:txBody>
      </p:sp>
      <p:sp>
        <p:nvSpPr>
          <p:cNvPr id="4" name="TextBox 3"/>
          <p:cNvSpPr txBox="1"/>
          <p:nvPr/>
        </p:nvSpPr>
        <p:spPr>
          <a:xfrm>
            <a:off x="395536" y="3212976"/>
            <a:ext cx="8136904" cy="1384995"/>
          </a:xfrm>
          <a:prstGeom prst="rect">
            <a:avLst/>
          </a:prstGeom>
          <a:noFill/>
        </p:spPr>
        <p:txBody>
          <a:bodyPr wrap="square" rtlCol="0">
            <a:spAutoFit/>
          </a:bodyPr>
          <a:lstStyle/>
          <a:p>
            <a:pPr algn="just"/>
            <a:r>
              <a:rPr lang="id-ID" sz="2800" dirty="0" smtClean="0"/>
              <a:t>Golden Ratio adalah sebuah perbandingan. Golden karena segala hal indah di alam semesta ini mengikuti perbandingan ini</a:t>
            </a:r>
            <a:endParaRPr lang="id-ID" sz="2800" dirty="0"/>
          </a:p>
        </p:txBody>
      </p:sp>
    </p:spTree>
    <p:extLst>
      <p:ext uri="{BB962C8B-B14F-4D97-AF65-F5344CB8AC3E}">
        <p14:creationId xmlns:p14="http://schemas.microsoft.com/office/powerpoint/2010/main" val="1366554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GOLDEN RATIO IN NATURE</a:t>
            </a:r>
            <a:endParaRPr lang="id-ID"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691886"/>
            <a:ext cx="1960568"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060848"/>
            <a:ext cx="2469068" cy="371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708920"/>
            <a:ext cx="3425286" cy="218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390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golden </a:t>
            </a:r>
            <a:r>
              <a:rPr lang="id-ID" dirty="0" smtClean="0"/>
              <a:t>RATIO IN PRODUCTS</a:t>
            </a:r>
            <a:endParaRPr lang="id-ID"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3024336" cy="485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564904"/>
            <a:ext cx="4841054" cy="2368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041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GOLDEN RATIO IN USER INTERFACE</a:t>
            </a:r>
            <a:endParaRPr lang="id-ID"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4464496" cy="281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068960"/>
            <a:ext cx="5327848" cy="362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69896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120</TotalTime>
  <Words>141</Words>
  <Application>Microsoft Office PowerPoint</Application>
  <PresentationFormat>On-screen Show (4:3)</PresentationFormat>
  <Paragraphs>14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Essential</vt:lpstr>
      <vt:lpstr>Why are we attracted to beautiful things?</vt:lpstr>
      <vt:lpstr>OMG WTFBBQARRGGHH SO COOL!!1!1!!</vt:lpstr>
      <vt:lpstr>basic principles of beauty</vt:lpstr>
      <vt:lpstr>Simple objects are attractive </vt:lpstr>
      <vt:lpstr>PowerPoint Presentation</vt:lpstr>
      <vt:lpstr>GOLDEN RATIO</vt:lpstr>
      <vt:lpstr>GOLDEN RATIO IN NATURE</vt:lpstr>
      <vt:lpstr> golden RATIO IN PRODUCTS</vt:lpstr>
      <vt:lpstr>GOLDEN RATIO IN USER INTERFACE</vt:lpstr>
      <vt:lpstr>GOLDEN RATIO IN ARCHITECTURE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APRESIASI SENI</dc:title>
  <dc:creator>dear.rina</dc:creator>
  <cp:lastModifiedBy>dear.rina</cp:lastModifiedBy>
  <cp:revision>16</cp:revision>
  <dcterms:created xsi:type="dcterms:W3CDTF">2015-09-21T09:07:36Z</dcterms:created>
  <dcterms:modified xsi:type="dcterms:W3CDTF">2016-01-29T09:36:15Z</dcterms:modified>
</cp:coreProperties>
</file>