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75" r:id="rId3"/>
    <p:sldId id="273" r:id="rId4"/>
    <p:sldId id="274" r:id="rId5"/>
    <p:sldId id="276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5259504-6D80-43A2-B30E-9E66AAA9C904}" type="datetimeFigureOut">
              <a:rPr lang="id-ID" smtClean="0"/>
              <a:t>29/01/2016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GOLDEN RATIO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1297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 smtClean="0"/>
              <a:t>Golden Ratio adalah sebuah perbandingan. Golden karena segala hal indah di alam semesta ini mengikuti perbandingan ini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6655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GOLDEN RATIO IN NATURE</a:t>
            </a:r>
            <a:endParaRPr lang="id-ID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1886"/>
            <a:ext cx="19605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2469068" cy="371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425286" cy="21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golden </a:t>
            </a:r>
            <a:r>
              <a:rPr lang="id-ID" dirty="0" smtClean="0"/>
              <a:t>RATIO IN PRODUCTS</a:t>
            </a:r>
            <a:endParaRPr lang="id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024336" cy="485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841054" cy="23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GOLDEN RATIO IN USER INTERFACE</a:t>
            </a:r>
            <a:endParaRPr lang="id-ID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64496" cy="28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327848" cy="36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GOLDEN RATIO IN ARCHITECTURE</a:t>
            </a:r>
            <a:endParaRPr lang="id-ID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47026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5450"/>
            <a:ext cx="38004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98" y="4050407"/>
            <a:ext cx="2512318" cy="251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7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120</TotalTime>
  <Words>38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Essential</vt:lpstr>
      <vt:lpstr>GOLDEN RATIO</vt:lpstr>
      <vt:lpstr>GOLDEN RATIO IN NATURE</vt:lpstr>
      <vt:lpstr> golden RATIO IN PRODUCTS</vt:lpstr>
      <vt:lpstr>GOLDEN RATIO IN USER INTERFACE</vt:lpstr>
      <vt:lpstr>GOLDEN RATIO IN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APRESIASI SENI</dc:title>
  <dc:creator>dear.rina</dc:creator>
  <cp:lastModifiedBy>dear.rina</cp:lastModifiedBy>
  <cp:revision>17</cp:revision>
  <dcterms:created xsi:type="dcterms:W3CDTF">2015-09-21T09:07:36Z</dcterms:created>
  <dcterms:modified xsi:type="dcterms:W3CDTF">2016-01-29T09:36:55Z</dcterms:modified>
</cp:coreProperties>
</file>