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1" r:id="rId2"/>
    <p:sldId id="280" r:id="rId3"/>
    <p:sldId id="279" r:id="rId4"/>
    <p:sldId id="278" r:id="rId5"/>
    <p:sldId id="259" r:id="rId6"/>
    <p:sldId id="262" r:id="rId7"/>
    <p:sldId id="257" r:id="rId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7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d-ID" dirty="0"/>
              <a:t>center bias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269" y="2014892"/>
            <a:ext cx="6845861" cy="38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3728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/>
              <a:t>center bias, where the subject of the picture is in the center of the frame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08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inward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805264"/>
            <a:ext cx="7537648" cy="896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d-ID" dirty="0"/>
              <a:t>S</a:t>
            </a:r>
            <a:r>
              <a:rPr lang="en-US" dirty="0" err="1" smtClean="0"/>
              <a:t>ubject</a:t>
            </a:r>
            <a:r>
              <a:rPr lang="en-US" dirty="0" smtClean="0"/>
              <a:t> </a:t>
            </a:r>
            <a:r>
              <a:rPr lang="en-US" dirty="0"/>
              <a:t>of the picture was intentionally off-center, participants had an aesthetic preference when the subject was looking inwards instead of outwards</a:t>
            </a:r>
            <a:endParaRPr lang="id-ID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93473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74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 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INSTAGRAM 10 foto.</a:t>
            </a:r>
          </a:p>
          <a:p>
            <a:r>
              <a:rPr lang="id-ID" dirty="0" smtClean="0"/>
              <a:t>Mention @kuronoraito</a:t>
            </a:r>
          </a:p>
          <a:p>
            <a:r>
              <a:rPr lang="id-ID" dirty="0" smtClean="0"/>
              <a:t>Berikan deskripsi singkat tentang foto di caption, </a:t>
            </a:r>
          </a:p>
          <a:p>
            <a:r>
              <a:rPr lang="id-ID" dirty="0" smtClean="0"/>
              <a:t>5W 1H, What, Who, Where, When,Why + How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661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Geoffrey Miller, an evolutionary psychologist, studies why human beings are attracted to such things </a:t>
            </a:r>
            <a:r>
              <a:rPr lang="en-US" dirty="0" err="1"/>
              <a:t>things</a:t>
            </a:r>
            <a:r>
              <a:rPr lang="en-US" dirty="0"/>
              <a:t>. He states: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‘The mind makes very little sense as a Swiss army knife or a military command center. It makes more sense as an entertainment system designed to stimulate other brains. ‘</a:t>
            </a:r>
            <a:endParaRPr lang="id-ID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42456"/>
            <a:ext cx="3754909" cy="360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04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2D ART</a:t>
            </a:r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1592580" cy="183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18704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7707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03" y="3653209"/>
            <a:ext cx="176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53" y="4077072"/>
            <a:ext cx="2390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34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3D ART</a:t>
            </a:r>
            <a:endParaRPr lang="id-ID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81597"/>
            <a:ext cx="1798320" cy="16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92816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2159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8054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08712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15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Arts Creative Cycle</a:t>
            </a:r>
            <a:endParaRPr lang="id-ID" dirty="0"/>
          </a:p>
        </p:txBody>
      </p:sp>
      <p:pic>
        <p:nvPicPr>
          <p:cNvPr id="1026" name="Picture 2" descr="D:\ALIF Docs\UPJ STUFF\MK GBPP SAP\MK Apresiasi Seni\20150903_082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452" y="1752600"/>
            <a:ext cx="7335496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940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121</TotalTime>
  <Words>134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Essential</vt:lpstr>
      <vt:lpstr>center bias</vt:lpstr>
      <vt:lpstr>inward bias</vt:lpstr>
      <vt:lpstr>TUGAS 1</vt:lpstr>
      <vt:lpstr>Geoffrey Miller, an evolutionary psychologist, studies why human beings are attracted to such things things. He states:</vt:lpstr>
      <vt:lpstr>2D ART</vt:lpstr>
      <vt:lpstr>3D ART</vt:lpstr>
      <vt:lpstr>The Arts Creative Cycle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APRESIASI SENI</dc:title>
  <dc:creator>dear.rina</dc:creator>
  <cp:lastModifiedBy>dear.rina</cp:lastModifiedBy>
  <cp:revision>18</cp:revision>
  <dcterms:created xsi:type="dcterms:W3CDTF">2015-09-21T09:07:36Z</dcterms:created>
  <dcterms:modified xsi:type="dcterms:W3CDTF">2016-01-29T09:37:17Z</dcterms:modified>
</cp:coreProperties>
</file>