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550A78C-9C20-4240-B15F-F1A6E8698AC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0D3C989-1663-43FC-A717-39D0B7620ED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61823"/>
            <a:ext cx="5995871" cy="32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Playful Ideas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Exercise 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7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Soup Ladle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7028" y="1655409"/>
            <a:ext cx="5070710" cy="42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5750" y="1783080"/>
            <a:ext cx="3824498" cy="4071312"/>
            <a:chOff x="285750" y="1783080"/>
            <a:chExt cx="3824498" cy="40713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783080"/>
              <a:ext cx="28575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4293096"/>
              <a:ext cx="282892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ross 3"/>
            <p:cNvSpPr/>
            <p:nvPr/>
          </p:nvSpPr>
          <p:spPr>
            <a:xfrm>
              <a:off x="1257300" y="3573016"/>
              <a:ext cx="914400" cy="9144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Striped Right Arrow 4"/>
            <p:cNvSpPr/>
            <p:nvPr/>
          </p:nvSpPr>
          <p:spPr>
            <a:xfrm>
              <a:off x="2843808" y="4802080"/>
              <a:ext cx="1266440" cy="10523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232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Cheese Grater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402" y="2399494"/>
            <a:ext cx="5072382" cy="36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1520" y="1423595"/>
            <a:ext cx="3924550" cy="5086962"/>
            <a:chOff x="251520" y="1423595"/>
            <a:chExt cx="3924550" cy="508696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23595"/>
              <a:ext cx="226695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217" y="3529232"/>
              <a:ext cx="153352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2" y="3337712"/>
              <a:ext cx="938213" cy="9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Striped Right Arrow 7"/>
            <p:cNvSpPr/>
            <p:nvPr/>
          </p:nvSpPr>
          <p:spPr>
            <a:xfrm>
              <a:off x="2909630" y="4275924"/>
              <a:ext cx="1266440" cy="10523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2728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Tea Strainer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680446"/>
            <a:ext cx="3394294" cy="34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4533"/>
            <a:ext cx="34408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0798" y="1484784"/>
            <a:ext cx="3997522" cy="5094312"/>
            <a:chOff x="760798" y="1484784"/>
            <a:chExt cx="3997522" cy="509431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98" y="1484784"/>
              <a:ext cx="2895600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038" y="4293096"/>
              <a:ext cx="15906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69" y="3212976"/>
              <a:ext cx="938213" cy="9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Striped Right Arrow 8"/>
            <p:cNvSpPr/>
            <p:nvPr/>
          </p:nvSpPr>
          <p:spPr>
            <a:xfrm>
              <a:off x="3491880" y="4730949"/>
              <a:ext cx="1266440" cy="10523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2028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Lego Mug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056025"/>
            <a:ext cx="3981939" cy="422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2602" y="1790700"/>
            <a:ext cx="4486290" cy="4871393"/>
            <a:chOff x="402602" y="1790700"/>
            <a:chExt cx="4486290" cy="487139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02" y="1790700"/>
              <a:ext cx="279082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365104"/>
              <a:ext cx="2533128" cy="229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228145"/>
              <a:ext cx="938213" cy="9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Striped Right Arrow 7"/>
            <p:cNvSpPr/>
            <p:nvPr/>
          </p:nvSpPr>
          <p:spPr>
            <a:xfrm>
              <a:off x="3622452" y="4653136"/>
              <a:ext cx="1266440" cy="10523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5865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Jeans Cupcake Cup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6525" y="1998240"/>
            <a:ext cx="4989196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87624" y="1556792"/>
            <a:ext cx="3714712" cy="4989336"/>
            <a:chOff x="1187624" y="1556792"/>
            <a:chExt cx="3714712" cy="498933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922" y="4288703"/>
              <a:ext cx="2028825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556792"/>
              <a:ext cx="22574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29" y="3426892"/>
              <a:ext cx="938213" cy="9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Striped Right Arrow 7"/>
            <p:cNvSpPr/>
            <p:nvPr/>
          </p:nvSpPr>
          <p:spPr>
            <a:xfrm>
              <a:off x="3635896" y="4365104"/>
              <a:ext cx="1266440" cy="10523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180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Pin Light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38470"/>
            <a:ext cx="5724128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2247" y="1484783"/>
            <a:ext cx="4061249" cy="4872187"/>
            <a:chOff x="262247" y="1484783"/>
            <a:chExt cx="4061249" cy="487218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47" y="1484783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113" y="450912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ross 3"/>
            <p:cNvSpPr/>
            <p:nvPr/>
          </p:nvSpPr>
          <p:spPr>
            <a:xfrm>
              <a:off x="876609" y="4051920"/>
              <a:ext cx="914400" cy="9144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Striped Right Arrow 4"/>
            <p:cNvSpPr/>
            <p:nvPr/>
          </p:nvSpPr>
          <p:spPr>
            <a:xfrm>
              <a:off x="3345088" y="5389250"/>
              <a:ext cx="978408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958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CHILD Plane FORK</a:t>
            </a:r>
            <a:endParaRPr lang="id-ID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648200" cy="34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988840"/>
            <a:ext cx="5262376" cy="4536504"/>
            <a:chOff x="0" y="1988840"/>
            <a:chExt cx="5262376" cy="453650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88840"/>
              <a:ext cx="239077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09120"/>
              <a:ext cx="4750555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ross 3"/>
            <p:cNvSpPr/>
            <p:nvPr/>
          </p:nvSpPr>
          <p:spPr>
            <a:xfrm>
              <a:off x="1619672" y="3789040"/>
              <a:ext cx="914400" cy="9144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Striped Right Arrow 4"/>
            <p:cNvSpPr/>
            <p:nvPr/>
          </p:nvSpPr>
          <p:spPr>
            <a:xfrm>
              <a:off x="4283968" y="5949280"/>
              <a:ext cx="978408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309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Buatlah 3 desain sebuah alat. </a:t>
            </a:r>
          </a:p>
          <a:p>
            <a:r>
              <a:rPr lang="id-ID" dirty="0" smtClean="0"/>
              <a:t>Kombinasikan antara fungsi dan bentuk</a:t>
            </a:r>
          </a:p>
          <a:p>
            <a:r>
              <a:rPr lang="id-ID" dirty="0" smtClean="0"/>
              <a:t>Buat dalam sketsa sederhana</a:t>
            </a:r>
          </a:p>
          <a:p>
            <a:r>
              <a:rPr lang="id-ID" smtClean="0"/>
              <a:t>Presentasikan minggu depan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64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</TotalTime>
  <Words>39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Essential</vt:lpstr>
      <vt:lpstr>Playful Ideas</vt:lpstr>
      <vt:lpstr>Soup Ladle</vt:lpstr>
      <vt:lpstr>Cheese Grater</vt:lpstr>
      <vt:lpstr>Tea Strainer</vt:lpstr>
      <vt:lpstr>Lego Mug</vt:lpstr>
      <vt:lpstr>Jeans Cupcake Cup</vt:lpstr>
      <vt:lpstr>Pin Light</vt:lpstr>
      <vt:lpstr>CHILD Plane FORK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Ideas</dc:title>
  <dc:creator>dear.rina</dc:creator>
  <cp:lastModifiedBy>dear.rina</cp:lastModifiedBy>
  <cp:revision>4</cp:revision>
  <dcterms:created xsi:type="dcterms:W3CDTF">2015-11-17T06:26:41Z</dcterms:created>
  <dcterms:modified xsi:type="dcterms:W3CDTF">2015-11-17T06:51:01Z</dcterms:modified>
</cp:coreProperties>
</file>