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4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2A67-0A2D-4135-8ACB-E3321C2F5E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err="1"/>
              <a:t>Peralatan</a:t>
            </a:r>
            <a:r>
              <a:rPr lang="en-US" sz="4400" dirty="0"/>
              <a:t> </a:t>
            </a:r>
            <a:r>
              <a:rPr lang="en-US" sz="4400" dirty="0" err="1"/>
              <a:t>Makan</a:t>
            </a:r>
            <a:r>
              <a:rPr lang="en-US" sz="4400" dirty="0"/>
              <a:t> </a:t>
            </a:r>
            <a:r>
              <a:rPr lang="en-US" sz="4400" dirty="0" err="1"/>
              <a:t>untuk</a:t>
            </a:r>
            <a:r>
              <a:rPr lang="en-US" sz="4400" dirty="0"/>
              <a:t> </a:t>
            </a:r>
            <a:r>
              <a:rPr lang="en-US" sz="4400" dirty="0" err="1"/>
              <a:t>Manula</a:t>
            </a:r>
            <a:r>
              <a:rPr lang="en-US" sz="4400" dirty="0"/>
              <a:t> </a:t>
            </a:r>
            <a:r>
              <a:rPr lang="en-US" sz="4400" dirty="0" err="1"/>
              <a:t>Berkebutuhan</a:t>
            </a:r>
            <a:r>
              <a:rPr lang="en-US" sz="4400" dirty="0"/>
              <a:t> </a:t>
            </a:r>
            <a:r>
              <a:rPr lang="en-US" sz="4400" dirty="0" err="1"/>
              <a:t>Khusus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FD919-A4B1-451F-A772-59180B0F16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MK </a:t>
            </a:r>
            <a:r>
              <a:rPr lang="en-US" dirty="0" err="1"/>
              <a:t>Ergonomi</a:t>
            </a:r>
            <a:endParaRPr lang="en-US" dirty="0"/>
          </a:p>
          <a:p>
            <a:r>
              <a:rPr lang="en-US" dirty="0" err="1"/>
              <a:t>Dosen</a:t>
            </a:r>
            <a:r>
              <a:rPr lang="en-US" dirty="0"/>
              <a:t>: I.A Siregar</a:t>
            </a:r>
          </a:p>
        </p:txBody>
      </p:sp>
    </p:spTree>
    <p:extLst>
      <p:ext uri="{BB962C8B-B14F-4D97-AF65-F5344CB8AC3E}">
        <p14:creationId xmlns:p14="http://schemas.microsoft.com/office/powerpoint/2010/main" val="2349184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4841E-1ACD-4C93-966A-AA096F48B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Peralatan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mockup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F2486-72E0-4EF8-BDEC-9E2AF94C4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(plastic/</a:t>
            </a:r>
            <a:r>
              <a:rPr lang="en-US" dirty="0" err="1"/>
              <a:t>besi</a:t>
            </a:r>
            <a:r>
              <a:rPr lang="en-US" dirty="0"/>
              <a:t>)</a:t>
            </a:r>
          </a:p>
          <a:p>
            <a:r>
              <a:rPr lang="en-US" dirty="0"/>
              <a:t>Clay (</a:t>
            </a:r>
            <a:r>
              <a:rPr lang="en-US" dirty="0" err="1"/>
              <a:t>malam</a:t>
            </a:r>
            <a:r>
              <a:rPr lang="en-US" dirty="0"/>
              <a:t>)</a:t>
            </a:r>
          </a:p>
          <a:p>
            <a:r>
              <a:rPr lang="en-US" dirty="0" err="1"/>
              <a:t>Silikon</a:t>
            </a:r>
            <a:endParaRPr lang="en-US" dirty="0"/>
          </a:p>
          <a:p>
            <a:r>
              <a:rPr lang="en-US" dirty="0" err="1"/>
              <a:t>Impra</a:t>
            </a:r>
            <a:r>
              <a:rPr lang="en-US" dirty="0"/>
              <a:t> board</a:t>
            </a:r>
          </a:p>
          <a:p>
            <a:r>
              <a:rPr lang="en-US" dirty="0" err="1"/>
              <a:t>Lakban</a:t>
            </a:r>
            <a:r>
              <a:rPr lang="en-US" dirty="0"/>
              <a:t> </a:t>
            </a:r>
            <a:r>
              <a:rPr lang="en-US" dirty="0" err="1"/>
              <a:t>Hitam</a:t>
            </a:r>
            <a:endParaRPr lang="en-US" dirty="0"/>
          </a:p>
          <a:p>
            <a:r>
              <a:rPr lang="en-US" dirty="0"/>
              <a:t>Cutter</a:t>
            </a:r>
          </a:p>
        </p:txBody>
      </p:sp>
    </p:spTree>
    <p:extLst>
      <p:ext uri="{BB962C8B-B14F-4D97-AF65-F5344CB8AC3E}">
        <p14:creationId xmlns:p14="http://schemas.microsoft.com/office/powerpoint/2010/main" val="336973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D1EE-B273-4C8E-9F37-8D75D702B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4B118-B9C1-4694-9731-77E5A72E4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7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F58D4-2FDA-4433-AC2A-5052C612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PERMASALAHAN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EC53B-B1B6-449C-A8AF-1A1457A5AE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manula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dijumpai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berkurangnya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memegang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lvl="1"/>
            <a:r>
              <a:rPr lang="en-US" dirty="0"/>
              <a:t>Arthritis</a:t>
            </a:r>
          </a:p>
          <a:p>
            <a:pPr lvl="1"/>
            <a:r>
              <a:rPr lang="en-US" dirty="0"/>
              <a:t>Tremor</a:t>
            </a:r>
          </a:p>
          <a:p>
            <a:pPr lvl="1"/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tenaga</a:t>
            </a:r>
            <a:endParaRPr lang="en-US" dirty="0"/>
          </a:p>
          <a:p>
            <a:pPr lvl="1"/>
            <a:r>
              <a:rPr lang="en-US" dirty="0" err="1"/>
              <a:t>dll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CC2AF2-318B-4F6F-A1CD-E88D92B194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12000" y="278685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F696-DEE6-4D20-B8AD-72D09AB59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Arthritis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58783A-A322-4ADE-AB02-A950AFCCE5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Rheumatoid arthritis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artritis</a:t>
            </a:r>
            <a:r>
              <a:rPr lang="en-US" dirty="0"/>
              <a:t> </a:t>
            </a:r>
            <a:r>
              <a:rPr lang="en-US" dirty="0" err="1"/>
              <a:t>reumatoid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peradangan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sendi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rasa </a:t>
            </a:r>
            <a:r>
              <a:rPr lang="en-US" dirty="0" err="1"/>
              <a:t>sakit</a:t>
            </a:r>
            <a:r>
              <a:rPr lang="en-US" dirty="0"/>
              <a:t>, </a:t>
            </a:r>
            <a:r>
              <a:rPr lang="en-US" dirty="0" err="1"/>
              <a:t>bengkak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kaku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persendian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sendi</a:t>
            </a:r>
            <a:r>
              <a:rPr lang="en-US" dirty="0"/>
              <a:t> kaki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).</a:t>
            </a:r>
          </a:p>
          <a:p>
            <a:r>
              <a:rPr lang="en-US" dirty="0" err="1"/>
              <a:t>Seiring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peradangan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menghancurkan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persendian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.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membatasi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keseharian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8C677E-BA70-49F3-B7B6-0EC538D7C9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644133"/>
            <a:ext cx="4718050" cy="314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5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1E6C-DA0C-49B8-BBCB-80079F0A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TREMOR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44521-A3FB-4D0A-B7E2-8A50A0059B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Tremor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gemetar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berulang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disengaja</a:t>
            </a:r>
            <a:r>
              <a:rPr lang="en-US" dirty="0"/>
              <a:t>. Tremor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sensasi</a:t>
            </a:r>
            <a:r>
              <a:rPr lang="en-US" dirty="0"/>
              <a:t> </a:t>
            </a:r>
            <a:r>
              <a:rPr lang="en-US" dirty="0" err="1"/>
              <a:t>gemetar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juga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yang lain, </a:t>
            </a:r>
            <a:r>
              <a:rPr lang="en-US" dirty="0" err="1"/>
              <a:t>seperti</a:t>
            </a:r>
            <a:r>
              <a:rPr lang="en-US" dirty="0"/>
              <a:t> kaki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perut</a:t>
            </a:r>
            <a:r>
              <a:rPr lang="en-US" dirty="0"/>
              <a:t>,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pun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ikut</a:t>
            </a:r>
            <a:r>
              <a:rPr lang="en-US" dirty="0"/>
              <a:t> </a:t>
            </a:r>
            <a:r>
              <a:rPr lang="en-US" dirty="0" err="1"/>
              <a:t>gemetar</a:t>
            </a:r>
            <a:r>
              <a:rPr lang="en-US" dirty="0"/>
              <a:t>.</a:t>
            </a:r>
          </a:p>
          <a:p>
            <a:r>
              <a:rPr lang="en-US" dirty="0"/>
              <a:t>Tremor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mengancam</a:t>
            </a:r>
            <a:r>
              <a:rPr lang="en-US" dirty="0"/>
              <a:t> </a:t>
            </a:r>
            <a:r>
              <a:rPr lang="en-US" dirty="0" err="1"/>
              <a:t>nyawa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kemunculannya</a:t>
            </a:r>
            <a:r>
              <a:rPr lang="en-US" dirty="0"/>
              <a:t> </a:t>
            </a:r>
            <a:r>
              <a:rPr lang="en-US" dirty="0" err="1"/>
              <a:t>memengaruhi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, </a:t>
            </a:r>
            <a:r>
              <a:rPr lang="en-US" dirty="0" err="1"/>
              <a:t>menggambar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menggenggam</a:t>
            </a:r>
            <a:r>
              <a:rPr lang="en-US" dirty="0"/>
              <a:t> </a:t>
            </a:r>
            <a:r>
              <a:rPr lang="en-US" dirty="0" err="1"/>
              <a:t>barang-barang</a:t>
            </a:r>
            <a:r>
              <a:rPr lang="en-US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EEBBF3-EF88-4B16-A5AE-84D50A9859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640504"/>
            <a:ext cx="4718050" cy="315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5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9495-F1BB-4928-B6E1-BAA54837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95778-8FD0-43E9-A536-80202A269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ADAPTIVE FEEDING DEVICE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lvl="1"/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(Weighted Utensil)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tremor </a:t>
            </a:r>
          </a:p>
          <a:p>
            <a:pPr lvl="1"/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lengkungan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menyuap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1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AF3C6-0583-4227-9620-5BCCFF70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Utensil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7C8139-9CEF-465D-AD02-36F9F74ED9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47912" y="3344069"/>
            <a:ext cx="2619375" cy="174307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05587E-33BE-4B03-9C27-167984C748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69187" y="314404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8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8AD9-6AAA-4A4A-A16D-4FCC2106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Curved Utensil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28F49B-3923-41E3-94DC-5A61DDE7CD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19350" y="3291681"/>
            <a:ext cx="2476500" cy="184785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ABA3BD-0230-4B04-8BC6-8C640D36A0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59612" y="3444081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0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E061-D812-4699-923C-54B35FD0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Assisted Utensil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3BAF55-6B19-48D7-8DFF-CAF69C80E9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90800" y="2691606"/>
            <a:ext cx="2133600" cy="3048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B208EC-1FA6-4D43-98F4-7897F8E5BD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40550" y="2615406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67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BA7C6-FA55-436B-A188-9DD008D15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D48F85-53A9-41D4-9739-FDC0847D7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prototype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manula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UAS pameran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Individu</a:t>
            </a:r>
            <a:endParaRPr lang="en-US" dirty="0"/>
          </a:p>
          <a:p>
            <a:pPr lvl="1"/>
            <a:r>
              <a:rPr lang="en-US" dirty="0"/>
              <a:t>Poster</a:t>
            </a:r>
          </a:p>
          <a:p>
            <a:pPr lvl="1"/>
            <a:r>
              <a:rPr lang="en-US" dirty="0"/>
              <a:t>Prototype</a:t>
            </a:r>
          </a:p>
        </p:txBody>
      </p:sp>
    </p:spTree>
    <p:extLst>
      <p:ext uri="{BB962C8B-B14F-4D97-AF65-F5344CB8AC3E}">
        <p14:creationId xmlns:p14="http://schemas.microsoft.com/office/powerpoint/2010/main" val="663701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165</TotalTime>
  <Words>260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Peralatan Makan untuk Manula Berkebutuhan Khusus</vt:lpstr>
      <vt:lpstr>PERMASALAHAN</vt:lpstr>
      <vt:lpstr>Arthritis</vt:lpstr>
      <vt:lpstr>TREMOR</vt:lpstr>
      <vt:lpstr>SOLUSI</vt:lpstr>
      <vt:lpstr>Weighted Utensil</vt:lpstr>
      <vt:lpstr>Curved Utensil</vt:lpstr>
      <vt:lpstr>Assisted Utensil</vt:lpstr>
      <vt:lpstr>PROJECT UAS</vt:lpstr>
      <vt:lpstr>Peralatan yang dibutuhkan untuk membuat mockup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Peralatan Makan</dc:title>
  <dc:creator>Ismail Alif</dc:creator>
  <cp:lastModifiedBy>Ismail Alif</cp:lastModifiedBy>
  <cp:revision>6</cp:revision>
  <dcterms:created xsi:type="dcterms:W3CDTF">2018-04-19T01:10:55Z</dcterms:created>
  <dcterms:modified xsi:type="dcterms:W3CDTF">2018-04-19T03:56:51Z</dcterms:modified>
</cp:coreProperties>
</file>