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/>
              <a:t>Gambar</a:t>
            </a:r>
            <a:r>
              <a:rPr lang="en-US" sz="6600" dirty="0"/>
              <a:t> </a:t>
            </a:r>
            <a:r>
              <a:rPr lang="en-US" sz="6600" dirty="0" err="1"/>
              <a:t>Konstruktif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SEMESTER GENAP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99" y="578153"/>
            <a:ext cx="2514600" cy="16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BA98D-CA96-450C-88B6-38860B8B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56956"/>
            <a:ext cx="9906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F16FC-6D7F-4F5F-B27E-D8977E230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5490"/>
            <a:ext cx="1244197" cy="9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0C27E4-1D7B-40D7-9DD6-BE445314F902}"/>
              </a:ext>
            </a:extLst>
          </p:cNvPr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RENDERING SEDERHANA</a:t>
            </a:r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0D47145-35E0-43E9-B5E6-089BF225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345"/>
            <a:ext cx="802506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1DB0404E-2135-4A19-ABA7-2F3B99A8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1142998"/>
            <a:ext cx="4191000" cy="29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4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06FA-68F8-4927-A6E2-CC059FBF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3F2CA-4C69-404F-8A08-FF47095795A0}"/>
              </a:ext>
            </a:extLst>
          </p:cNvPr>
          <p:cNvSpPr txBox="1"/>
          <p:nvPr/>
        </p:nvSpPr>
        <p:spPr>
          <a:xfrm>
            <a:off x="1447800" y="1752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MENGGUNAKAN MARKER, PENSIL WARNA &amp; PASTEL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BUATLAH RENDERING SESUAI TUGAS YANG DIBERIKAN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49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375</TotalTime>
  <Words>20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Franklin Gothic Book</vt:lpstr>
      <vt:lpstr>Franklin Gothic Medium</vt:lpstr>
      <vt:lpstr>Wingdings</vt:lpstr>
      <vt:lpstr>Angles</vt:lpstr>
      <vt:lpstr>Gambar Konstruktif</vt:lpstr>
      <vt:lpstr>PowerPoint Presentation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Alif Siregar</cp:lastModifiedBy>
  <cp:revision>22</cp:revision>
  <dcterms:created xsi:type="dcterms:W3CDTF">2013-01-31T05:55:56Z</dcterms:created>
  <dcterms:modified xsi:type="dcterms:W3CDTF">2020-02-07T04:43:13Z</dcterms:modified>
</cp:coreProperties>
</file>