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62" autoAdjust="0"/>
  </p:normalViewPr>
  <p:slideViewPr>
    <p:cSldViewPr>
      <p:cViewPr varScale="1">
        <p:scale>
          <a:sx n="55" d="100"/>
          <a:sy n="5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7E404-7DF7-4366-94C1-98B3B063B21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A7AA0-44B2-4B45-A71F-1C5C22C8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71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Salah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content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kecanggihan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A7AA0-44B2-4B45-A71F-1C5C22C899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2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A7AA0-44B2-4B45-A71F-1C5C22C89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2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4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4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9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2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6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ED79A-FE2D-47F8-9510-E8C61B63F7B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F82C1-55F5-420F-B49B-79CC9570C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7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monkey.com/s/NZM7FN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9144000" cy="5910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641271"/>
            <a:ext cx="4953000" cy="108312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2819400" cy="914400"/>
          </a:xfrm>
        </p:spPr>
        <p:txBody>
          <a:bodyPr/>
          <a:lstStyle/>
          <a:p>
            <a:r>
              <a:rPr lang="en-US" b="1" dirty="0" smtClean="0"/>
              <a:t>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188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Latihan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/</a:t>
            </a:r>
            <a:r>
              <a:rPr lang="en-US" dirty="0" err="1" smtClean="0"/>
              <a:t>siang</a:t>
            </a:r>
            <a:r>
              <a:rPr lang="en-US" dirty="0" smtClean="0"/>
              <a:t>/sore...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Saya</a:t>
            </a:r>
            <a:r>
              <a:rPr lang="en-US" dirty="0" smtClean="0"/>
              <a:t>.../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....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pagi</a:t>
            </a:r>
            <a:r>
              <a:rPr lang="en-US" dirty="0" smtClean="0"/>
              <a:t>/</a:t>
            </a:r>
            <a:r>
              <a:rPr lang="en-US" dirty="0" err="1" smtClean="0"/>
              <a:t>siang</a:t>
            </a:r>
            <a:r>
              <a:rPr lang="en-US" dirty="0" smtClean="0"/>
              <a:t>/sore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....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pagi</a:t>
            </a:r>
            <a:r>
              <a:rPr lang="en-US" dirty="0" smtClean="0"/>
              <a:t>/</a:t>
            </a:r>
            <a:r>
              <a:rPr lang="en-US" dirty="0" err="1" smtClean="0"/>
              <a:t>siang</a:t>
            </a:r>
            <a:r>
              <a:rPr lang="en-US" dirty="0" smtClean="0"/>
              <a:t>/sore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....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pagi</a:t>
            </a:r>
            <a:r>
              <a:rPr lang="en-US" dirty="0" smtClean="0"/>
              <a:t>/</a:t>
            </a:r>
            <a:r>
              <a:rPr lang="en-US" dirty="0" err="1" smtClean="0"/>
              <a:t>siang</a:t>
            </a:r>
            <a:r>
              <a:rPr lang="en-US" dirty="0" smtClean="0"/>
              <a:t>/sore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....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7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Pertama</a:t>
            </a:r>
            <a:r>
              <a:rPr lang="en-US" dirty="0" smtClean="0"/>
              <a:t>/</a:t>
            </a:r>
            <a:r>
              <a:rPr lang="en-US" dirty="0" err="1" smtClean="0"/>
              <a:t>kedua</a:t>
            </a:r>
            <a:r>
              <a:rPr lang="en-US" dirty="0" smtClean="0"/>
              <a:t>/</a:t>
            </a:r>
            <a:r>
              <a:rPr lang="en-US" dirty="0" err="1" smtClean="0"/>
              <a:t>dst</a:t>
            </a:r>
            <a:r>
              <a:rPr lang="en-US" dirty="0" smtClean="0"/>
              <a:t>.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/</a:t>
            </a:r>
            <a:r>
              <a:rPr lang="en-US" dirty="0" err="1" smtClean="0"/>
              <a:t>mengenai</a:t>
            </a:r>
            <a:r>
              <a:rPr lang="en-US" dirty="0" smtClean="0"/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....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/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/</a:t>
            </a:r>
            <a:r>
              <a:rPr lang="en-US" dirty="0" err="1" smtClean="0"/>
              <a:t>mengenai</a:t>
            </a:r>
            <a:r>
              <a:rPr lang="en-US" dirty="0" smtClean="0"/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Kita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mengakhirinya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7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-15240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Masalah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Fakta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Cerita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pembukaan</a:t>
            </a:r>
            <a:r>
              <a:rPr lang="en-US" sz="4000" dirty="0" smtClean="0"/>
              <a:t> </a:t>
            </a:r>
            <a:r>
              <a:rPr lang="en-US" sz="4000" dirty="0" err="1" smtClean="0"/>
              <a:t>apakah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setiap</a:t>
            </a:r>
            <a:r>
              <a:rPr lang="en-US" sz="4000" dirty="0" smtClean="0"/>
              <a:t> </a:t>
            </a:r>
            <a:r>
              <a:rPr lang="en-US" sz="4000" dirty="0" err="1" smtClean="0"/>
              <a:t>nomor</a:t>
            </a:r>
            <a:r>
              <a:rPr lang="en-US" sz="4000" dirty="0" smtClean="0"/>
              <a:t> </a:t>
            </a:r>
            <a:r>
              <a:rPr lang="en-US" sz="4000" dirty="0" err="1" smtClean="0"/>
              <a:t>berikut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 smtClean="0">
              <a:hlinkClick r:id="rId2"/>
            </a:endParaRPr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QUIZ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212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4076"/>
            <a:ext cx="1774975" cy="205574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Oooopps</a:t>
            </a:r>
            <a:r>
              <a:rPr lang="en-US" b="1" dirty="0" smtClean="0"/>
              <a:t>!!!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040188" cy="39512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...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melantur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Kehabisan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8"/>
          <a:stretch/>
        </p:blipFill>
        <p:spPr>
          <a:xfrm>
            <a:off x="6154930" y="693419"/>
            <a:ext cx="2762742" cy="182118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9512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Maaf</a:t>
            </a:r>
            <a:r>
              <a:rPr lang="en-US" dirty="0" smtClean="0"/>
              <a:t>,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ulangi</a:t>
            </a:r>
            <a:r>
              <a:rPr lang="en-US" dirty="0" smtClean="0"/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Maaf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yang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...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Maaf</a:t>
            </a:r>
            <a:r>
              <a:rPr lang="en-US" dirty="0" smtClean="0"/>
              <a:t>.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kesimpulannya</a:t>
            </a:r>
            <a:r>
              <a:rPr lang="en-US" dirty="0" smtClean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00200"/>
            <a:ext cx="5716725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</a:t>
            </a:r>
            <a:r>
              <a:rPr lang="en-US" b="1" dirty="0" err="1" smtClean="0"/>
              <a:t>Softwares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Apple Keynote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Prezi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GoAnimate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Zoho</a:t>
            </a:r>
            <a:r>
              <a:rPr lang="en-US" dirty="0" smtClean="0"/>
              <a:t>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7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7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167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Bahasa Presentasi</vt:lpstr>
      <vt:lpstr>Latihan</vt:lpstr>
      <vt:lpstr>Outline</vt:lpstr>
      <vt:lpstr>PowerPoint Presentation</vt:lpstr>
      <vt:lpstr>PowerPoint Presentation</vt:lpstr>
      <vt:lpstr>Oooopps!!!</vt:lpstr>
      <vt:lpstr>Presentation Softwares</vt:lpstr>
      <vt:lpstr>Thank You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Tips</dc:title>
  <dc:creator>Anita</dc:creator>
  <cp:lastModifiedBy>Anita</cp:lastModifiedBy>
  <cp:revision>6</cp:revision>
  <dcterms:created xsi:type="dcterms:W3CDTF">2013-09-10T05:06:02Z</dcterms:created>
  <dcterms:modified xsi:type="dcterms:W3CDTF">2013-09-10T09:23:28Z</dcterms:modified>
</cp:coreProperties>
</file>