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83" r:id="rId5"/>
    <p:sldId id="284" r:id="rId6"/>
    <p:sldId id="285" r:id="rId7"/>
    <p:sldId id="258" r:id="rId8"/>
    <p:sldId id="267" r:id="rId9"/>
    <p:sldId id="268" r:id="rId10"/>
    <p:sldId id="272" r:id="rId11"/>
    <p:sldId id="261" r:id="rId12"/>
    <p:sldId id="270" r:id="rId13"/>
    <p:sldId id="263" r:id="rId14"/>
    <p:sldId id="280" r:id="rId15"/>
    <p:sldId id="271" r:id="rId16"/>
    <p:sldId id="281" r:id="rId17"/>
    <p:sldId id="257" r:id="rId18"/>
    <p:sldId id="279" r:id="rId19"/>
    <p:sldId id="264" r:id="rId20"/>
    <p:sldId id="274" r:id="rId21"/>
    <p:sldId id="273" r:id="rId22"/>
    <p:sldId id="275" r:id="rId23"/>
    <p:sldId id="276" r:id="rId24"/>
    <p:sldId id="277" r:id="rId25"/>
    <p:sldId id="278" r:id="rId26"/>
    <p:sldId id="269" r:id="rId27"/>
    <p:sldId id="260" r:id="rId28"/>
    <p:sldId id="26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3"/>
  </p:normalViewPr>
  <p:slideViewPr>
    <p:cSldViewPr snapToGrid="0" snapToObjects="1">
      <p:cViewPr varScale="1">
        <p:scale>
          <a:sx n="98" d="100"/>
          <a:sy n="98" d="100"/>
        </p:scale>
        <p:origin x="15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5/27/21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5/27/21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5/27/21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5/27/21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5/27/21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5/27/21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5/27/21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5/27/21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5/27/21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5/27/21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5/27/21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5/27/21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1.jpg"/><Relationship Id="rId7" Type="http://schemas.openxmlformats.org/officeDocument/2006/relationships/image" Target="../media/image24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microsoft.com/office/2007/relationships/hdphoto" Target="../media/hdphoto1.wdp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market.com/Imagearea/3737548-Moodboard-Instagram-Stories%23fullscreen" TargetMode="External"/><Relationship Id="rId2" Type="http://schemas.openxmlformats.org/officeDocument/2006/relationships/hyperlink" Target="https://www.instagram.com/tokoemaskesayanga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bbble.com/shots/5622812-Zara-Instagram-puzzle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Donna Angelina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Creative product photography</a:t>
            </a:r>
          </a:p>
        </p:txBody>
      </p:sp>
    </p:spTree>
    <p:extLst>
      <p:ext uri="{BB962C8B-B14F-4D97-AF65-F5344CB8AC3E}">
        <p14:creationId xmlns:p14="http://schemas.microsoft.com/office/powerpoint/2010/main" val="559672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err="1"/>
              <a:t>Moodboard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b="1" dirty="0"/>
              <a:t>look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tampilkan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err="1"/>
              <a:t>Siapkan</a:t>
            </a:r>
            <a:r>
              <a:rPr lang="en-US" dirty="0"/>
              <a:t> </a:t>
            </a:r>
            <a:r>
              <a:rPr lang="en-US" dirty="0" err="1"/>
              <a:t>moodboard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lupa</a:t>
            </a:r>
            <a:r>
              <a:rPr lang="en-US" dirty="0"/>
              <a:t> di print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resolusi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yang </a:t>
            </a:r>
            <a:r>
              <a:rPr lang="en-US" dirty="0" err="1"/>
              <a:t>bagus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lupa</a:t>
            </a:r>
            <a:r>
              <a:rPr lang="en-US" dirty="0"/>
              <a:t> </a:t>
            </a:r>
            <a:r>
              <a:rPr lang="en-US" dirty="0" err="1"/>
              <a:t>siapkan</a:t>
            </a:r>
            <a:r>
              <a:rPr lang="en-US" dirty="0"/>
              <a:t> </a:t>
            </a:r>
            <a:r>
              <a:rPr lang="en-US" dirty="0" err="1"/>
              <a:t>catatan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ide2 </a:t>
            </a:r>
            <a:r>
              <a:rPr lang="en-US" dirty="0" err="1"/>
              <a:t>kamu</a:t>
            </a:r>
            <a:r>
              <a:rPr lang="en-US" dirty="0"/>
              <a:t>.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print out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scene photo yang </a:t>
            </a:r>
            <a:r>
              <a:rPr lang="en-US" dirty="0" err="1"/>
              <a:t>merepresentatifkan</a:t>
            </a:r>
            <a:r>
              <a:rPr lang="en-US" dirty="0"/>
              <a:t> ide </a:t>
            </a:r>
            <a:r>
              <a:rPr lang="en-US" dirty="0" err="1"/>
              <a:t>kamu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err="1"/>
              <a:t>Lakukan</a:t>
            </a:r>
            <a:r>
              <a:rPr lang="en-US" dirty="0"/>
              <a:t> brief </a:t>
            </a:r>
            <a:r>
              <a:rPr lang="en-US" dirty="0" err="1"/>
              <a:t>dahulu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ide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yang </a:t>
            </a:r>
            <a:r>
              <a:rPr lang="en-US" dirty="0" err="1"/>
              <a:t>membantu</a:t>
            </a:r>
            <a:r>
              <a:rPr lang="en-US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moodboard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426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1719071"/>
            <a:ext cx="3260533" cy="4407408"/>
          </a:xfrm>
        </p:spPr>
        <p:txBody>
          <a:bodyPr>
            <a:normAutofit/>
          </a:bodyPr>
          <a:lstStyle/>
          <a:p>
            <a:pPr marL="502920" indent="-457200">
              <a:lnSpc>
                <a:spcPct val="130000"/>
              </a:lnSpc>
              <a:buFont typeface="+mj-lt"/>
              <a:buAutoNum type="arabicPeriod"/>
            </a:pP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datar</a:t>
            </a:r>
            <a:endParaRPr lang="en-US" dirty="0"/>
          </a:p>
          <a:p>
            <a:pPr marL="320040" lvl="1" indent="0">
              <a:lnSpc>
                <a:spcPct val="130000"/>
              </a:lnSpc>
              <a:buNone/>
            </a:pP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yang </a:t>
            </a:r>
            <a:r>
              <a:rPr lang="en-US" dirty="0" err="1"/>
              <a:t>datar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background,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kamera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smartphone.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your photo shoot!</a:t>
            </a:r>
          </a:p>
        </p:txBody>
      </p:sp>
      <p:pic>
        <p:nvPicPr>
          <p:cNvPr id="5" name="Picture 4" descr="foto 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0" b="7864"/>
          <a:stretch/>
        </p:blipFill>
        <p:spPr>
          <a:xfrm>
            <a:off x="4752557" y="1841467"/>
            <a:ext cx="3464577" cy="459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27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45720" indent="0">
              <a:lnSpc>
                <a:spcPct val="140000"/>
              </a:lnSpc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2. Background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polos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777240" lvl="1" indent="-457200">
              <a:lnSpc>
                <a:spcPct val="140000"/>
              </a:lnSpc>
            </a:pP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Untuk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hasil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maksimal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gunakan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background yang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polos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warna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putih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atau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abu-abu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muda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tidak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mempengaruhi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tampilan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produk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kamu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Sediakan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paling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tidak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2bh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warna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background.</a:t>
            </a:r>
          </a:p>
          <a:p>
            <a:pPr marL="777240" lvl="1" indent="-457200">
              <a:lnSpc>
                <a:spcPct val="140000"/>
              </a:lnSpc>
            </a:pP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Piilhan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warna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putih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juga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dapat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memberikan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efek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reflektor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menarik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ke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produk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kamu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Pastikan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saja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background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kamu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lebih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lebar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dari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objek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produk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kamu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45720" indent="0">
              <a:lnSpc>
                <a:spcPct val="140000"/>
              </a:lnSpc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PERSIAPAN</a:t>
            </a:r>
          </a:p>
        </p:txBody>
      </p:sp>
      <p:pic>
        <p:nvPicPr>
          <p:cNvPr id="9" name="Picture 8" descr="foto 5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" t="8959"/>
          <a:stretch/>
        </p:blipFill>
        <p:spPr>
          <a:xfrm>
            <a:off x="4645025" y="1722438"/>
            <a:ext cx="3774276" cy="472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49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45720" indent="0">
              <a:lnSpc>
                <a:spcPct val="140000"/>
              </a:lnSpc>
              <a:buNone/>
            </a:pPr>
            <a:r>
              <a:rPr lang="en-US" dirty="0"/>
              <a:t>3.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penerangan</a:t>
            </a:r>
            <a:endParaRPr lang="en-US" dirty="0"/>
          </a:p>
          <a:p>
            <a:pPr marL="777240" lvl="1" indent="-457200">
              <a:lnSpc>
                <a:spcPct val="140000"/>
              </a:lnSpc>
            </a:pPr>
            <a:r>
              <a:rPr lang="en-US" b="1" dirty="0"/>
              <a:t>Soft diffused light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 yang paling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produk</a:t>
            </a:r>
            <a:endParaRPr lang="en-US" dirty="0"/>
          </a:p>
          <a:p>
            <a:pPr marL="777240" lvl="1" indent="-457200">
              <a:lnSpc>
                <a:spcPct val="140000"/>
              </a:lnSpc>
            </a:pPr>
            <a:r>
              <a:rPr lang="en-US" b="1" dirty="0"/>
              <a:t>Get it free! </a:t>
            </a:r>
            <a:r>
              <a:rPr lang="en-US" b="1" dirty="0" err="1"/>
              <a:t>Gunakan</a:t>
            </a:r>
            <a:r>
              <a:rPr lang="en-US" b="1" dirty="0"/>
              <a:t> </a:t>
            </a:r>
            <a:r>
              <a:rPr lang="en-US" b="1" dirty="0" err="1"/>
              <a:t>cahaya</a:t>
            </a:r>
            <a:r>
              <a:rPr lang="en-US" b="1" dirty="0"/>
              <a:t> natural</a:t>
            </a:r>
            <a:r>
              <a:rPr lang="en-US" dirty="0"/>
              <a:t>.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kreativitas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bayangan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bounce card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merefleksikan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 natural di </a:t>
            </a:r>
            <a:r>
              <a:rPr lang="en-US" dirty="0" err="1"/>
              <a:t>sekitar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. </a:t>
            </a:r>
          </a:p>
          <a:p>
            <a:pPr marL="777240" lvl="1" indent="-457200">
              <a:lnSpc>
                <a:spcPct val="140000"/>
              </a:lnSpc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hendak</a:t>
            </a:r>
            <a:r>
              <a:rPr lang="en-US" dirty="0"/>
              <a:t> photo shoot </a:t>
            </a:r>
            <a:r>
              <a:rPr lang="en-US" dirty="0" err="1"/>
              <a:t>malam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,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b="1" dirty="0" err="1"/>
              <a:t>pencahayaan</a:t>
            </a:r>
            <a:r>
              <a:rPr lang="en-US" b="1" dirty="0"/>
              <a:t> artificial </a:t>
            </a:r>
            <a:r>
              <a:rPr lang="en-US" dirty="0" err="1"/>
              <a:t>atau</a:t>
            </a:r>
            <a:r>
              <a:rPr lang="en-US" dirty="0"/>
              <a:t> soft box.</a:t>
            </a:r>
          </a:p>
          <a:p>
            <a:pPr>
              <a:lnSpc>
                <a:spcPct val="140000"/>
              </a:lnSpc>
            </a:pPr>
            <a:endParaRPr lang="en-US" dirty="0"/>
          </a:p>
        </p:txBody>
      </p:sp>
      <p:pic>
        <p:nvPicPr>
          <p:cNvPr id="7" name="Content Placeholder 6" descr="foto 8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4" b="13654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PERSIAPAN</a:t>
            </a:r>
          </a:p>
        </p:txBody>
      </p:sp>
    </p:spTree>
    <p:extLst>
      <p:ext uri="{BB962C8B-B14F-4D97-AF65-F5344CB8AC3E}">
        <p14:creationId xmlns:p14="http://schemas.microsoft.com/office/powerpoint/2010/main" val="2783479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ounce-flash-photography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8" b="3388"/>
          <a:stretch>
            <a:fillRect/>
          </a:stretch>
        </p:blipFill>
        <p:spPr>
          <a:xfrm>
            <a:off x="732915" y="2328406"/>
            <a:ext cx="5616538" cy="2944183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bounce card</a:t>
            </a:r>
          </a:p>
        </p:txBody>
      </p:sp>
      <p:pic>
        <p:nvPicPr>
          <p:cNvPr id="6" name="Picture 5" descr="bounce ca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57" y="2328406"/>
            <a:ext cx="1926658" cy="29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12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3658652" cy="4407408"/>
          </a:xfrm>
        </p:spPr>
        <p:txBody>
          <a:bodyPr>
            <a:normAutofit/>
          </a:bodyPr>
          <a:lstStyle/>
          <a:p>
            <a:pPr marL="45720" indent="0">
              <a:lnSpc>
                <a:spcPct val="120000"/>
              </a:lnSpc>
              <a:buNone/>
            </a:pPr>
            <a:r>
              <a:rPr lang="en-US" sz="1600" dirty="0"/>
              <a:t>4. Props </a:t>
            </a:r>
            <a:r>
              <a:rPr lang="en-US" sz="1600" dirty="0" err="1"/>
              <a:t>Foto</a:t>
            </a: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sz="1600" dirty="0" err="1"/>
              <a:t>Siapkan</a:t>
            </a:r>
            <a:r>
              <a:rPr lang="en-US" sz="1600" dirty="0"/>
              <a:t> props </a:t>
            </a:r>
            <a:r>
              <a:rPr lang="en-US" sz="1600" dirty="0" err="1"/>
              <a:t>foto</a:t>
            </a:r>
            <a:r>
              <a:rPr lang="en-US" sz="1600" dirty="0"/>
              <a:t> </a:t>
            </a:r>
            <a:r>
              <a:rPr lang="en-US" sz="1600" dirty="0" err="1"/>
              <a:t>pendukung</a:t>
            </a:r>
            <a:r>
              <a:rPr lang="en-US" sz="1600" dirty="0"/>
              <a:t> </a:t>
            </a:r>
            <a:r>
              <a:rPr lang="en-US" sz="1600" dirty="0" err="1"/>
              <a:t>kamu</a:t>
            </a:r>
            <a:r>
              <a:rPr lang="en-US" sz="1600" dirty="0"/>
              <a:t> yang </a:t>
            </a:r>
            <a:r>
              <a:rPr lang="en-US" sz="1600" dirty="0" err="1"/>
              <a:t>sesuai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mood yang </a:t>
            </a:r>
            <a:r>
              <a:rPr lang="en-US" sz="1600" dirty="0" err="1"/>
              <a:t>hendak</a:t>
            </a:r>
            <a:r>
              <a:rPr lang="en-US" sz="1600" dirty="0"/>
              <a:t> </a:t>
            </a:r>
            <a:r>
              <a:rPr lang="en-US" sz="1600" dirty="0" err="1"/>
              <a:t>diciptakan</a:t>
            </a:r>
            <a:r>
              <a:rPr lang="en-US" sz="1600" dirty="0"/>
              <a:t>.</a:t>
            </a:r>
          </a:p>
          <a:p>
            <a:pPr marL="45720" indent="0">
              <a:lnSpc>
                <a:spcPct val="120000"/>
              </a:lnSpc>
              <a:buNone/>
            </a:pPr>
            <a:endParaRPr lang="en-US" sz="1600" dirty="0"/>
          </a:p>
          <a:p>
            <a:pPr marL="45720" indent="0">
              <a:lnSpc>
                <a:spcPct val="120000"/>
              </a:lnSpc>
              <a:buNone/>
            </a:pPr>
            <a:endParaRPr lang="en-US" sz="1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PERSIAPAN</a:t>
            </a:r>
          </a:p>
        </p:txBody>
      </p:sp>
      <p:pic>
        <p:nvPicPr>
          <p:cNvPr id="10" name="Picture 9" descr="foto 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49482"/>
            <a:ext cx="4281728" cy="2880131"/>
          </a:xfrm>
          <a:prstGeom prst="rect">
            <a:avLst/>
          </a:prstGeom>
        </p:spPr>
      </p:pic>
      <p:pic>
        <p:nvPicPr>
          <p:cNvPr id="8" name="Picture 7" descr="foto 7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58" y="1870193"/>
            <a:ext cx="4478102" cy="335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85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sz="1600" dirty="0" err="1"/>
              <a:t>Siapkan</a:t>
            </a:r>
            <a:r>
              <a:rPr lang="en-US" sz="1600" dirty="0"/>
              <a:t> juga </a:t>
            </a:r>
            <a:r>
              <a:rPr lang="en-US" sz="1600" dirty="0" err="1"/>
              <a:t>alat</a:t>
            </a:r>
            <a:r>
              <a:rPr lang="en-US" sz="1600" dirty="0"/>
              <a:t> bantu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selengkap-lengkapnya</a:t>
            </a:r>
            <a:r>
              <a:rPr lang="en-US" sz="1600" dirty="0"/>
              <a:t>, </a:t>
            </a:r>
            <a:r>
              <a:rPr lang="en-US" sz="1600" dirty="0" err="1"/>
              <a:t>misalkan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foto</a:t>
            </a:r>
            <a:r>
              <a:rPr lang="en-US" sz="1600" dirty="0"/>
              <a:t> romantic wedding ring jewelry: display, </a:t>
            </a:r>
            <a:r>
              <a:rPr lang="en-US" sz="1600" dirty="0" err="1"/>
              <a:t>tempat</a:t>
            </a:r>
            <a:r>
              <a:rPr lang="en-US" sz="1600" dirty="0"/>
              <a:t> </a:t>
            </a:r>
            <a:r>
              <a:rPr lang="en-US" sz="1600" dirty="0" err="1"/>
              <a:t>cincin</a:t>
            </a:r>
            <a:r>
              <a:rPr lang="en-US" sz="1600" dirty="0"/>
              <a:t> </a:t>
            </a:r>
            <a:r>
              <a:rPr lang="en-US" sz="1600" dirty="0" err="1"/>
              <a:t>klasik</a:t>
            </a:r>
            <a:r>
              <a:rPr lang="en-US" sz="1600" dirty="0"/>
              <a:t>, box </a:t>
            </a:r>
            <a:r>
              <a:rPr lang="en-US" sz="1600" dirty="0" err="1"/>
              <a:t>cincin</a:t>
            </a:r>
            <a:r>
              <a:rPr lang="en-US" sz="1600" dirty="0"/>
              <a:t> vintage, </a:t>
            </a:r>
            <a:r>
              <a:rPr lang="en-US" sz="1600" dirty="0" err="1"/>
              <a:t>perekat</a:t>
            </a:r>
            <a:r>
              <a:rPr lang="en-US" sz="1600" dirty="0"/>
              <a:t> (</a:t>
            </a:r>
            <a:r>
              <a:rPr lang="en-US" sz="1600" dirty="0" err="1"/>
              <a:t>solatip</a:t>
            </a:r>
            <a:r>
              <a:rPr lang="en-US" sz="1600" dirty="0"/>
              <a:t>), alas </a:t>
            </a:r>
            <a:r>
              <a:rPr lang="en-US" sz="1600" dirty="0" err="1"/>
              <a:t>foto</a:t>
            </a:r>
            <a:r>
              <a:rPr lang="en-US" sz="1600" dirty="0"/>
              <a:t> </a:t>
            </a:r>
            <a:r>
              <a:rPr lang="en-US" sz="1600" dirty="0" err="1"/>
              <a:t>berlevel</a:t>
            </a:r>
            <a:r>
              <a:rPr lang="en-US" sz="1600" dirty="0"/>
              <a:t>, pita </a:t>
            </a:r>
            <a:r>
              <a:rPr lang="en-US" sz="1600" dirty="0" err="1"/>
              <a:t>kain</a:t>
            </a:r>
            <a:r>
              <a:rPr lang="en-US" sz="1600" dirty="0"/>
              <a:t> </a:t>
            </a:r>
            <a:r>
              <a:rPr lang="en-US" sz="1600" dirty="0" err="1"/>
              <a:t>bewarna</a:t>
            </a:r>
            <a:r>
              <a:rPr lang="en-US" sz="1600" dirty="0"/>
              <a:t> broken white &amp; </a:t>
            </a:r>
            <a:r>
              <a:rPr lang="en-US" sz="1600" dirty="0" err="1"/>
              <a:t>putih</a:t>
            </a:r>
            <a:r>
              <a:rPr lang="en-US" sz="1600" dirty="0"/>
              <a:t>, </a:t>
            </a:r>
            <a:r>
              <a:rPr lang="en-US" sz="1600" dirty="0" err="1"/>
              <a:t>kain</a:t>
            </a:r>
            <a:r>
              <a:rPr lang="en-US" sz="1600" dirty="0"/>
              <a:t> broken </a:t>
            </a:r>
            <a:r>
              <a:rPr lang="en-US" sz="1600" dirty="0" err="1"/>
              <a:t>white,bunga</a:t>
            </a:r>
            <a:r>
              <a:rPr lang="en-US" sz="1600" dirty="0"/>
              <a:t> </a:t>
            </a:r>
            <a:r>
              <a:rPr lang="en-US" sz="1600" dirty="0" err="1"/>
              <a:t>kering</a:t>
            </a:r>
            <a:r>
              <a:rPr lang="en-US" sz="1600" dirty="0"/>
              <a:t> </a:t>
            </a:r>
            <a:r>
              <a:rPr lang="en-US" sz="1600" dirty="0" err="1"/>
              <a:t>nuansa</a:t>
            </a:r>
            <a:r>
              <a:rPr lang="en-US" sz="1600" dirty="0"/>
              <a:t> </a:t>
            </a:r>
            <a:r>
              <a:rPr lang="en-US" sz="1600" dirty="0" err="1"/>
              <a:t>jerami</a:t>
            </a:r>
            <a:r>
              <a:rPr lang="en-US" sz="1600" dirty="0"/>
              <a:t>, </a:t>
            </a:r>
            <a:r>
              <a:rPr lang="en-US" sz="1600" dirty="0" err="1"/>
              <a:t>daun</a:t>
            </a:r>
            <a:r>
              <a:rPr lang="en-US" sz="1600" dirty="0"/>
              <a:t> </a:t>
            </a:r>
            <a:r>
              <a:rPr lang="en-US" sz="1600" dirty="0" err="1"/>
              <a:t>kering</a:t>
            </a:r>
            <a:r>
              <a:rPr lang="en-US" sz="1600" dirty="0"/>
              <a:t> </a:t>
            </a:r>
            <a:r>
              <a:rPr lang="en-US" sz="1600" dirty="0" err="1"/>
              <a:t>lebar</a:t>
            </a:r>
            <a:r>
              <a:rPr lang="en-US" sz="1600" dirty="0"/>
              <a:t> </a:t>
            </a:r>
            <a:r>
              <a:rPr lang="en-US" sz="1600" dirty="0" err="1"/>
              <a:t>cth</a:t>
            </a:r>
            <a:r>
              <a:rPr lang="en-US" sz="1600" dirty="0"/>
              <a:t>; </a:t>
            </a:r>
            <a:r>
              <a:rPr lang="en-US" sz="1600" dirty="0" err="1"/>
              <a:t>palem</a:t>
            </a:r>
            <a:r>
              <a:rPr lang="en-US" sz="1600" dirty="0"/>
              <a:t>.  </a:t>
            </a:r>
            <a:r>
              <a:rPr lang="en-US" sz="1600" dirty="0">
                <a:sym typeface="Wingdings" pitchFamily="2" charset="2"/>
              </a:rPr>
              <a:t></a:t>
            </a:r>
            <a:r>
              <a:rPr lang="en-US" sz="1600" dirty="0" err="1">
                <a:sym typeface="Wingdings" pitchFamily="2" charset="2"/>
              </a:rPr>
              <a:t>ingat</a:t>
            </a:r>
            <a:r>
              <a:rPr lang="en-US" sz="1600" dirty="0">
                <a:sym typeface="Wingdings" pitchFamily="2" charset="2"/>
              </a:rPr>
              <a:t>!! </a:t>
            </a:r>
            <a:r>
              <a:rPr lang="en-US" sz="1600" dirty="0" err="1">
                <a:sym typeface="Wingdings" pitchFamily="2" charset="2"/>
              </a:rPr>
              <a:t>semua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tergantung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moodboard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masing-masing</a:t>
            </a:r>
            <a:endParaRPr lang="en-US" sz="1600" dirty="0"/>
          </a:p>
          <a:p>
            <a:pPr>
              <a:lnSpc>
                <a:spcPct val="140000"/>
              </a:lnSpc>
            </a:pPr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persiapan</a:t>
            </a:r>
            <a:endParaRPr lang="en-US" dirty="0"/>
          </a:p>
        </p:txBody>
      </p:sp>
      <p:pic>
        <p:nvPicPr>
          <p:cNvPr id="5" name="Content Placeholder 4" descr="foto 2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88" r="-1108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33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600" dirty="0" err="1"/>
              <a:t>Kamera</a:t>
            </a:r>
            <a:r>
              <a:rPr lang="en-US" sz="1600" dirty="0"/>
              <a:t> HP </a:t>
            </a:r>
            <a:r>
              <a:rPr lang="en-US" sz="1600" dirty="0" err="1"/>
              <a:t>terbaru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resolusi</a:t>
            </a:r>
            <a:r>
              <a:rPr lang="en-US" sz="1600" dirty="0"/>
              <a:t> </a:t>
            </a:r>
            <a:r>
              <a:rPr lang="en-US" sz="1600" dirty="0" err="1"/>
              <a:t>semaksimal</a:t>
            </a:r>
            <a:r>
              <a:rPr lang="en-US" sz="1600" dirty="0"/>
              <a:t> </a:t>
            </a:r>
            <a:r>
              <a:rPr lang="en-US" sz="1600" dirty="0" err="1"/>
              <a:t>mungkin</a:t>
            </a: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sz="1600" dirty="0" err="1"/>
              <a:t>Gunakan</a:t>
            </a:r>
            <a:r>
              <a:rPr lang="en-US" sz="1600" dirty="0"/>
              <a:t> additional </a:t>
            </a:r>
            <a:r>
              <a:rPr lang="en-US" sz="1600" dirty="0" err="1"/>
              <a:t>lensa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mendapatkan</a:t>
            </a:r>
            <a:r>
              <a:rPr lang="en-US" sz="1600" dirty="0"/>
              <a:t> </a:t>
            </a:r>
            <a:r>
              <a:rPr lang="en-US" sz="1600" dirty="0" err="1"/>
              <a:t>efek</a:t>
            </a:r>
            <a:r>
              <a:rPr lang="en-US" sz="1600" dirty="0"/>
              <a:t> artsy. </a:t>
            </a:r>
            <a:r>
              <a:rPr lang="en-US" sz="1600" dirty="0" err="1"/>
              <a:t>Penggunaan</a:t>
            </a:r>
            <a:r>
              <a:rPr lang="en-US" sz="1600" dirty="0"/>
              <a:t> </a:t>
            </a:r>
            <a:r>
              <a:rPr lang="en-US" sz="1600" dirty="0" err="1"/>
              <a:t>lensa</a:t>
            </a:r>
            <a:r>
              <a:rPr lang="en-US" sz="1600" dirty="0"/>
              <a:t> fish-eye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memberikan</a:t>
            </a:r>
            <a:r>
              <a:rPr lang="en-US" sz="1600" dirty="0"/>
              <a:t> </a:t>
            </a:r>
            <a:r>
              <a:rPr lang="en-US" sz="1600" dirty="0" err="1"/>
              <a:t>efek</a:t>
            </a:r>
            <a:r>
              <a:rPr lang="en-US" sz="1600" dirty="0"/>
              <a:t> </a:t>
            </a:r>
            <a:r>
              <a:rPr lang="en-US" sz="1600" dirty="0" err="1"/>
              <a:t>komposisi</a:t>
            </a:r>
            <a:r>
              <a:rPr lang="en-US" sz="1600" dirty="0"/>
              <a:t> yang </a:t>
            </a:r>
            <a:r>
              <a:rPr lang="en-US" sz="1600" dirty="0" err="1"/>
              <a:t>asimetrik</a:t>
            </a:r>
            <a:r>
              <a:rPr lang="en-US" sz="1600" dirty="0"/>
              <a:t>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mengundang</a:t>
            </a:r>
            <a:r>
              <a:rPr lang="en-US" sz="1600" dirty="0"/>
              <a:t> audience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penasaran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melihat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aslinya</a:t>
            </a:r>
            <a:r>
              <a:rPr lang="en-US" sz="1600" dirty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apa</a:t>
            </a:r>
            <a:r>
              <a:rPr lang="en-US" sz="1600" dirty="0"/>
              <a:t>.</a:t>
            </a:r>
          </a:p>
          <a:p>
            <a:pPr>
              <a:lnSpc>
                <a:spcPct val="120000"/>
              </a:lnSpc>
            </a:pPr>
            <a:r>
              <a:rPr lang="en-US" sz="1600" dirty="0" err="1"/>
              <a:t>Pakai</a:t>
            </a:r>
            <a:r>
              <a:rPr lang="en-US" sz="1600" dirty="0"/>
              <a:t> tripod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bluetooth</a:t>
            </a:r>
            <a:r>
              <a:rPr lang="en-US" sz="1600" dirty="0"/>
              <a:t> mobile photography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menghindari</a:t>
            </a:r>
            <a:r>
              <a:rPr lang="en-US" sz="1600" dirty="0"/>
              <a:t> </a:t>
            </a:r>
            <a:r>
              <a:rPr lang="en-US" sz="1600" dirty="0" err="1"/>
              <a:t>gerakan-gerakan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tangan</a:t>
            </a:r>
            <a:r>
              <a:rPr lang="en-US" sz="1600" dirty="0"/>
              <a:t> </a:t>
            </a:r>
            <a:r>
              <a:rPr lang="en-US" sz="1600" dirty="0" err="1"/>
              <a:t>kita</a:t>
            </a:r>
            <a:r>
              <a:rPr lang="en-US" sz="1600" dirty="0"/>
              <a:t> </a:t>
            </a: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menekan</a:t>
            </a:r>
            <a:r>
              <a:rPr lang="en-US" sz="1600" dirty="0"/>
              <a:t> </a:t>
            </a:r>
            <a:r>
              <a:rPr lang="en-US" sz="1600" dirty="0" err="1"/>
              <a:t>tombol</a:t>
            </a:r>
            <a:r>
              <a:rPr lang="en-US" sz="1600" dirty="0"/>
              <a:t> </a:t>
            </a:r>
            <a:r>
              <a:rPr lang="en-US" sz="1600" dirty="0" err="1"/>
              <a:t>klik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pengambilan</a:t>
            </a:r>
            <a:r>
              <a:rPr lang="en-US" sz="1600" dirty="0"/>
              <a:t> </a:t>
            </a:r>
            <a:r>
              <a:rPr lang="en-US" sz="1600" dirty="0" err="1"/>
              <a:t>foto</a:t>
            </a:r>
            <a:r>
              <a:rPr lang="en-US" sz="1600" dirty="0"/>
              <a:t>.</a:t>
            </a:r>
          </a:p>
          <a:p>
            <a:pPr>
              <a:lnSpc>
                <a:spcPct val="120000"/>
              </a:lnSpc>
            </a:pPr>
            <a:endParaRPr lang="en-US" sz="1600" dirty="0"/>
          </a:p>
          <a:p>
            <a:pPr lvl="1">
              <a:lnSpc>
                <a:spcPct val="120000"/>
              </a:lnSpc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800" dirty="0" err="1"/>
              <a:t>Pilih</a:t>
            </a:r>
            <a:r>
              <a:rPr lang="en-US" sz="2800" dirty="0"/>
              <a:t> camera HP &amp; </a:t>
            </a:r>
            <a:r>
              <a:rPr lang="en-US" sz="2800" dirty="0" err="1"/>
              <a:t>perlengkapan</a:t>
            </a:r>
            <a:r>
              <a:rPr lang="en-US" sz="2800" dirty="0"/>
              <a:t> </a:t>
            </a:r>
            <a:r>
              <a:rPr lang="en-US" sz="2800" dirty="0" err="1"/>
              <a:t>pendukungnya</a:t>
            </a:r>
            <a:endParaRPr lang="en-US" sz="2800" dirty="0"/>
          </a:p>
        </p:txBody>
      </p:sp>
      <p:pic>
        <p:nvPicPr>
          <p:cNvPr id="4" name="Picture 3" descr="foto 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t="10679" r="9642" b="6585"/>
          <a:stretch/>
        </p:blipFill>
        <p:spPr>
          <a:xfrm>
            <a:off x="665187" y="4336420"/>
            <a:ext cx="3007003" cy="2141930"/>
          </a:xfrm>
          <a:prstGeom prst="rect">
            <a:avLst/>
          </a:prstGeom>
        </p:spPr>
      </p:pic>
      <p:pic>
        <p:nvPicPr>
          <p:cNvPr id="5" name="Picture 4" descr="bluetooth remote photography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7" t="5828" r="11514" b="7836"/>
          <a:stretch/>
        </p:blipFill>
        <p:spPr>
          <a:xfrm>
            <a:off x="6634050" y="4336420"/>
            <a:ext cx="1868093" cy="2141930"/>
          </a:xfrm>
          <a:prstGeom prst="rect">
            <a:avLst/>
          </a:prstGeom>
        </p:spPr>
      </p:pic>
      <p:pic>
        <p:nvPicPr>
          <p:cNvPr id="7" name="Picture 6" descr="Clip On Lens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13" y="4336421"/>
            <a:ext cx="2141930" cy="21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33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zoom </a:t>
            </a:r>
            <a:r>
              <a:rPr lang="en-US" dirty="0" err="1"/>
              <a:t>pada</a:t>
            </a:r>
            <a:r>
              <a:rPr lang="en-US" dirty="0"/>
              <a:t> camera HP </a:t>
            </a:r>
            <a:r>
              <a:rPr lang="en-US" dirty="0" err="1"/>
              <a:t>kamu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merusak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flash,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menginginkan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, </a:t>
            </a:r>
            <a:r>
              <a:rPr lang="en-US" dirty="0" err="1"/>
              <a:t>gunakanlah</a:t>
            </a:r>
            <a:r>
              <a:rPr lang="en-US" dirty="0"/>
              <a:t> </a:t>
            </a:r>
            <a:r>
              <a:rPr lang="en-US" dirty="0" err="1"/>
              <a:t>penerangan</a:t>
            </a:r>
            <a:r>
              <a:rPr lang="en-US" dirty="0"/>
              <a:t> lain.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filter </a:t>
            </a:r>
            <a:r>
              <a:rPr lang="en-US" dirty="0" err="1"/>
              <a:t>foto</a:t>
            </a:r>
            <a:r>
              <a:rPr lang="en-US" dirty="0"/>
              <a:t>. </a:t>
            </a:r>
            <a:r>
              <a:rPr lang="en-US" dirty="0" err="1"/>
              <a:t>Biarkan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se-natural </a:t>
            </a:r>
            <a:r>
              <a:rPr lang="en-US" dirty="0" err="1"/>
              <a:t>mungkin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diingat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54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 err="1"/>
              <a:t>Instagram</a:t>
            </a:r>
            <a:r>
              <a:rPr lang="en-US" sz="1600" dirty="0"/>
              <a:t> mood photography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Ready to take a </a:t>
            </a:r>
            <a:r>
              <a:rPr lang="en-US" dirty="0" err="1"/>
              <a:t>photshoot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12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b="1" dirty="0"/>
              <a:t>mood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/</a:t>
            </a:r>
            <a:r>
              <a:rPr lang="en-US" dirty="0" err="1"/>
              <a:t>musim</a:t>
            </a:r>
            <a:r>
              <a:rPr lang="en-US" dirty="0"/>
              <a:t> (season).</a:t>
            </a:r>
          </a:p>
          <a:p>
            <a:pPr>
              <a:lnSpc>
                <a:spcPct val="130000"/>
              </a:lnSpc>
            </a:pP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terpapar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</a:p>
          <a:p>
            <a:pPr>
              <a:lnSpc>
                <a:spcPct val="130000"/>
              </a:lnSpc>
            </a:pP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b="1" dirty="0" err="1"/>
              <a:t>gaya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keseluruhan</a:t>
            </a:r>
            <a:r>
              <a:rPr lang="en-US" b="1" dirty="0"/>
              <a:t> </a:t>
            </a:r>
            <a:r>
              <a:rPr lang="en-US" dirty="0"/>
              <a:t>di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memakai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?</a:t>
            </a:r>
          </a:p>
          <a:p>
            <a:pPr>
              <a:lnSpc>
                <a:spcPct val="130000"/>
              </a:lnSpc>
            </a:pP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/</a:t>
            </a:r>
            <a:r>
              <a:rPr lang="en-US" b="1" dirty="0" err="1"/>
              <a:t>gaya</a:t>
            </a:r>
            <a:r>
              <a:rPr lang="en-US" b="1" dirty="0"/>
              <a:t> </a:t>
            </a:r>
            <a:r>
              <a:rPr lang="en-US" b="1" dirty="0" err="1"/>
              <a:t>utama</a:t>
            </a:r>
            <a:r>
              <a:rPr lang="en-US" b="1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produknya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 err="1"/>
              <a:t>Menggunakan</a:t>
            </a:r>
            <a:r>
              <a:rPr lang="en-US" dirty="0"/>
              <a:t> filter/proses editing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mood yang </a:t>
            </a:r>
            <a:r>
              <a:rPr lang="en-US" dirty="0" err="1"/>
              <a:t>diinginkan</a:t>
            </a:r>
            <a:r>
              <a:rPr lang="en-US" dirty="0"/>
              <a:t>.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bermain</a:t>
            </a:r>
            <a:r>
              <a:rPr lang="en-US" dirty="0"/>
              <a:t> di </a:t>
            </a:r>
            <a:r>
              <a:rPr lang="en-US" b="1" dirty="0"/>
              <a:t>tone </a:t>
            </a:r>
            <a:r>
              <a:rPr lang="en-US" b="1" dirty="0" err="1"/>
              <a:t>warna</a:t>
            </a:r>
            <a:endParaRPr lang="en-US" b="1" dirty="0"/>
          </a:p>
          <a:p>
            <a:pPr>
              <a:lnSpc>
                <a:spcPct val="130000"/>
              </a:lnSpc>
            </a:pP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b="1" dirty="0" err="1"/>
              <a:t>teknik</a:t>
            </a:r>
            <a:r>
              <a:rPr lang="en-US" b="1" dirty="0"/>
              <a:t> </a:t>
            </a:r>
            <a:r>
              <a:rPr lang="en-US" b="1" dirty="0" err="1"/>
              <a:t>fotografi</a:t>
            </a:r>
            <a:endParaRPr lang="en-US" b="1" dirty="0"/>
          </a:p>
          <a:p>
            <a:pPr>
              <a:lnSpc>
                <a:spcPct val="130000"/>
              </a:lnSpc>
            </a:pP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b="1" dirty="0"/>
              <a:t>personality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b="1" dirty="0"/>
              <a:t>brand</a:t>
            </a:r>
            <a:r>
              <a:rPr lang="en-US" dirty="0"/>
              <a:t> </a:t>
            </a:r>
            <a:r>
              <a:rPr lang="en-US" dirty="0" err="1"/>
              <a:t>kamu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b="1" dirty="0"/>
              <a:t>property </a:t>
            </a:r>
            <a:r>
              <a:rPr lang="en-US" b="1" dirty="0" err="1"/>
              <a:t>pendukung</a:t>
            </a:r>
            <a:endParaRPr lang="en-US" b="1" dirty="0"/>
          </a:p>
          <a:p>
            <a:pPr>
              <a:lnSpc>
                <a:spcPct val="130000"/>
              </a:lnSpc>
            </a:pPr>
            <a:r>
              <a:rPr lang="en-US" b="1" dirty="0"/>
              <a:t>Caption</a:t>
            </a:r>
            <a:r>
              <a:rPr lang="en-US" dirty="0"/>
              <a:t> yang </a:t>
            </a:r>
            <a:r>
              <a:rPr lang="en-US" dirty="0" err="1"/>
              <a:t>ditampilkan</a:t>
            </a:r>
            <a:r>
              <a:rPr lang="en-US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tertuju</a:t>
            </a:r>
            <a:r>
              <a:rPr lang="en-US" b="1" dirty="0"/>
              <a:t> </a:t>
            </a:r>
            <a:r>
              <a:rPr lang="en-US" b="1" dirty="0" err="1"/>
              <a:t>langsung</a:t>
            </a:r>
            <a:r>
              <a:rPr lang="en-US" b="1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utama</a:t>
            </a:r>
            <a:endParaRPr lang="en-US" dirty="0"/>
          </a:p>
          <a:p>
            <a:pPr>
              <a:lnSpc>
                <a:spcPct val="130000"/>
              </a:lnSpc>
            </a:pPr>
            <a:endParaRPr lang="en-US" dirty="0"/>
          </a:p>
          <a:p>
            <a:pPr>
              <a:lnSpc>
                <a:spcPct val="130000"/>
              </a:lnSpc>
            </a:pPr>
            <a:endParaRPr lang="en-US" dirty="0"/>
          </a:p>
          <a:p>
            <a:pPr>
              <a:lnSpc>
                <a:spcPct val="13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lookbook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53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0272" y="447883"/>
            <a:ext cx="8545695" cy="5990775"/>
            <a:chOff x="346175" y="386687"/>
            <a:chExt cx="8545695" cy="5990775"/>
          </a:xfrm>
        </p:grpSpPr>
        <p:pic>
          <p:nvPicPr>
            <p:cNvPr id="3" name="Picture 2" descr="mood 4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4172" y="3067871"/>
              <a:ext cx="2623615" cy="2623615"/>
            </a:xfrm>
            <a:prstGeom prst="rect">
              <a:avLst/>
            </a:prstGeom>
          </p:spPr>
        </p:pic>
        <p:pic>
          <p:nvPicPr>
            <p:cNvPr id="4" name="Picture 3" descr="mood 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978" y="4608337"/>
              <a:ext cx="3145110" cy="1769125"/>
            </a:xfrm>
            <a:prstGeom prst="rect">
              <a:avLst/>
            </a:prstGeom>
          </p:spPr>
        </p:pic>
        <p:pic>
          <p:nvPicPr>
            <p:cNvPr id="5" name="Picture 4" descr="mood 5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D7B986"/>
                </a:clrFrom>
                <a:clrTo>
                  <a:srgbClr val="D7B98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6175" y="386687"/>
              <a:ext cx="4337126" cy="2891417"/>
            </a:xfrm>
            <a:prstGeom prst="rect">
              <a:avLst/>
            </a:prstGeom>
          </p:spPr>
        </p:pic>
        <p:pic>
          <p:nvPicPr>
            <p:cNvPr id="6" name="Picture 5" descr="mood 1.jp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92"/>
            <a:stretch/>
          </p:blipFill>
          <p:spPr>
            <a:xfrm>
              <a:off x="4683301" y="386687"/>
              <a:ext cx="4201759" cy="2780304"/>
            </a:xfrm>
            <a:prstGeom prst="rect">
              <a:avLst/>
            </a:prstGeom>
          </p:spPr>
        </p:pic>
        <p:pic>
          <p:nvPicPr>
            <p:cNvPr id="7" name="Picture 6" descr="mood 3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75" y="3278104"/>
              <a:ext cx="2347998" cy="3099357"/>
            </a:xfrm>
            <a:prstGeom prst="rect">
              <a:avLst/>
            </a:prstGeom>
          </p:spPr>
        </p:pic>
        <p:pic>
          <p:nvPicPr>
            <p:cNvPr id="8" name="Picture 7" descr="mood 6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3088" y="2926522"/>
              <a:ext cx="3558782" cy="3450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7656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110035"/>
              </p:ext>
            </p:extLst>
          </p:nvPr>
        </p:nvGraphicFramePr>
        <p:xfrm>
          <a:off x="887432" y="973358"/>
          <a:ext cx="7390173" cy="479315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880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2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8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05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202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Produk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Frame Color 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Props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207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/>
                        <a:t>Cincin</a:t>
                      </a:r>
                      <a:r>
                        <a:rPr lang="en-US" sz="1500" dirty="0"/>
                        <a:t> </a:t>
                      </a:r>
                      <a:r>
                        <a:rPr lang="en-US" sz="1500" baseline="0" dirty="0"/>
                        <a:t>ARA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Gold, reflect</a:t>
                      </a:r>
                      <a:r>
                        <a:rPr lang="en-US" sz="1500" baseline="0" dirty="0"/>
                        <a:t> and clear, soft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/>
                        <a:t>Karton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polos</a:t>
                      </a:r>
                      <a:r>
                        <a:rPr lang="en-US" sz="1500" dirty="0"/>
                        <a:t> matt, </a:t>
                      </a:r>
                      <a:r>
                        <a:rPr lang="en-US" sz="1500" dirty="0" err="1"/>
                        <a:t>dengan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warna</a:t>
                      </a:r>
                      <a:r>
                        <a:rPr lang="en-US" sz="1500" dirty="0"/>
                        <a:t>  light coffee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/>
                        <a:t>Cermin</a:t>
                      </a:r>
                      <a:r>
                        <a:rPr lang="en-US" sz="1500" dirty="0"/>
                        <a:t> vintage </a:t>
                      </a:r>
                      <a:r>
                        <a:rPr lang="en-US" sz="1500" dirty="0" err="1"/>
                        <a:t>warna</a:t>
                      </a:r>
                      <a:r>
                        <a:rPr lang="en-US" sz="1500" dirty="0"/>
                        <a:t> gold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3095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/>
                        <a:t>Cincin</a:t>
                      </a:r>
                      <a:r>
                        <a:rPr lang="en-US" sz="1500" dirty="0"/>
                        <a:t> </a:t>
                      </a:r>
                      <a:r>
                        <a:rPr lang="en-US" sz="1500" baseline="0" dirty="0"/>
                        <a:t>KILLIANE</a:t>
                      </a:r>
                      <a:endParaRPr lang="en-US" sz="1500" dirty="0"/>
                    </a:p>
                    <a:p>
                      <a:pPr algn="ctr"/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Fresh</a:t>
                      </a:r>
                      <a:r>
                        <a:rPr lang="en-US" sz="1500" baseline="0" dirty="0"/>
                        <a:t>,</a:t>
                      </a:r>
                      <a:r>
                        <a:rPr lang="en-US" sz="1500" dirty="0"/>
                        <a:t> romantic, 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/>
                        <a:t>Karton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polos</a:t>
                      </a:r>
                      <a:r>
                        <a:rPr lang="en-US" sz="1500" dirty="0"/>
                        <a:t> matt, </a:t>
                      </a:r>
                      <a:r>
                        <a:rPr lang="en-US" sz="1500" dirty="0" err="1"/>
                        <a:t>dengan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warna</a:t>
                      </a:r>
                      <a:r>
                        <a:rPr lang="en-US" sz="1500" dirty="0"/>
                        <a:t>  light coffee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Daisy</a:t>
                      </a:r>
                      <a:r>
                        <a:rPr lang="en-US" sz="1500" baseline="0" dirty="0"/>
                        <a:t> fresh flower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321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</a:t>
                      </a:r>
                    </a:p>
                    <a:p>
                      <a:pPr algn="ctr"/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/>
                        <a:t>Tidak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ada</a:t>
                      </a:r>
                      <a:r>
                        <a:rPr lang="en-US" sz="1500" baseline="0" dirty="0"/>
                        <a:t>, </a:t>
                      </a:r>
                      <a:r>
                        <a:rPr lang="en-US" sz="1500" baseline="0" dirty="0" err="1"/>
                        <a:t>hanya</a:t>
                      </a:r>
                      <a:r>
                        <a:rPr lang="en-US" sz="1500" baseline="0" dirty="0"/>
                        <a:t> romantic image </a:t>
                      </a:r>
                      <a:r>
                        <a:rPr lang="en-US" sz="1500" baseline="0" dirty="0" err="1"/>
                        <a:t>saja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/>
                        <a:t>Sephia</a:t>
                      </a:r>
                      <a:r>
                        <a:rPr lang="en-US" sz="1500" baseline="0" dirty="0"/>
                        <a:t> and soft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/>
                        <a:t>Karton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polos</a:t>
                      </a:r>
                      <a:r>
                        <a:rPr lang="en-US" sz="1500" dirty="0"/>
                        <a:t> matt, </a:t>
                      </a:r>
                      <a:r>
                        <a:rPr lang="en-US" sz="1500" dirty="0" err="1"/>
                        <a:t>dengan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warna</a:t>
                      </a:r>
                      <a:r>
                        <a:rPr lang="en-US" sz="1500" dirty="0"/>
                        <a:t>  light coffee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Daisy</a:t>
                      </a:r>
                      <a:r>
                        <a:rPr lang="en-US" sz="1500" baseline="0" dirty="0"/>
                        <a:t> fresh flower</a:t>
                      </a:r>
                      <a:endParaRPr lang="en-US" sz="1500" dirty="0"/>
                    </a:p>
                    <a:p>
                      <a:pPr algn="ctr"/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274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/>
                        <a:t>Cincin</a:t>
                      </a:r>
                      <a:r>
                        <a:rPr lang="en-US" sz="1500" dirty="0"/>
                        <a:t> VALENTINA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Clean,</a:t>
                      </a:r>
                      <a:r>
                        <a:rPr lang="en-US" sz="1500" baseline="0" dirty="0"/>
                        <a:t> shadow reflection, soft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/>
                        <a:t>Karton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polos</a:t>
                      </a:r>
                      <a:r>
                        <a:rPr lang="en-US" sz="1500" dirty="0"/>
                        <a:t> matt, </a:t>
                      </a:r>
                      <a:r>
                        <a:rPr lang="en-US" sz="1500" dirty="0" err="1"/>
                        <a:t>dengan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warna</a:t>
                      </a:r>
                      <a:r>
                        <a:rPr lang="en-US" sz="1500" dirty="0"/>
                        <a:t>  light coffee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Pita </a:t>
                      </a:r>
                      <a:r>
                        <a:rPr lang="en-US" sz="1500" dirty="0" err="1"/>
                        <a:t>kain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renda</a:t>
                      </a:r>
                      <a:r>
                        <a:rPr lang="en-US" sz="1500" dirty="0"/>
                        <a:t> (bolong2) </a:t>
                      </a:r>
                      <a:r>
                        <a:rPr lang="en-US" sz="1500" dirty="0" err="1"/>
                        <a:t>berpola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bunga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899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07-04 at 4.05.34 P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2" y="508340"/>
            <a:ext cx="5844771" cy="58447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97005" y="508340"/>
            <a:ext cx="1687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Frame 1 – ARA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901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07-04 at 3.25.08 P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71" y="428383"/>
            <a:ext cx="6028003" cy="60280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970" y="428383"/>
            <a:ext cx="2168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Frame 2 – KILLIANE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3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07-02 at 8.44.05 A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028" y="382488"/>
            <a:ext cx="6172561" cy="61389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872" y="413086"/>
            <a:ext cx="296747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Frame 3 – ROMANTIC AMBIENT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744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07-06 at 11.09.38 A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1" y="427704"/>
            <a:ext cx="6052535" cy="60478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74600" y="427704"/>
            <a:ext cx="2367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Frame 4 – VALENTINA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32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https://www.instagram.com/tokoemaskesayangan/</a:t>
            </a:r>
            <a:r>
              <a:rPr lang="pl-PL" dirty="0"/>
              <a:t> </a:t>
            </a:r>
            <a:endParaRPr lang="en-US" dirty="0"/>
          </a:p>
          <a:p>
            <a:pPr marL="45720" indent="0">
              <a:buNone/>
            </a:pP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https://creativemarket.com/Imagearea/3737548-Moodboard-Instagram-Stories#fullscreen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it-IT" dirty="0">
                <a:hlinkClick r:id="rId4"/>
              </a:rPr>
              <a:t>https://dribbble.com/shots/5622812-Zara-Instagram-puzzle</a:t>
            </a:r>
            <a:r>
              <a:rPr lang="it-IT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622763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detail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dijual</a:t>
            </a:r>
            <a:endParaRPr lang="en-US" dirty="0"/>
          </a:p>
          <a:p>
            <a:r>
              <a:rPr lang="en-US" dirty="0"/>
              <a:t>1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angle</a:t>
            </a:r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filter </a:t>
            </a:r>
          </a:p>
          <a:p>
            <a:r>
              <a:rPr lang="en-US" dirty="0"/>
              <a:t>Caption yang </a:t>
            </a:r>
            <a:r>
              <a:rPr lang="en-US" dirty="0" err="1"/>
              <a:t>ditampilkan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penjelasan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detail</a:t>
            </a:r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property </a:t>
            </a:r>
            <a:r>
              <a:rPr lang="en-US" dirty="0" err="1"/>
              <a:t>pendukung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katalog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44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Menampilkan</a:t>
            </a:r>
            <a:r>
              <a:rPr lang="en-US" dirty="0"/>
              <a:t> detail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jelas</a:t>
            </a:r>
            <a:endParaRPr lang="en-US" dirty="0"/>
          </a:p>
          <a:p>
            <a:r>
              <a:rPr lang="en-US" dirty="0" err="1"/>
              <a:t>Memperlihatkan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yang </a:t>
            </a:r>
            <a:r>
              <a:rPr lang="en-US" dirty="0" err="1"/>
              <a:t>sebenarnya</a:t>
            </a:r>
            <a:r>
              <a:rPr lang="en-US" dirty="0"/>
              <a:t>,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filter </a:t>
            </a:r>
            <a:r>
              <a:rPr lang="en-US" dirty="0" err="1"/>
              <a:t>foto</a:t>
            </a:r>
            <a:endParaRPr lang="en-US" dirty="0"/>
          </a:p>
          <a:p>
            <a:r>
              <a:rPr lang="en-US" dirty="0" err="1"/>
              <a:t>Memperlihatkan</a:t>
            </a:r>
            <a:r>
              <a:rPr lang="en-US" dirty="0"/>
              <a:t> </a:t>
            </a:r>
            <a:r>
              <a:rPr lang="en-US" dirty="0" err="1"/>
              <a:t>opsi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,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material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TUJUAN FOTO KATALOG</a:t>
            </a:r>
          </a:p>
        </p:txBody>
      </p:sp>
    </p:spTree>
    <p:extLst>
      <p:ext uri="{BB962C8B-B14F-4D97-AF65-F5344CB8AC3E}">
        <p14:creationId xmlns:p14="http://schemas.microsoft.com/office/powerpoint/2010/main" val="2708025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to 11 - Asha Patel Design Jewelr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7" b="1070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Lookbook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21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5E76A4-4364-2A4A-AD9A-7D10BD5EF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50" y="177800"/>
            <a:ext cx="43307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42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DF4793-0EC1-054F-8C84-07449759C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8" y="692331"/>
            <a:ext cx="4656356" cy="551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29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F0525A-42AC-694D-B4D6-9695C5334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40" y="1280160"/>
            <a:ext cx="8178697" cy="433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39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 err="1"/>
              <a:t>Menarik</a:t>
            </a:r>
            <a:r>
              <a:rPr lang="en-US" b="1" dirty="0"/>
              <a:t> </a:t>
            </a:r>
            <a:r>
              <a:rPr lang="en-US" b="1" dirty="0" err="1"/>
              <a:t>perhatian</a:t>
            </a:r>
            <a:r>
              <a:rPr lang="en-US" b="1" dirty="0"/>
              <a:t> </a:t>
            </a:r>
            <a:r>
              <a:rPr lang="en-US" dirty="0"/>
              <a:t>orang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visual</a:t>
            </a:r>
          </a:p>
          <a:p>
            <a:r>
              <a:rPr lang="en-US" b="1" dirty="0" err="1"/>
              <a:t>Meraih</a:t>
            </a:r>
            <a:r>
              <a:rPr lang="en-US" dirty="0"/>
              <a:t> </a:t>
            </a:r>
            <a:r>
              <a:rPr lang="en-US" dirty="0" err="1"/>
              <a:t>pengikut</a:t>
            </a:r>
            <a:r>
              <a:rPr lang="en-US" dirty="0"/>
              <a:t> (followers)</a:t>
            </a:r>
          </a:p>
          <a:p>
            <a:r>
              <a:rPr lang="en-US" b="1" dirty="0" err="1"/>
              <a:t>Memberikan</a:t>
            </a:r>
            <a:r>
              <a:rPr lang="en-US" b="1" dirty="0"/>
              <a:t> ide </a:t>
            </a:r>
            <a:r>
              <a:rPr lang="en-US" dirty="0" err="1"/>
              <a:t>terhadap</a:t>
            </a:r>
            <a:r>
              <a:rPr lang="en-US" dirty="0"/>
              <a:t> audience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harapan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mentransfer</a:t>
            </a:r>
            <a:r>
              <a:rPr lang="en-US" dirty="0"/>
              <a:t> mood yang </a:t>
            </a:r>
            <a:r>
              <a:rPr lang="en-US" dirty="0" err="1"/>
              <a:t>diciptakan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lookbook</a:t>
            </a:r>
            <a:r>
              <a:rPr lang="en-US" dirty="0"/>
              <a:t> </a:t>
            </a:r>
            <a:r>
              <a:rPr lang="en-US" dirty="0" err="1"/>
              <a:t>ini</a:t>
            </a:r>
            <a:endParaRPr lang="en-US" dirty="0"/>
          </a:p>
          <a:p>
            <a:r>
              <a:rPr lang="en-US" b="1" dirty="0" err="1"/>
              <a:t>Penjualan</a:t>
            </a:r>
            <a:r>
              <a:rPr lang="en-US" dirty="0"/>
              <a:t> </a:t>
            </a:r>
            <a:r>
              <a:rPr lang="en-US" dirty="0" err="1"/>
              <a:t>produk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lookbook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09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od 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8"/>
          <a:stretch/>
        </p:blipFill>
        <p:spPr>
          <a:xfrm>
            <a:off x="1315847" y="343658"/>
            <a:ext cx="6497002" cy="610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37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3188"/>
            <a:ext cx="9144000" cy="6871188"/>
            <a:chOff x="0" y="-13188"/>
            <a:chExt cx="9144000" cy="6871188"/>
          </a:xfrm>
        </p:grpSpPr>
        <p:pic>
          <p:nvPicPr>
            <p:cNvPr id="2" name="Picture 1" descr="mood 9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46" r="-1"/>
            <a:stretch/>
          </p:blipFill>
          <p:spPr>
            <a:xfrm>
              <a:off x="4146453" y="0"/>
              <a:ext cx="4997547" cy="6858000"/>
            </a:xfrm>
            <a:prstGeom prst="rect">
              <a:avLst/>
            </a:prstGeom>
          </p:spPr>
        </p:pic>
        <p:pic>
          <p:nvPicPr>
            <p:cNvPr id="3" name="Picture 2" descr="Mood 10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94" r="63020"/>
            <a:stretch/>
          </p:blipFill>
          <p:spPr>
            <a:xfrm>
              <a:off x="0" y="-13188"/>
              <a:ext cx="4146453" cy="68711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1478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936</TotalTime>
  <Words>727</Words>
  <Application>Microsoft Macintosh PowerPoint</Application>
  <PresentationFormat>On-screen Show (4:3)</PresentationFormat>
  <Paragraphs>99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Franklin Gothic Medium</vt:lpstr>
      <vt:lpstr>Wingdings</vt:lpstr>
      <vt:lpstr>Wingdings 2</vt:lpstr>
      <vt:lpstr>Grid</vt:lpstr>
      <vt:lpstr>EASY Creative product photography</vt:lpstr>
      <vt:lpstr>Foto lookbook</vt:lpstr>
      <vt:lpstr>Lookbook</vt:lpstr>
      <vt:lpstr>PowerPoint Presentation</vt:lpstr>
      <vt:lpstr>PowerPoint Presentation</vt:lpstr>
      <vt:lpstr>PowerPoint Presentation</vt:lpstr>
      <vt:lpstr>Tujuan lookbook</vt:lpstr>
      <vt:lpstr>PowerPoint Presentation</vt:lpstr>
      <vt:lpstr>PowerPoint Presentation</vt:lpstr>
      <vt:lpstr>moodboard</vt:lpstr>
      <vt:lpstr>Plan your photo shoot!</vt:lpstr>
      <vt:lpstr>PERSIAPAN</vt:lpstr>
      <vt:lpstr>PERSIAPAN</vt:lpstr>
      <vt:lpstr>Contoh bounce card</vt:lpstr>
      <vt:lpstr>PERSIAPAN</vt:lpstr>
      <vt:lpstr>persiapan</vt:lpstr>
      <vt:lpstr>Pilih camera HP &amp; perlengkapan pendukungnya</vt:lpstr>
      <vt:lpstr>Perlu diingat</vt:lpstr>
      <vt:lpstr>Ready to take a photshoot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Source</vt:lpstr>
      <vt:lpstr>Foto katalog</vt:lpstr>
      <vt:lpstr>TUJUAN FOTO KATALOG</vt:lpstr>
    </vt:vector>
  </TitlesOfParts>
  <Company>pertani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 produk dengan menggunakan smartphone </dc:title>
  <dc:creator>Macbook Pro</dc:creator>
  <cp:lastModifiedBy>Microsoft Office User</cp:lastModifiedBy>
  <cp:revision>53</cp:revision>
  <dcterms:created xsi:type="dcterms:W3CDTF">2020-07-06T06:30:16Z</dcterms:created>
  <dcterms:modified xsi:type="dcterms:W3CDTF">2021-05-27T15:48:05Z</dcterms:modified>
</cp:coreProperties>
</file>