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DBB-54AD-4A4A-827D-5B95291237D2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32B7-7245-7B4B-B3E1-D0073013D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DBB-54AD-4A4A-827D-5B95291237D2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32B7-7245-7B4B-B3E1-D0073013D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DBB-54AD-4A4A-827D-5B95291237D2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32B7-7245-7B4B-B3E1-D0073013D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DBB-54AD-4A4A-827D-5B95291237D2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32B7-7245-7B4B-B3E1-D0073013D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DBB-54AD-4A4A-827D-5B95291237D2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32B7-7245-7B4B-B3E1-D0073013D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DBB-54AD-4A4A-827D-5B95291237D2}" type="datetimeFigureOut">
              <a:rPr lang="en-US" smtClean="0"/>
              <a:t>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32B7-7245-7B4B-B3E1-D0073013D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DBB-54AD-4A4A-827D-5B95291237D2}" type="datetimeFigureOut">
              <a:rPr lang="en-US" smtClean="0"/>
              <a:t>2/7/18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32B7-7245-7B4B-B3E1-D0073013D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DBB-54AD-4A4A-827D-5B95291237D2}" type="datetimeFigureOut">
              <a:rPr lang="en-US" smtClean="0"/>
              <a:t>2/7/18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32B7-7245-7B4B-B3E1-D0073013D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DBB-54AD-4A4A-827D-5B95291237D2}" type="datetimeFigureOut">
              <a:rPr lang="en-US" smtClean="0"/>
              <a:t>2/7/18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32B7-7245-7B4B-B3E1-D0073013D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DBB-54AD-4A4A-827D-5B95291237D2}" type="datetimeFigureOut">
              <a:rPr lang="en-US" smtClean="0"/>
              <a:t>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32B7-7245-7B4B-B3E1-D0073013D5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DBB-54AD-4A4A-827D-5B95291237D2}" type="datetimeFigureOut">
              <a:rPr lang="en-US" smtClean="0"/>
              <a:t>2/7/18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5C32B7-7245-7B4B-B3E1-D0073013D5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65C32B7-7245-7B4B-B3E1-D0073013D5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5594DBB-54AD-4A4A-827D-5B95291237D2}" type="datetimeFigureOut">
              <a:rPr lang="en-US" smtClean="0"/>
              <a:t>2/7/18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FASHION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APPAREL &amp; ACCESSORIES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Kerah</a:t>
            </a:r>
            <a:r>
              <a:rPr lang="en-US" dirty="0" smtClean="0"/>
              <a:t>  </a:t>
            </a:r>
            <a:r>
              <a:rPr lang="en-US" dirty="0" err="1" smtClean="0"/>
              <a:t>Baju</a:t>
            </a:r>
            <a:endParaRPr lang="en-US" dirty="0"/>
          </a:p>
        </p:txBody>
      </p:sp>
      <p:pic>
        <p:nvPicPr>
          <p:cNvPr id="8" name="Picture 7" descr="ker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2" y="1790813"/>
            <a:ext cx="8510167" cy="418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4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Cutting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ress cut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5" y="1823373"/>
            <a:ext cx="8005357" cy="43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5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Fashion Accessories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ypes of accs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7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ccessories typ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8" b="15006"/>
          <a:stretch/>
        </p:blipFill>
        <p:spPr>
          <a:xfrm>
            <a:off x="4291656" y="1981200"/>
            <a:ext cx="4572000" cy="3814386"/>
          </a:xfrm>
          <a:prstGeom prst="rect">
            <a:avLst/>
          </a:prstGeom>
        </p:spPr>
      </p:pic>
      <p:pic>
        <p:nvPicPr>
          <p:cNvPr id="5" name="Picture 4" descr="glass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474" y="1981200"/>
            <a:ext cx="3779047" cy="252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6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wele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0" y="586184"/>
            <a:ext cx="8074497" cy="59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hoes n sada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" y="274638"/>
            <a:ext cx="7051170" cy="65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2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at ty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9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ypes of appa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7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39892"/>
            <a:ext cx="7556313" cy="1116106"/>
          </a:xfrm>
        </p:spPr>
        <p:txBody>
          <a:bodyPr/>
          <a:lstStyle/>
          <a:p>
            <a:r>
              <a:rPr lang="en-US" dirty="0" smtClean="0"/>
              <a:t>Fashion </a:t>
            </a:r>
            <a:r>
              <a:rPr lang="en-US" dirty="0" err="1" smtClean="0"/>
              <a:t>Apperal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Dress</a:t>
            </a:r>
          </a:p>
          <a:p>
            <a:r>
              <a:rPr lang="en-US" dirty="0" smtClean="0"/>
              <a:t>Skirt</a:t>
            </a:r>
          </a:p>
          <a:p>
            <a:r>
              <a:rPr lang="en-US" dirty="0" smtClean="0"/>
              <a:t>Pants</a:t>
            </a:r>
          </a:p>
          <a:p>
            <a:r>
              <a:rPr lang="en-US" dirty="0" smtClean="0"/>
              <a:t>Trousers </a:t>
            </a:r>
          </a:p>
          <a:p>
            <a:r>
              <a:rPr lang="en-US" dirty="0" smtClean="0"/>
              <a:t>Jacket</a:t>
            </a:r>
          </a:p>
          <a:p>
            <a:r>
              <a:rPr lang="en-US" dirty="0" smtClean="0"/>
              <a:t>Cardigan</a:t>
            </a:r>
          </a:p>
          <a:p>
            <a:r>
              <a:rPr lang="en-US" dirty="0" smtClean="0"/>
              <a:t>Gown</a:t>
            </a:r>
          </a:p>
          <a:p>
            <a:r>
              <a:rPr lang="en-US" dirty="0" smtClean="0"/>
              <a:t>T-shirt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lothing terminolog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13" y="1292781"/>
            <a:ext cx="5655317" cy="550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Apparel / Clothing</a:t>
            </a:r>
            <a:endParaRPr lang="en-US" dirty="0"/>
          </a:p>
        </p:txBody>
      </p:sp>
      <p:pic>
        <p:nvPicPr>
          <p:cNvPr id="6" name="Picture 5" descr="cloth typ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" b="2567"/>
          <a:stretch/>
        </p:blipFill>
        <p:spPr>
          <a:xfrm>
            <a:off x="1670719" y="1155888"/>
            <a:ext cx="5867525" cy="560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1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thesTY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9" y="0"/>
            <a:ext cx="8834655" cy="686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0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Dresses</a:t>
            </a:r>
            <a:endParaRPr lang="en-US" dirty="0"/>
          </a:p>
        </p:txBody>
      </p:sp>
      <p:pic>
        <p:nvPicPr>
          <p:cNvPr id="4" name="Content Placeholder 3" descr="dress typ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 b="6191"/>
          <a:stretch>
            <a:fillRect/>
          </a:stretch>
        </p:blipFill>
        <p:spPr>
          <a:xfrm>
            <a:off x="343886" y="1741974"/>
            <a:ext cx="7873712" cy="4319070"/>
          </a:xfrm>
        </p:spPr>
      </p:pic>
    </p:spTree>
    <p:extLst>
      <p:ext uri="{BB962C8B-B14F-4D97-AF65-F5344CB8AC3E}">
        <p14:creationId xmlns:p14="http://schemas.microsoft.com/office/powerpoint/2010/main" val="363169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Jacket</a:t>
            </a:r>
            <a:endParaRPr lang="en-US" dirty="0"/>
          </a:p>
        </p:txBody>
      </p:sp>
      <p:pic>
        <p:nvPicPr>
          <p:cNvPr id="4" name="Content Placeholder 3" descr="Jackets Typ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" b="1024"/>
          <a:stretch>
            <a:fillRect/>
          </a:stretch>
        </p:blipFill>
        <p:spPr>
          <a:xfrm>
            <a:off x="493049" y="1981200"/>
            <a:ext cx="7903639" cy="4335486"/>
          </a:xfrm>
        </p:spPr>
      </p:pic>
    </p:spTree>
    <p:extLst>
      <p:ext uri="{BB962C8B-B14F-4D97-AF65-F5344CB8AC3E}">
        <p14:creationId xmlns:p14="http://schemas.microsoft.com/office/powerpoint/2010/main" val="26195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Men’s Jacket</a:t>
            </a:r>
            <a:endParaRPr lang="en-US" dirty="0"/>
          </a:p>
        </p:txBody>
      </p:sp>
      <p:pic>
        <p:nvPicPr>
          <p:cNvPr id="4" name="Content Placeholder 3" descr="mens jacke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27654" r="3819" b="27654"/>
          <a:stretch/>
        </p:blipFill>
        <p:spPr>
          <a:xfrm>
            <a:off x="413910" y="1518800"/>
            <a:ext cx="7629060" cy="4569966"/>
          </a:xfrm>
        </p:spPr>
      </p:pic>
    </p:spTree>
    <p:extLst>
      <p:ext uri="{BB962C8B-B14F-4D97-AF65-F5344CB8AC3E}">
        <p14:creationId xmlns:p14="http://schemas.microsoft.com/office/powerpoint/2010/main" val="205152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093"/>
            <a:ext cx="1862318" cy="2120725"/>
          </a:xfrm>
        </p:spPr>
        <p:txBody>
          <a:bodyPr/>
          <a:lstStyle/>
          <a:p>
            <a:r>
              <a:rPr lang="en-US" dirty="0" smtClean="0"/>
              <a:t>Skirt’s Shape</a:t>
            </a:r>
            <a:endParaRPr lang="en-US" dirty="0"/>
          </a:p>
        </p:txBody>
      </p:sp>
      <p:pic>
        <p:nvPicPr>
          <p:cNvPr id="6" name="Picture 5" descr="Skirt Sh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63" y="0"/>
            <a:ext cx="6567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2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153</TotalTime>
  <Words>42</Words>
  <Application>Microsoft Macintosh PowerPoint</Application>
  <PresentationFormat>On-screen Show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TYPES OF FASHION</vt:lpstr>
      <vt:lpstr>PowerPoint Presentation</vt:lpstr>
      <vt:lpstr>Fashion Apperal</vt:lpstr>
      <vt:lpstr>Types of Apparel / Clothing</vt:lpstr>
      <vt:lpstr>PowerPoint Presentation</vt:lpstr>
      <vt:lpstr>Types of Dresses</vt:lpstr>
      <vt:lpstr>Types of Jacket</vt:lpstr>
      <vt:lpstr>Types of Men’s Jacket</vt:lpstr>
      <vt:lpstr>Skirt’s Shape</vt:lpstr>
      <vt:lpstr>Tipe Kerah  Baju</vt:lpstr>
      <vt:lpstr>Dress Cutting</vt:lpstr>
      <vt:lpstr>Fashion Accessories</vt:lpstr>
      <vt:lpstr>PowerPoint Presentation</vt:lpstr>
      <vt:lpstr>PowerPoint Presentation</vt:lpstr>
      <vt:lpstr>PowerPoint Presentation</vt:lpstr>
      <vt:lpstr>PowerPoint Presentation</vt:lpstr>
    </vt:vector>
  </TitlesOfParts>
  <Company>pertani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FASHION</dc:title>
  <dc:creator>Macbook Pro</dc:creator>
  <cp:lastModifiedBy>Macbook Pro</cp:lastModifiedBy>
  <cp:revision>4</cp:revision>
  <dcterms:created xsi:type="dcterms:W3CDTF">2018-02-07T01:12:00Z</dcterms:created>
  <dcterms:modified xsi:type="dcterms:W3CDTF">2018-02-07T04:06:20Z</dcterms:modified>
</cp:coreProperties>
</file>