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 snapToObjects="1">
      <p:cViewPr varScale="1">
        <p:scale>
          <a:sx n="92" d="100"/>
          <a:sy n="92" d="100"/>
        </p:scale>
        <p:origin x="-6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267AC40-4842-434F-B590-10544A302913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2B52BD9-8040-B44C-8B80-03C022E05C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DESIGNER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9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28 at 8.26.1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2" y="2667277"/>
            <a:ext cx="3663556" cy="2379240"/>
          </a:xfrm>
          <a:prstGeom prst="rect">
            <a:avLst/>
          </a:prstGeom>
        </p:spPr>
      </p:pic>
      <p:pic>
        <p:nvPicPr>
          <p:cNvPr id="5" name="Picture 4" descr="Screen Shot 2018-03-28 at 8.25.3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0" y="294300"/>
            <a:ext cx="3928888" cy="2520925"/>
          </a:xfrm>
          <a:prstGeom prst="rect">
            <a:avLst/>
          </a:prstGeom>
        </p:spPr>
      </p:pic>
      <p:pic>
        <p:nvPicPr>
          <p:cNvPr id="6" name="Picture 5" descr="Screen Shot 2018-03-28 at 8.25.54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428" y="651833"/>
            <a:ext cx="4096203" cy="2163392"/>
          </a:xfrm>
          <a:prstGeom prst="rect">
            <a:avLst/>
          </a:prstGeom>
        </p:spPr>
      </p:pic>
      <p:pic>
        <p:nvPicPr>
          <p:cNvPr id="7" name="Picture 6" descr="Screen Shot 2018-03-28 at 8.26.04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54" y="4512606"/>
            <a:ext cx="3005180" cy="2035603"/>
          </a:xfrm>
          <a:prstGeom prst="rect">
            <a:avLst/>
          </a:prstGeom>
        </p:spPr>
      </p:pic>
      <p:pic>
        <p:nvPicPr>
          <p:cNvPr id="8" name="Picture 7" descr="Screen Shot 2018-03-28 at 8.26.36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937" y="3112951"/>
            <a:ext cx="4661533" cy="27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28 at 8.2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544" y="281236"/>
            <a:ext cx="2895600" cy="3810000"/>
          </a:xfrm>
          <a:prstGeom prst="rect">
            <a:avLst/>
          </a:prstGeom>
        </p:spPr>
      </p:pic>
      <p:pic>
        <p:nvPicPr>
          <p:cNvPr id="5" name="Picture 4" descr="Screen Shot 2018-03-28 at 8.29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57" y="281236"/>
            <a:ext cx="2768600" cy="6375400"/>
          </a:xfrm>
          <a:prstGeom prst="rect">
            <a:avLst/>
          </a:prstGeom>
        </p:spPr>
      </p:pic>
      <p:pic>
        <p:nvPicPr>
          <p:cNvPr id="7" name="Picture 6" descr="Screen Shot 2018-03-28 at 8.33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66" y="281236"/>
            <a:ext cx="4445000" cy="4457700"/>
          </a:xfrm>
          <a:prstGeom prst="rect">
            <a:avLst/>
          </a:prstGeom>
        </p:spPr>
      </p:pic>
      <p:pic>
        <p:nvPicPr>
          <p:cNvPr id="12" name="Picture 11" descr="Screen Shot 2018-03-28 at 8.33.35 A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6" r="7647"/>
          <a:stretch/>
        </p:blipFill>
        <p:spPr>
          <a:xfrm>
            <a:off x="924510" y="2967084"/>
            <a:ext cx="3538597" cy="36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28 at 8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7" y="276911"/>
            <a:ext cx="4914900" cy="3746500"/>
          </a:xfrm>
          <a:prstGeom prst="rect">
            <a:avLst/>
          </a:prstGeom>
        </p:spPr>
      </p:pic>
      <p:pic>
        <p:nvPicPr>
          <p:cNvPr id="5" name="Picture 4" descr="Screen Shot 2018-03-28 at 8.30.4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339" y="276911"/>
            <a:ext cx="5148436" cy="30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411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Singgih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Kartono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95" y="1678534"/>
            <a:ext cx="6350000" cy="407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1747564"/>
            <a:ext cx="3314872" cy="4399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Nama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b="1" i="1" dirty="0" err="1" smtClean="0"/>
              <a:t>Singgih</a:t>
            </a:r>
            <a:r>
              <a:rPr lang="en-US" b="1" i="1" dirty="0" smtClean="0"/>
              <a:t> </a:t>
            </a:r>
            <a:r>
              <a:rPr lang="en-US" b="1" i="1" dirty="0" err="1" smtClean="0"/>
              <a:t>Susilo</a:t>
            </a:r>
            <a:r>
              <a:rPr lang="en-US" b="1" i="1" dirty="0" smtClean="0"/>
              <a:t> </a:t>
            </a:r>
            <a:r>
              <a:rPr lang="en-US" b="1" i="1" dirty="0" err="1" smtClean="0"/>
              <a:t>Kartono</a:t>
            </a:r>
            <a:endParaRPr lang="en-US" b="1" i="1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Usia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40an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Asal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b="1" i="1" dirty="0" err="1" smtClean="0"/>
              <a:t>Temanggung</a:t>
            </a:r>
            <a:r>
              <a:rPr lang="en-US" b="1" i="1" dirty="0" smtClean="0"/>
              <a:t>, </a:t>
            </a:r>
            <a:r>
              <a:rPr lang="en-US" b="1" i="1" dirty="0" err="1" smtClean="0"/>
              <a:t>Jawa</a:t>
            </a:r>
            <a:r>
              <a:rPr lang="en-US" b="1" i="1" dirty="0" smtClean="0"/>
              <a:t> Tengah, 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Indonesia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Pendidikan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b="1" i="1" dirty="0" err="1" smtClean="0"/>
              <a:t>Seni</a:t>
            </a:r>
            <a:r>
              <a:rPr lang="en-US" b="1" i="1" dirty="0" smtClean="0"/>
              <a:t> </a:t>
            </a:r>
            <a:r>
              <a:rPr lang="en-US" b="1" i="1" dirty="0" err="1" smtClean="0"/>
              <a:t>Rupa</a:t>
            </a:r>
            <a:r>
              <a:rPr lang="en-US" b="1" i="1" dirty="0" smtClean="0"/>
              <a:t> ITB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b="1" i="1" dirty="0" err="1" smtClean="0"/>
              <a:t>Magno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Sepedagi</a:t>
            </a:r>
            <a:endParaRPr lang="en-US" b="1" i="1" dirty="0" smtClean="0"/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291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Singgih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Kartono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29" y="1672677"/>
            <a:ext cx="5316344" cy="405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279" y="1672677"/>
            <a:ext cx="4059044" cy="4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596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Singgih</a:t>
            </a:r>
            <a:r>
              <a:rPr lang="en-US" sz="2800" b="1" u="sng" dirty="0"/>
              <a:t> </a:t>
            </a:r>
            <a:r>
              <a:rPr lang="en-US" sz="2800" b="1" u="sng" dirty="0" err="1" smtClean="0"/>
              <a:t>Kartono</a:t>
            </a:r>
            <a:endParaRPr lang="en-US" sz="2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947855" y="1273021"/>
            <a:ext cx="65451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 err="1" smtClean="0"/>
              <a:t>Visi</a:t>
            </a:r>
            <a:r>
              <a:rPr lang="en-US" u="sng" dirty="0" smtClean="0"/>
              <a:t> &amp; </a:t>
            </a:r>
            <a:r>
              <a:rPr lang="en-US" u="sng" dirty="0" err="1" smtClean="0"/>
              <a:t>Misi</a:t>
            </a:r>
            <a:endParaRPr lang="en-US" u="sng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di </a:t>
            </a: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095" y="3762105"/>
            <a:ext cx="596606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Penghargaan</a:t>
            </a:r>
            <a:endParaRPr lang="en-US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Seattle Design Award 1997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Good Design Award, Japan 2008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Nominasi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Grand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Awards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Desain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for Asia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Award,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Hongkong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Brit Insurance Design Award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2009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235" y="3762105"/>
            <a:ext cx="409222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 err="1" smtClean="0"/>
              <a:t>Inspirasi</a:t>
            </a:r>
            <a:r>
              <a:rPr lang="en-US" u="sng" dirty="0" smtClean="0"/>
              <a:t> Design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Design </a:t>
            </a:r>
            <a:r>
              <a:rPr lang="en-US" dirty="0" err="1" smtClean="0"/>
              <a:t>Jepang</a:t>
            </a:r>
            <a:r>
              <a:rPr lang="en-US" dirty="0" smtClean="0"/>
              <a:t> &amp; </a:t>
            </a:r>
            <a:r>
              <a:rPr lang="en-US" dirty="0" err="1" smtClean="0"/>
              <a:t>Skandinavia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Designer Favorite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 smtClean="0"/>
              <a:t>Vicktor</a:t>
            </a:r>
            <a:r>
              <a:rPr lang="en-US" dirty="0" smtClean="0"/>
              <a:t> </a:t>
            </a:r>
            <a:r>
              <a:rPr lang="en-US" dirty="0" err="1" smtClean="0"/>
              <a:t>Papenek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4190" y="2089035"/>
            <a:ext cx="37793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Konsep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Design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Klasik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Sederhana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Esensial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291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Jonathan </a:t>
            </a:r>
            <a:r>
              <a:rPr lang="en-US" sz="2800" b="1" dirty="0" err="1">
                <a:solidFill>
                  <a:srgbClr val="FF0000"/>
                </a:solidFill>
              </a:rPr>
              <a:t>Ive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222936"/>
            <a:ext cx="349627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: </a:t>
            </a:r>
          </a:p>
          <a:p>
            <a:r>
              <a:rPr lang="en-US" sz="2800" b="1" dirty="0"/>
              <a:t>Sir</a:t>
            </a:r>
            <a:r>
              <a:rPr lang="en-US" sz="2800" dirty="0"/>
              <a:t> </a:t>
            </a:r>
            <a:r>
              <a:rPr lang="en-US" sz="2800" b="1" dirty="0"/>
              <a:t>Jonathan </a:t>
            </a:r>
            <a:r>
              <a:rPr lang="en-US" sz="2800" b="1" dirty="0" smtClean="0"/>
              <a:t>Paul </a:t>
            </a:r>
            <a:r>
              <a:rPr lang="en-US" sz="2800" b="1" dirty="0" err="1" smtClean="0"/>
              <a:t>Ive</a:t>
            </a:r>
            <a:endParaRPr lang="en-US" sz="2800" b="1" dirty="0" smtClean="0"/>
          </a:p>
          <a:p>
            <a:r>
              <a:rPr lang="en-US" dirty="0" err="1" smtClean="0"/>
              <a:t>Usia</a:t>
            </a:r>
            <a:r>
              <a:rPr lang="en-US" dirty="0" smtClean="0"/>
              <a:t>: </a:t>
            </a:r>
          </a:p>
          <a:p>
            <a:r>
              <a:rPr lang="en-US" sz="2800" b="1" i="1" dirty="0" smtClean="0"/>
              <a:t>50an</a:t>
            </a:r>
          </a:p>
          <a:p>
            <a:r>
              <a:rPr lang="en-US" dirty="0" err="1" smtClean="0"/>
              <a:t>Asal</a:t>
            </a:r>
            <a:r>
              <a:rPr lang="en-US" dirty="0" smtClean="0"/>
              <a:t>: </a:t>
            </a:r>
          </a:p>
          <a:p>
            <a:r>
              <a:rPr lang="en-US" sz="2800" b="1" i="1" dirty="0" smtClean="0"/>
              <a:t>London, </a:t>
            </a:r>
            <a:r>
              <a:rPr lang="en-US" sz="2800" b="1" i="1" dirty="0" err="1" smtClean="0"/>
              <a:t>Inggris</a:t>
            </a:r>
            <a:endParaRPr lang="en-US" sz="2800" b="1" i="1" dirty="0" smtClean="0"/>
          </a:p>
          <a:p>
            <a:r>
              <a:rPr lang="en-US" dirty="0" err="1" smtClean="0"/>
              <a:t>Pendidikan</a:t>
            </a:r>
            <a:r>
              <a:rPr lang="en-US" dirty="0" smtClean="0"/>
              <a:t>: </a:t>
            </a:r>
          </a:p>
          <a:p>
            <a:r>
              <a:rPr lang="en-US" sz="2800" b="1" i="1" dirty="0" smtClean="0"/>
              <a:t>Industrial Design,</a:t>
            </a:r>
          </a:p>
          <a:p>
            <a:r>
              <a:rPr lang="en-US" sz="2800" b="1" i="1" dirty="0" smtClean="0"/>
              <a:t>Newcastle Polytechnic</a:t>
            </a:r>
          </a:p>
          <a:p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</a:p>
          <a:p>
            <a:r>
              <a:rPr lang="en-US" sz="2800" b="1" i="1" dirty="0" smtClean="0"/>
              <a:t>Apple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95" y="1222936"/>
            <a:ext cx="6350000" cy="43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291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Jonathan </a:t>
            </a:r>
            <a:r>
              <a:rPr lang="en-US" sz="2800" b="1" dirty="0" err="1"/>
              <a:t>Ive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95" y="1277438"/>
            <a:ext cx="5330593" cy="4922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688" y="2264320"/>
            <a:ext cx="5244021" cy="29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095" y="516367"/>
            <a:ext cx="291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JONTHAN IVE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7855" y="1273021"/>
            <a:ext cx="5733071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Visi</a:t>
            </a:r>
            <a:r>
              <a:rPr lang="en-US" dirty="0" smtClean="0"/>
              <a:t> &amp; </a:t>
            </a:r>
            <a:r>
              <a:rPr lang="en-US" dirty="0" err="1" smtClean="0"/>
              <a:t>Misi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dirty="0" err="1" smtClean="0"/>
              <a:t>Membuat</a:t>
            </a:r>
            <a:r>
              <a:rPr lang="en-US" dirty="0" smtClean="0"/>
              <a:t> Design </a:t>
            </a:r>
            <a:r>
              <a:rPr lang="en-US" dirty="0" err="1" smtClean="0"/>
              <a:t>Ergonomis</a:t>
            </a:r>
            <a:r>
              <a:rPr lang="en-US" dirty="0" smtClean="0"/>
              <a:t> yang </a:t>
            </a:r>
            <a:r>
              <a:rPr lang="en-US" dirty="0" err="1" smtClean="0"/>
              <a:t>disukai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dirty="0" err="1" smtClean="0"/>
              <a:t>Menjadi</a:t>
            </a:r>
            <a:r>
              <a:rPr lang="en-US" dirty="0" smtClean="0"/>
              <a:t> trend setter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terobosan</a:t>
            </a:r>
            <a:r>
              <a:rPr lang="en-US" dirty="0" smtClean="0"/>
              <a:t> design </a:t>
            </a:r>
            <a:r>
              <a:rPr lang="en-US" dirty="0" err="1" smtClean="0"/>
              <a:t>terbaru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47855" y="3713213"/>
            <a:ext cx="607649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i="1" u="sng" dirty="0" err="1" smtClean="0"/>
              <a:t>Penghargaan</a:t>
            </a:r>
            <a:endParaRPr lang="en-US" i="1" u="sng" dirty="0" smtClean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u="sng" dirty="0" smtClean="0"/>
              <a:t>MIT</a:t>
            </a:r>
            <a:r>
              <a:rPr lang="en-US" dirty="0"/>
              <a:t> </a:t>
            </a:r>
            <a:r>
              <a:rPr lang="en-US" i="1" dirty="0"/>
              <a:t>Technology Review</a:t>
            </a:r>
            <a:r>
              <a:rPr lang="en-US" dirty="0"/>
              <a:t> TR100 one of the top 100 innovators in the world under age </a:t>
            </a:r>
            <a:r>
              <a:rPr lang="en-US" dirty="0" smtClean="0"/>
              <a:t>35 1999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dirty="0"/>
              <a:t>Design Museum's Designer of the Year </a:t>
            </a:r>
            <a:r>
              <a:rPr lang="en-US" dirty="0" smtClean="0"/>
              <a:t>Award 2003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dirty="0" smtClean="0"/>
              <a:t>RSA </a:t>
            </a:r>
            <a:r>
              <a:rPr lang="en-US" dirty="0"/>
              <a:t>Benjamin Franklin </a:t>
            </a:r>
            <a:r>
              <a:rPr lang="en-US" dirty="0" smtClean="0"/>
              <a:t>Medal 2004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1602" y="2773725"/>
            <a:ext cx="324842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i="1" u="sng" dirty="0" err="1" smtClean="0"/>
              <a:t>Inspirasi</a:t>
            </a:r>
            <a:r>
              <a:rPr lang="en-US" i="1" u="sng" dirty="0" smtClean="0"/>
              <a:t> Design</a:t>
            </a:r>
          </a:p>
          <a:p>
            <a:pPr marL="285750" indent="-285750" algn="r">
              <a:lnSpc>
                <a:spcPct val="130000"/>
              </a:lnSpc>
              <a:buFontTx/>
              <a:buChar char="-"/>
            </a:pPr>
            <a:r>
              <a:rPr lang="en-US" dirty="0" smtClean="0"/>
              <a:t>Design Masa </a:t>
            </a:r>
            <a:r>
              <a:rPr lang="en-US" dirty="0" err="1" smtClean="0"/>
              <a:t>Depan</a:t>
            </a:r>
            <a:endParaRPr lang="en-US" dirty="0" smtClean="0"/>
          </a:p>
          <a:p>
            <a:pPr algn="r">
              <a:lnSpc>
                <a:spcPct val="130000"/>
              </a:lnSpc>
            </a:pPr>
            <a:endParaRPr lang="en-US" dirty="0" smtClean="0"/>
          </a:p>
          <a:p>
            <a:pPr algn="r">
              <a:lnSpc>
                <a:spcPct val="130000"/>
              </a:lnSpc>
            </a:pPr>
            <a:r>
              <a:rPr lang="en-US" dirty="0" smtClean="0"/>
              <a:t>Designer Favorite</a:t>
            </a:r>
          </a:p>
          <a:p>
            <a:pPr marL="285750" indent="-285750" algn="r">
              <a:lnSpc>
                <a:spcPct val="130000"/>
              </a:lnSpc>
              <a:buFontTx/>
              <a:buChar char="-"/>
            </a:pPr>
            <a:r>
              <a:rPr lang="en-US" dirty="0" smtClean="0"/>
              <a:t>Michael </a:t>
            </a:r>
            <a:r>
              <a:rPr lang="en-US" dirty="0" err="1" smtClean="0"/>
              <a:t>Ive</a:t>
            </a:r>
            <a:r>
              <a:rPr lang="en-US" dirty="0" smtClean="0"/>
              <a:t> (Ayah)</a:t>
            </a:r>
          </a:p>
          <a:p>
            <a:pPr algn="r">
              <a:lnSpc>
                <a:spcPct val="13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8906" y="1584229"/>
            <a:ext cx="3786768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dirty="0" err="1" smtClean="0"/>
              <a:t>Konsep</a:t>
            </a:r>
            <a:r>
              <a:rPr lang="en-US" dirty="0" smtClean="0"/>
              <a:t> Design</a:t>
            </a:r>
          </a:p>
          <a:p>
            <a:pPr algn="r">
              <a:lnSpc>
                <a:spcPct val="130000"/>
              </a:lnSpc>
            </a:pPr>
            <a:r>
              <a:rPr lang="en-US" dirty="0" smtClean="0"/>
              <a:t>- Elegant </a:t>
            </a:r>
            <a:r>
              <a:rPr lang="en-US" dirty="0" err="1" smtClean="0"/>
              <a:t>Minimalis</a:t>
            </a:r>
            <a:r>
              <a:rPr lang="en-US" dirty="0" smtClean="0"/>
              <a:t> &amp; </a:t>
            </a:r>
            <a:r>
              <a:rPr lang="en-US" dirty="0" err="1" smtClean="0"/>
              <a:t>Futuristik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2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420"/>
            <a:ext cx="7721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PHILIPPE STARCK </a:t>
            </a:r>
            <a:br>
              <a:rPr lang="en-US" dirty="0" smtClean="0"/>
            </a:br>
            <a:r>
              <a:rPr lang="en-US" dirty="0" smtClean="0"/>
              <a:t>“the brain is our prettiest organ”</a:t>
            </a:r>
            <a:endParaRPr lang="en-US" dirty="0"/>
          </a:p>
        </p:txBody>
      </p:sp>
      <p:pic>
        <p:nvPicPr>
          <p:cNvPr id="8" name="Picture 7" descr="philippe-star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953" y="2146786"/>
            <a:ext cx="3287730" cy="4166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1352" y="2146786"/>
            <a:ext cx="52303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“Subversive, ethical, ecological, political, humorous…. This is how I see my duty as a designer”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026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19168" cy="1325563"/>
          </a:xfrm>
        </p:spPr>
        <p:txBody>
          <a:bodyPr/>
          <a:lstStyle/>
          <a:p>
            <a:r>
              <a:rPr lang="en-US" dirty="0" smtClean="0"/>
              <a:t>Bentley x </a:t>
            </a:r>
            <a:r>
              <a:rPr lang="en-US" dirty="0" err="1" smtClean="0"/>
              <a:t>Starck</a:t>
            </a:r>
            <a:r>
              <a:rPr lang="en-US" dirty="0" smtClean="0"/>
              <a:t> Power Dock</a:t>
            </a:r>
            <a:endParaRPr lang="en-US" dirty="0"/>
          </a:p>
        </p:txBody>
      </p:sp>
      <p:pic>
        <p:nvPicPr>
          <p:cNvPr id="6" name="Picture 5" descr="Screen Shot 2018-03-28 at 8.17.21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380" y="1164100"/>
            <a:ext cx="1905060" cy="2985683"/>
          </a:xfrm>
          <a:prstGeom prst="rect">
            <a:avLst/>
          </a:prstGeom>
        </p:spPr>
      </p:pic>
      <p:pic>
        <p:nvPicPr>
          <p:cNvPr id="7" name="Picture 6" descr="Screen Shot 2018-03-28 at 8.17.3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27323"/>
            <a:ext cx="5479802" cy="3107104"/>
          </a:xfrm>
          <a:prstGeom prst="rect">
            <a:avLst/>
          </a:prstGeom>
        </p:spPr>
      </p:pic>
      <p:pic>
        <p:nvPicPr>
          <p:cNvPr id="8" name="Picture 7" descr="Screen Shot 2018-03-28 at 8.18.12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514" y="1164100"/>
            <a:ext cx="2313286" cy="55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207</TotalTime>
  <Words>191</Words>
  <Application>Microsoft Macintosh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PRODUCT DESIGNER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PHILIPPE STARCK  “the brain is our prettiest organ”</vt:lpstr>
      <vt:lpstr>Bentley x Starck Power Dock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Macbook Pro</cp:lastModifiedBy>
  <cp:revision>19</cp:revision>
  <dcterms:created xsi:type="dcterms:W3CDTF">2017-03-29T00:34:52Z</dcterms:created>
  <dcterms:modified xsi:type="dcterms:W3CDTF">2020-03-22T06:19:57Z</dcterms:modified>
</cp:coreProperties>
</file>