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6" y="-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970D-E589-4FF3-8F65-705C2C17B03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302F-7587-4006-8640-B869A176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970D-E589-4FF3-8F65-705C2C17B03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302F-7587-4006-8640-B869A176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970D-E589-4FF3-8F65-705C2C17B03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302F-7587-4006-8640-B869A176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970D-E589-4FF3-8F65-705C2C17B03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302F-7587-4006-8640-B869A176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970D-E589-4FF3-8F65-705C2C17B03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302F-7587-4006-8640-B869A176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3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970D-E589-4FF3-8F65-705C2C17B03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302F-7587-4006-8640-B869A176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970D-E589-4FF3-8F65-705C2C17B03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302F-7587-4006-8640-B869A176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970D-E589-4FF3-8F65-705C2C17B03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302F-7587-4006-8640-B869A176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970D-E589-4FF3-8F65-705C2C17B03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302F-7587-4006-8640-B869A176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970D-E589-4FF3-8F65-705C2C17B03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302F-7587-4006-8640-B869A176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970D-E589-4FF3-8F65-705C2C17B03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302F-7587-4006-8640-B869A176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8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970D-E589-4FF3-8F65-705C2C17B03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302F-7587-4006-8640-B869A176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5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AIN PRODUK\New folder\4f10265f41d88f7aaa2399b9c9dc2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4914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AIN PRODUK\New folder\d8e22d6fccbf856ff74758e2225cf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81000"/>
            <a:ext cx="4038599" cy="45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2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ESAIN PRODUK\New folder\3b70f9666426e787fcc7eaef8fad5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44832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6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AIN PRODUK\New folder\b64cb593aee8c1c906086cc5c8bc63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2797"/>
            <a:ext cx="4038600" cy="49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AIN PRODUK\New folder\e850900da33836cfa6a3a429bf7a0a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8" y="381000"/>
            <a:ext cx="517626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8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AIN PRODUK\New folder\ee038a48d100910c2bc31707792e48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29718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ESAIN PRODUK\New folder\97c455a27ef4d96cd0d15de51ab547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8" y="220014"/>
            <a:ext cx="3962400" cy="49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AIN PRODUK\New folder\705d7ac2692391bd850b353c76f1b9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1000"/>
            <a:ext cx="417694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ESAIN PRODUK\New folder\c31fbf45aa1713ba00718842f32ff7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962400" cy="59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5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AIN PRODUK\New folder\d6901f1e31abbc35852662a8dffea1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673601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ESAIN PRODUK\New folder\375d49f8a6997800de517525eff36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8020"/>
            <a:ext cx="3581400" cy="63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0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AIN PRODUK\New folder\f16f72e9aa4f6ce4d50d33885a7c01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06" y="1676400"/>
            <a:ext cx="31432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181377"/>
            <a:ext cx="451485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25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ESAIN PRODUK\New folder\b6706fe9866da66f87ac5249fac891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2" y="228600"/>
            <a:ext cx="426720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ESAIN PRODUK\New folder\d1a63ae47b2f33711920dd26c48597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05062"/>
            <a:ext cx="45053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5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SAIN PRODUK\New folder\8da7591a5215c2ef62b47edcc4c867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962400" cy="527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ESAIN PRODUK\New folder\1c5b1b01aa03a640cb7c050bbc2f5c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3734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8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ESAIN PRODUK\New folder\0f8c0d7a2fb00d5459f62e3012d07a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924"/>
            <a:ext cx="4419600" cy="44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ESAIN PRODUK\New folder\7edb9c7914a1a4172a74da93b6b01a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4924"/>
            <a:ext cx="3352800" cy="61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1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</cp:revision>
  <dcterms:created xsi:type="dcterms:W3CDTF">2020-02-23T22:49:50Z</dcterms:created>
  <dcterms:modified xsi:type="dcterms:W3CDTF">2020-02-23T23:06:05Z</dcterms:modified>
</cp:coreProperties>
</file>