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8337F96-DE81-AE4C-A6A2-073DBA827DBF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B342BBA-8A0A-D04F-9329-546729942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URBAN FASHION &amp; LIFESTYLE PRODUCT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AIN PRODUK\New folder\4f10265f41d88f7aaa2399b9c9dc2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91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AIN PRODUK\New folder\d8e22d6fccbf856ff74758e2225cf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0"/>
            <a:ext cx="4038599" cy="45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2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AIN PRODUK\New folder\b64cb593aee8c1c906086cc5c8bc63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2797"/>
            <a:ext cx="4038600" cy="49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AIN PRODUK\New folder\e850900da33836cfa6a3a429bf7a0a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8" y="381000"/>
            <a:ext cx="51762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2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AIN PRODUK\New folder\ee038a48d100910c2bc31707792e48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9718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ESAIN PRODUK\New folder\97c455a27ef4d96cd0d15de51ab547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8" y="220014"/>
            <a:ext cx="3962400" cy="49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3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AIN PRODUK\New folder\705d7ac2692391bd850b353c76f1b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417694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AIN PRODUK\New folder\c31fbf45aa1713ba00718842f32ff7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2400" cy="59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3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AIN PRODUK\New folder\d6901f1e31abbc35852662a8dffea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73601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AIN PRODUK\New folder\375d49f8a6997800de517525eff36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8020"/>
            <a:ext cx="3581400" cy="63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98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10</TotalTime>
  <Words>7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Soho</vt:lpstr>
      <vt:lpstr>Presentation display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pertani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display</dc:title>
  <dc:creator>Macbook Pro</dc:creator>
  <cp:lastModifiedBy>Macbook Pro</cp:lastModifiedBy>
  <cp:revision>2</cp:revision>
  <dcterms:created xsi:type="dcterms:W3CDTF">2020-03-22T06:24:06Z</dcterms:created>
  <dcterms:modified xsi:type="dcterms:W3CDTF">2020-03-22T06:34:40Z</dcterms:modified>
</cp:coreProperties>
</file>