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1"/>
  </p:notesMasterIdLst>
  <p:sldIdLst>
    <p:sldId id="256" r:id="rId2"/>
    <p:sldId id="257" r:id="rId3"/>
    <p:sldId id="281" r:id="rId4"/>
    <p:sldId id="279" r:id="rId5"/>
    <p:sldId id="258" r:id="rId6"/>
    <p:sldId id="282" r:id="rId7"/>
    <p:sldId id="280" r:id="rId8"/>
    <p:sldId id="263" r:id="rId9"/>
    <p:sldId id="283" r:id="rId10"/>
    <p:sldId id="284" r:id="rId11"/>
    <p:sldId id="298" r:id="rId12"/>
    <p:sldId id="297" r:id="rId13"/>
    <p:sldId id="302" r:id="rId14"/>
    <p:sldId id="303" r:id="rId15"/>
    <p:sldId id="304" r:id="rId16"/>
    <p:sldId id="305" r:id="rId17"/>
    <p:sldId id="306" r:id="rId18"/>
    <p:sldId id="289" r:id="rId19"/>
    <p:sldId id="290" r:id="rId20"/>
    <p:sldId id="291" r:id="rId21"/>
    <p:sldId id="292" r:id="rId22"/>
    <p:sldId id="293" r:id="rId23"/>
    <p:sldId id="294" r:id="rId24"/>
    <p:sldId id="295" r:id="rId25"/>
    <p:sldId id="296" r:id="rId26"/>
    <p:sldId id="272" r:id="rId27"/>
    <p:sldId id="307" r:id="rId28"/>
    <p:sldId id="299"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6F60F-CBEF-459F-903A-45A5168249D6}" type="doc">
      <dgm:prSet loTypeId="urn:microsoft.com/office/officeart/2005/8/layout/radial5" loCatId="relationship" qsTypeId="urn:microsoft.com/office/officeart/2005/8/quickstyle/3d3" qsCatId="3D" csTypeId="urn:microsoft.com/office/officeart/2005/8/colors/colorful4" csCatId="colorful" phldr="1"/>
      <dgm:spPr/>
      <dgm:t>
        <a:bodyPr/>
        <a:lstStyle/>
        <a:p>
          <a:endParaRPr lang="en-US"/>
        </a:p>
      </dgm:t>
    </dgm:pt>
    <dgm:pt modelId="{38725989-0F8A-4D98-A651-0A741E7CB1AA}">
      <dgm:prSet phldrT="[Text]"/>
      <dgm:spPr/>
      <dgm:t>
        <a:bodyPr/>
        <a:lstStyle/>
        <a:p>
          <a:r>
            <a:rPr lang="en-US" b="1" dirty="0" err="1">
              <a:solidFill>
                <a:schemeClr val="accent6">
                  <a:lumMod val="50000"/>
                </a:schemeClr>
              </a:solidFill>
            </a:rPr>
            <a:t>Mutu</a:t>
          </a:r>
          <a:endParaRPr lang="en-US" b="1" dirty="0">
            <a:solidFill>
              <a:schemeClr val="accent6">
                <a:lumMod val="50000"/>
              </a:schemeClr>
            </a:solidFill>
          </a:endParaRPr>
        </a:p>
        <a:p>
          <a:r>
            <a:rPr lang="en-US" b="1" dirty="0">
              <a:solidFill>
                <a:schemeClr val="accent6">
                  <a:lumMod val="50000"/>
                </a:schemeClr>
              </a:solidFill>
            </a:rPr>
            <a:t>MHS</a:t>
          </a:r>
        </a:p>
      </dgm:t>
    </dgm:pt>
    <dgm:pt modelId="{6D347CAF-3D1F-488D-96EB-8164D509451D}" type="parTrans" cxnId="{A8576FDF-78E4-4359-B74F-48F152266CBA}">
      <dgm:prSet/>
      <dgm:spPr/>
      <dgm:t>
        <a:bodyPr/>
        <a:lstStyle/>
        <a:p>
          <a:endParaRPr lang="en-US">
            <a:solidFill>
              <a:schemeClr val="accent4">
                <a:lumMod val="60000"/>
                <a:lumOff val="40000"/>
              </a:schemeClr>
            </a:solidFill>
          </a:endParaRPr>
        </a:p>
      </dgm:t>
    </dgm:pt>
    <dgm:pt modelId="{736EE195-952B-4044-A4D4-D7A3D9A95C4E}" type="sibTrans" cxnId="{A8576FDF-78E4-4359-B74F-48F152266CBA}">
      <dgm:prSet/>
      <dgm:spPr/>
      <dgm:t>
        <a:bodyPr/>
        <a:lstStyle/>
        <a:p>
          <a:endParaRPr lang="en-US">
            <a:solidFill>
              <a:schemeClr val="accent4">
                <a:lumMod val="60000"/>
                <a:lumOff val="40000"/>
              </a:schemeClr>
            </a:solidFill>
          </a:endParaRPr>
        </a:p>
      </dgm:t>
    </dgm:pt>
    <dgm:pt modelId="{6C0E2F8A-6B52-44C5-8837-23B4345FC075}">
      <dgm:prSet phldrT="[Text]" custT="1"/>
      <dgm:spPr/>
      <dgm:t>
        <a:bodyPr/>
        <a:lstStyle/>
        <a:p>
          <a:r>
            <a:rPr lang="en-US" sz="1800" b="1" dirty="0"/>
            <a:t>academic </a:t>
          </a:r>
        </a:p>
        <a:p>
          <a:r>
            <a:rPr lang="en-US" sz="1800" b="1" dirty="0"/>
            <a:t>knowledge</a:t>
          </a:r>
        </a:p>
      </dgm:t>
    </dgm:pt>
    <dgm:pt modelId="{38E146DA-E541-4C0C-B9BB-8A9D7723193A}" type="parTrans" cxnId="{CCD6A0A7-E9DE-4026-8111-9CB38AFCE9DB}">
      <dgm:prSet/>
      <dgm:spPr/>
      <dgm:t>
        <a:bodyPr/>
        <a:lstStyle/>
        <a:p>
          <a:endParaRPr lang="en-US">
            <a:solidFill>
              <a:schemeClr val="accent4">
                <a:lumMod val="60000"/>
                <a:lumOff val="40000"/>
              </a:schemeClr>
            </a:solidFill>
          </a:endParaRPr>
        </a:p>
      </dgm:t>
    </dgm:pt>
    <dgm:pt modelId="{9373150E-211B-4848-B05D-19CE0A0C96B8}" type="sibTrans" cxnId="{CCD6A0A7-E9DE-4026-8111-9CB38AFCE9DB}">
      <dgm:prSet/>
      <dgm:spPr/>
      <dgm:t>
        <a:bodyPr/>
        <a:lstStyle/>
        <a:p>
          <a:endParaRPr lang="en-US">
            <a:solidFill>
              <a:schemeClr val="accent4">
                <a:lumMod val="60000"/>
                <a:lumOff val="40000"/>
              </a:schemeClr>
            </a:solidFill>
          </a:endParaRPr>
        </a:p>
      </dgm:t>
    </dgm:pt>
    <dgm:pt modelId="{67EF2C1C-C2B1-4DDE-ADDE-3CB1E1544FC9}">
      <dgm:prSet phldrT="[Text]" custT="1"/>
      <dgm:spPr/>
      <dgm:t>
        <a:bodyPr/>
        <a:lstStyle/>
        <a:p>
          <a:r>
            <a:rPr lang="en-US" sz="1800" b="1" dirty="0"/>
            <a:t>communication skill</a:t>
          </a:r>
        </a:p>
      </dgm:t>
    </dgm:pt>
    <dgm:pt modelId="{91D1BA35-B040-4D41-B7A4-DF2A301F54B5}" type="parTrans" cxnId="{3CC482FE-BC50-4109-92B3-9C0765F3A795}">
      <dgm:prSet/>
      <dgm:spPr/>
      <dgm:t>
        <a:bodyPr/>
        <a:lstStyle/>
        <a:p>
          <a:endParaRPr lang="en-US">
            <a:solidFill>
              <a:schemeClr val="accent4">
                <a:lumMod val="60000"/>
                <a:lumOff val="40000"/>
              </a:schemeClr>
            </a:solidFill>
          </a:endParaRPr>
        </a:p>
      </dgm:t>
    </dgm:pt>
    <dgm:pt modelId="{21D1C609-21D5-42E3-BB60-2B65E29324CB}" type="sibTrans" cxnId="{3CC482FE-BC50-4109-92B3-9C0765F3A795}">
      <dgm:prSet/>
      <dgm:spPr/>
      <dgm:t>
        <a:bodyPr/>
        <a:lstStyle/>
        <a:p>
          <a:endParaRPr lang="en-US">
            <a:solidFill>
              <a:schemeClr val="accent4">
                <a:lumMod val="60000"/>
                <a:lumOff val="40000"/>
              </a:schemeClr>
            </a:solidFill>
          </a:endParaRPr>
        </a:p>
      </dgm:t>
    </dgm:pt>
    <dgm:pt modelId="{96A22E88-B51C-4317-BFB0-52F2FD2BAC5B}">
      <dgm:prSet phldrT="[Text]" custT="1"/>
      <dgm:spPr/>
      <dgm:t>
        <a:bodyPr/>
        <a:lstStyle/>
        <a:p>
          <a:r>
            <a:rPr lang="en-US" sz="1400" b="1" dirty="0"/>
            <a:t>skill of thinking</a:t>
          </a:r>
        </a:p>
      </dgm:t>
    </dgm:pt>
    <dgm:pt modelId="{112DD08B-716F-4322-8295-9658CC4905E4}" type="parTrans" cxnId="{E43BF088-4B96-4DF6-A03C-A48D898629BD}">
      <dgm:prSet/>
      <dgm:spPr/>
      <dgm:t>
        <a:bodyPr/>
        <a:lstStyle/>
        <a:p>
          <a:endParaRPr lang="en-US">
            <a:solidFill>
              <a:schemeClr val="accent4">
                <a:lumMod val="60000"/>
                <a:lumOff val="40000"/>
              </a:schemeClr>
            </a:solidFill>
          </a:endParaRPr>
        </a:p>
      </dgm:t>
    </dgm:pt>
    <dgm:pt modelId="{1DCBDBF9-006B-4B42-89B8-6A32ECE01D31}" type="sibTrans" cxnId="{E43BF088-4B96-4DF6-A03C-A48D898629BD}">
      <dgm:prSet/>
      <dgm:spPr/>
      <dgm:t>
        <a:bodyPr/>
        <a:lstStyle/>
        <a:p>
          <a:endParaRPr lang="en-US">
            <a:solidFill>
              <a:schemeClr val="accent4">
                <a:lumMod val="60000"/>
                <a:lumOff val="40000"/>
              </a:schemeClr>
            </a:solidFill>
          </a:endParaRPr>
        </a:p>
      </dgm:t>
    </dgm:pt>
    <dgm:pt modelId="{A41C77F7-43D0-4E6D-BBBD-5E3E934C2137}">
      <dgm:prSet phldrT="[Text]" custT="1"/>
      <dgm:spPr/>
      <dgm:t>
        <a:bodyPr/>
        <a:lstStyle/>
        <a:p>
          <a:r>
            <a:rPr lang="en-US" sz="1800" b="1" dirty="0"/>
            <a:t>management skill</a:t>
          </a:r>
        </a:p>
      </dgm:t>
    </dgm:pt>
    <dgm:pt modelId="{2CEB8599-A122-4462-8C2E-AFC65E886447}" type="parTrans" cxnId="{0CC6FA87-5702-43CA-8044-20A1050D7957}">
      <dgm:prSet/>
      <dgm:spPr/>
      <dgm:t>
        <a:bodyPr/>
        <a:lstStyle/>
        <a:p>
          <a:endParaRPr lang="en-US">
            <a:solidFill>
              <a:schemeClr val="accent4">
                <a:lumMod val="60000"/>
                <a:lumOff val="40000"/>
              </a:schemeClr>
            </a:solidFill>
          </a:endParaRPr>
        </a:p>
      </dgm:t>
    </dgm:pt>
    <dgm:pt modelId="{2FC604D0-8ACC-4F23-8104-992F0A82E189}" type="sibTrans" cxnId="{0CC6FA87-5702-43CA-8044-20A1050D7957}">
      <dgm:prSet/>
      <dgm:spPr/>
      <dgm:t>
        <a:bodyPr/>
        <a:lstStyle/>
        <a:p>
          <a:endParaRPr lang="en-US">
            <a:solidFill>
              <a:schemeClr val="accent4">
                <a:lumMod val="60000"/>
                <a:lumOff val="40000"/>
              </a:schemeClr>
            </a:solidFill>
          </a:endParaRPr>
        </a:p>
      </dgm:t>
    </dgm:pt>
    <dgm:pt modelId="{B75A2F71-8408-41FE-8409-F961C49E16D2}" type="pres">
      <dgm:prSet presAssocID="{85F6F60F-CBEF-459F-903A-45A5168249D6}" presName="Name0" presStyleCnt="0">
        <dgm:presLayoutVars>
          <dgm:chMax val="1"/>
          <dgm:dir/>
          <dgm:animLvl val="ctr"/>
          <dgm:resizeHandles val="exact"/>
        </dgm:presLayoutVars>
      </dgm:prSet>
      <dgm:spPr/>
      <dgm:t>
        <a:bodyPr/>
        <a:lstStyle/>
        <a:p>
          <a:endParaRPr lang="en-US"/>
        </a:p>
      </dgm:t>
    </dgm:pt>
    <dgm:pt modelId="{62DF7C72-1344-48CF-A191-EBC155443992}" type="pres">
      <dgm:prSet presAssocID="{38725989-0F8A-4D98-A651-0A741E7CB1AA}" presName="centerShape" presStyleLbl="node0" presStyleIdx="0" presStyleCnt="1"/>
      <dgm:spPr/>
      <dgm:t>
        <a:bodyPr/>
        <a:lstStyle/>
        <a:p>
          <a:endParaRPr lang="en-US"/>
        </a:p>
      </dgm:t>
    </dgm:pt>
    <dgm:pt modelId="{850FE30B-2ADB-45F0-ABA1-A1DE520D6505}" type="pres">
      <dgm:prSet presAssocID="{38E146DA-E541-4C0C-B9BB-8A9D7723193A}" presName="parTrans" presStyleLbl="sibTrans2D1" presStyleIdx="0" presStyleCnt="4"/>
      <dgm:spPr/>
      <dgm:t>
        <a:bodyPr/>
        <a:lstStyle/>
        <a:p>
          <a:endParaRPr lang="en-US"/>
        </a:p>
      </dgm:t>
    </dgm:pt>
    <dgm:pt modelId="{ECB86332-33F2-43E3-AEE9-3A35688E4637}" type="pres">
      <dgm:prSet presAssocID="{38E146DA-E541-4C0C-B9BB-8A9D7723193A}" presName="connectorText" presStyleLbl="sibTrans2D1" presStyleIdx="0" presStyleCnt="4"/>
      <dgm:spPr/>
      <dgm:t>
        <a:bodyPr/>
        <a:lstStyle/>
        <a:p>
          <a:endParaRPr lang="en-US"/>
        </a:p>
      </dgm:t>
    </dgm:pt>
    <dgm:pt modelId="{C376E5CD-BF9F-4B6B-BD24-041BDE666C6B}" type="pres">
      <dgm:prSet presAssocID="{6C0E2F8A-6B52-44C5-8837-23B4345FC075}" presName="node" presStyleLbl="node1" presStyleIdx="0" presStyleCnt="4" custScaleX="196233">
        <dgm:presLayoutVars>
          <dgm:bulletEnabled val="1"/>
        </dgm:presLayoutVars>
      </dgm:prSet>
      <dgm:spPr/>
      <dgm:t>
        <a:bodyPr/>
        <a:lstStyle/>
        <a:p>
          <a:endParaRPr lang="en-US"/>
        </a:p>
      </dgm:t>
    </dgm:pt>
    <dgm:pt modelId="{8D0AB881-76C8-482E-BB1F-1607A5AEB344}" type="pres">
      <dgm:prSet presAssocID="{91D1BA35-B040-4D41-B7A4-DF2A301F54B5}" presName="parTrans" presStyleLbl="sibTrans2D1" presStyleIdx="1" presStyleCnt="4"/>
      <dgm:spPr/>
      <dgm:t>
        <a:bodyPr/>
        <a:lstStyle/>
        <a:p>
          <a:endParaRPr lang="en-US"/>
        </a:p>
      </dgm:t>
    </dgm:pt>
    <dgm:pt modelId="{1B41AAB2-6EBF-4D41-A8C7-5ED6F04FD4FE}" type="pres">
      <dgm:prSet presAssocID="{91D1BA35-B040-4D41-B7A4-DF2A301F54B5}" presName="connectorText" presStyleLbl="sibTrans2D1" presStyleIdx="1" presStyleCnt="4"/>
      <dgm:spPr/>
      <dgm:t>
        <a:bodyPr/>
        <a:lstStyle/>
        <a:p>
          <a:endParaRPr lang="en-US"/>
        </a:p>
      </dgm:t>
    </dgm:pt>
    <dgm:pt modelId="{C9913302-3071-45AF-9AA3-C4C7F738E701}" type="pres">
      <dgm:prSet presAssocID="{67EF2C1C-C2B1-4DDE-ADDE-3CB1E1544FC9}" presName="node" presStyleLbl="node1" presStyleIdx="1" presStyleCnt="4" custScaleX="270135" custScaleY="108705" custRadScaleRad="138565" custRadScaleInc="0">
        <dgm:presLayoutVars>
          <dgm:bulletEnabled val="1"/>
        </dgm:presLayoutVars>
      </dgm:prSet>
      <dgm:spPr/>
      <dgm:t>
        <a:bodyPr/>
        <a:lstStyle/>
        <a:p>
          <a:endParaRPr lang="en-US"/>
        </a:p>
      </dgm:t>
    </dgm:pt>
    <dgm:pt modelId="{3928904E-C4DF-400E-8885-3C70159CE2A0}" type="pres">
      <dgm:prSet presAssocID="{112DD08B-716F-4322-8295-9658CC4905E4}" presName="parTrans" presStyleLbl="sibTrans2D1" presStyleIdx="2" presStyleCnt="4"/>
      <dgm:spPr/>
      <dgm:t>
        <a:bodyPr/>
        <a:lstStyle/>
        <a:p>
          <a:endParaRPr lang="en-US"/>
        </a:p>
      </dgm:t>
    </dgm:pt>
    <dgm:pt modelId="{F5358B4D-FB1D-4C1C-A30A-B8F6FC5CAB0B}" type="pres">
      <dgm:prSet presAssocID="{112DD08B-716F-4322-8295-9658CC4905E4}" presName="connectorText" presStyleLbl="sibTrans2D1" presStyleIdx="2" presStyleCnt="4"/>
      <dgm:spPr/>
      <dgm:t>
        <a:bodyPr/>
        <a:lstStyle/>
        <a:p>
          <a:endParaRPr lang="en-US"/>
        </a:p>
      </dgm:t>
    </dgm:pt>
    <dgm:pt modelId="{845BCB88-8A5B-4F65-934D-D9FF3C6D4EA6}" type="pres">
      <dgm:prSet presAssocID="{96A22E88-B51C-4317-BFB0-52F2FD2BAC5B}" presName="node" presStyleLbl="node1" presStyleIdx="2" presStyleCnt="4" custScaleX="154075">
        <dgm:presLayoutVars>
          <dgm:bulletEnabled val="1"/>
        </dgm:presLayoutVars>
      </dgm:prSet>
      <dgm:spPr/>
      <dgm:t>
        <a:bodyPr/>
        <a:lstStyle/>
        <a:p>
          <a:endParaRPr lang="en-US"/>
        </a:p>
      </dgm:t>
    </dgm:pt>
    <dgm:pt modelId="{1BBB64BE-2D8E-4AED-9E6A-2358C1397E46}" type="pres">
      <dgm:prSet presAssocID="{2CEB8599-A122-4462-8C2E-AFC65E886447}" presName="parTrans" presStyleLbl="sibTrans2D1" presStyleIdx="3" presStyleCnt="4"/>
      <dgm:spPr/>
      <dgm:t>
        <a:bodyPr/>
        <a:lstStyle/>
        <a:p>
          <a:endParaRPr lang="en-US"/>
        </a:p>
      </dgm:t>
    </dgm:pt>
    <dgm:pt modelId="{D317FF17-38AB-401C-BC34-816CCC7F2BD0}" type="pres">
      <dgm:prSet presAssocID="{2CEB8599-A122-4462-8C2E-AFC65E886447}" presName="connectorText" presStyleLbl="sibTrans2D1" presStyleIdx="3" presStyleCnt="4"/>
      <dgm:spPr/>
      <dgm:t>
        <a:bodyPr/>
        <a:lstStyle/>
        <a:p>
          <a:endParaRPr lang="en-US"/>
        </a:p>
      </dgm:t>
    </dgm:pt>
    <dgm:pt modelId="{B3A27BDB-524E-4129-974B-A70803F5CA69}" type="pres">
      <dgm:prSet presAssocID="{A41C77F7-43D0-4E6D-BBBD-5E3E934C2137}" presName="node" presStyleLbl="node1" presStyleIdx="3" presStyleCnt="4" custScaleX="223821" custRadScaleRad="128075" custRadScaleInc="3089">
        <dgm:presLayoutVars>
          <dgm:bulletEnabled val="1"/>
        </dgm:presLayoutVars>
      </dgm:prSet>
      <dgm:spPr/>
      <dgm:t>
        <a:bodyPr/>
        <a:lstStyle/>
        <a:p>
          <a:endParaRPr lang="en-US"/>
        </a:p>
      </dgm:t>
    </dgm:pt>
  </dgm:ptLst>
  <dgm:cxnLst>
    <dgm:cxn modelId="{CCD6A0A7-E9DE-4026-8111-9CB38AFCE9DB}" srcId="{38725989-0F8A-4D98-A651-0A741E7CB1AA}" destId="{6C0E2F8A-6B52-44C5-8837-23B4345FC075}" srcOrd="0" destOrd="0" parTransId="{38E146DA-E541-4C0C-B9BB-8A9D7723193A}" sibTransId="{9373150E-211B-4848-B05D-19CE0A0C96B8}"/>
    <dgm:cxn modelId="{1C36C404-9015-4EF0-8352-F1633E4D15CB}" type="presOf" srcId="{2CEB8599-A122-4462-8C2E-AFC65E886447}" destId="{1BBB64BE-2D8E-4AED-9E6A-2358C1397E46}" srcOrd="0" destOrd="0" presId="urn:microsoft.com/office/officeart/2005/8/layout/radial5"/>
    <dgm:cxn modelId="{B540A63F-D6AB-471A-B836-5BE4E7CE7D76}" type="presOf" srcId="{112DD08B-716F-4322-8295-9658CC4905E4}" destId="{3928904E-C4DF-400E-8885-3C70159CE2A0}" srcOrd="0" destOrd="0" presId="urn:microsoft.com/office/officeart/2005/8/layout/radial5"/>
    <dgm:cxn modelId="{4505BD2B-EB7E-42FA-A32E-40C0AF730271}" type="presOf" srcId="{38E146DA-E541-4C0C-B9BB-8A9D7723193A}" destId="{850FE30B-2ADB-45F0-ABA1-A1DE520D6505}" srcOrd="0" destOrd="0" presId="urn:microsoft.com/office/officeart/2005/8/layout/radial5"/>
    <dgm:cxn modelId="{A961B5E8-3C32-4660-93A2-6C1309F94DAE}" type="presOf" srcId="{2CEB8599-A122-4462-8C2E-AFC65E886447}" destId="{D317FF17-38AB-401C-BC34-816CCC7F2BD0}" srcOrd="1" destOrd="0" presId="urn:microsoft.com/office/officeart/2005/8/layout/radial5"/>
    <dgm:cxn modelId="{6CD17D24-4FB4-4749-853A-84DE15746D3C}" type="presOf" srcId="{67EF2C1C-C2B1-4DDE-ADDE-3CB1E1544FC9}" destId="{C9913302-3071-45AF-9AA3-C4C7F738E701}" srcOrd="0" destOrd="0" presId="urn:microsoft.com/office/officeart/2005/8/layout/radial5"/>
    <dgm:cxn modelId="{54C74FD8-74BC-4CCD-B008-0B2BD261F048}" type="presOf" srcId="{85F6F60F-CBEF-459F-903A-45A5168249D6}" destId="{B75A2F71-8408-41FE-8409-F961C49E16D2}" srcOrd="0" destOrd="0" presId="urn:microsoft.com/office/officeart/2005/8/layout/radial5"/>
    <dgm:cxn modelId="{2A79D478-B2D9-4F31-A159-6401D1E11170}" type="presOf" srcId="{6C0E2F8A-6B52-44C5-8837-23B4345FC075}" destId="{C376E5CD-BF9F-4B6B-BD24-041BDE666C6B}" srcOrd="0" destOrd="0" presId="urn:microsoft.com/office/officeart/2005/8/layout/radial5"/>
    <dgm:cxn modelId="{C286AC7B-9EF4-45E5-93D9-1821FFE09E64}" type="presOf" srcId="{96A22E88-B51C-4317-BFB0-52F2FD2BAC5B}" destId="{845BCB88-8A5B-4F65-934D-D9FF3C6D4EA6}" srcOrd="0" destOrd="0" presId="urn:microsoft.com/office/officeart/2005/8/layout/radial5"/>
    <dgm:cxn modelId="{A8576FDF-78E4-4359-B74F-48F152266CBA}" srcId="{85F6F60F-CBEF-459F-903A-45A5168249D6}" destId="{38725989-0F8A-4D98-A651-0A741E7CB1AA}" srcOrd="0" destOrd="0" parTransId="{6D347CAF-3D1F-488D-96EB-8164D509451D}" sibTransId="{736EE195-952B-4044-A4D4-D7A3D9A95C4E}"/>
    <dgm:cxn modelId="{9639C4CF-88C7-4B91-8419-FF2604830242}" type="presOf" srcId="{91D1BA35-B040-4D41-B7A4-DF2A301F54B5}" destId="{1B41AAB2-6EBF-4D41-A8C7-5ED6F04FD4FE}" srcOrd="1" destOrd="0" presId="urn:microsoft.com/office/officeart/2005/8/layout/radial5"/>
    <dgm:cxn modelId="{0CC6FA87-5702-43CA-8044-20A1050D7957}" srcId="{38725989-0F8A-4D98-A651-0A741E7CB1AA}" destId="{A41C77F7-43D0-4E6D-BBBD-5E3E934C2137}" srcOrd="3" destOrd="0" parTransId="{2CEB8599-A122-4462-8C2E-AFC65E886447}" sibTransId="{2FC604D0-8ACC-4F23-8104-992F0A82E189}"/>
    <dgm:cxn modelId="{B0AAF8CD-005C-4205-A071-EBF0DFE08D3A}" type="presOf" srcId="{38725989-0F8A-4D98-A651-0A741E7CB1AA}" destId="{62DF7C72-1344-48CF-A191-EBC155443992}" srcOrd="0" destOrd="0" presId="urn:microsoft.com/office/officeart/2005/8/layout/radial5"/>
    <dgm:cxn modelId="{DFC5925F-5B47-4A12-BAD0-2D117822DCCC}" type="presOf" srcId="{91D1BA35-B040-4D41-B7A4-DF2A301F54B5}" destId="{8D0AB881-76C8-482E-BB1F-1607A5AEB344}" srcOrd="0" destOrd="0" presId="urn:microsoft.com/office/officeart/2005/8/layout/radial5"/>
    <dgm:cxn modelId="{741B89E6-954B-4E1C-97ED-EFBAC25332D7}" type="presOf" srcId="{A41C77F7-43D0-4E6D-BBBD-5E3E934C2137}" destId="{B3A27BDB-524E-4129-974B-A70803F5CA69}" srcOrd="0" destOrd="0" presId="urn:microsoft.com/office/officeart/2005/8/layout/radial5"/>
    <dgm:cxn modelId="{B8A98145-7461-4571-A7F0-3A5DB147D1FC}" type="presOf" srcId="{112DD08B-716F-4322-8295-9658CC4905E4}" destId="{F5358B4D-FB1D-4C1C-A30A-B8F6FC5CAB0B}" srcOrd="1" destOrd="0" presId="urn:microsoft.com/office/officeart/2005/8/layout/radial5"/>
    <dgm:cxn modelId="{E43BF088-4B96-4DF6-A03C-A48D898629BD}" srcId="{38725989-0F8A-4D98-A651-0A741E7CB1AA}" destId="{96A22E88-B51C-4317-BFB0-52F2FD2BAC5B}" srcOrd="2" destOrd="0" parTransId="{112DD08B-716F-4322-8295-9658CC4905E4}" sibTransId="{1DCBDBF9-006B-4B42-89B8-6A32ECE01D31}"/>
    <dgm:cxn modelId="{21825B20-2E02-48AC-91FF-A1DF73E3A728}" type="presOf" srcId="{38E146DA-E541-4C0C-B9BB-8A9D7723193A}" destId="{ECB86332-33F2-43E3-AEE9-3A35688E4637}" srcOrd="1" destOrd="0" presId="urn:microsoft.com/office/officeart/2005/8/layout/radial5"/>
    <dgm:cxn modelId="{3CC482FE-BC50-4109-92B3-9C0765F3A795}" srcId="{38725989-0F8A-4D98-A651-0A741E7CB1AA}" destId="{67EF2C1C-C2B1-4DDE-ADDE-3CB1E1544FC9}" srcOrd="1" destOrd="0" parTransId="{91D1BA35-B040-4D41-B7A4-DF2A301F54B5}" sibTransId="{21D1C609-21D5-42E3-BB60-2B65E29324CB}"/>
    <dgm:cxn modelId="{8FDB11F5-1C66-474D-A0BC-1A28D80EC247}" type="presParOf" srcId="{B75A2F71-8408-41FE-8409-F961C49E16D2}" destId="{62DF7C72-1344-48CF-A191-EBC155443992}" srcOrd="0" destOrd="0" presId="urn:microsoft.com/office/officeart/2005/8/layout/radial5"/>
    <dgm:cxn modelId="{C405D641-CC9D-49D8-9ED3-8371A1B8D6AE}" type="presParOf" srcId="{B75A2F71-8408-41FE-8409-F961C49E16D2}" destId="{850FE30B-2ADB-45F0-ABA1-A1DE520D6505}" srcOrd="1" destOrd="0" presId="urn:microsoft.com/office/officeart/2005/8/layout/radial5"/>
    <dgm:cxn modelId="{9219FFF5-509E-4030-86A3-977B1E8E8270}" type="presParOf" srcId="{850FE30B-2ADB-45F0-ABA1-A1DE520D6505}" destId="{ECB86332-33F2-43E3-AEE9-3A35688E4637}" srcOrd="0" destOrd="0" presId="urn:microsoft.com/office/officeart/2005/8/layout/radial5"/>
    <dgm:cxn modelId="{444B8F4B-8694-409A-A81C-506A1987EA23}" type="presParOf" srcId="{B75A2F71-8408-41FE-8409-F961C49E16D2}" destId="{C376E5CD-BF9F-4B6B-BD24-041BDE666C6B}" srcOrd="2" destOrd="0" presId="urn:microsoft.com/office/officeart/2005/8/layout/radial5"/>
    <dgm:cxn modelId="{0311A8C6-862E-4119-AE72-034EEB1AD4CC}" type="presParOf" srcId="{B75A2F71-8408-41FE-8409-F961C49E16D2}" destId="{8D0AB881-76C8-482E-BB1F-1607A5AEB344}" srcOrd="3" destOrd="0" presId="urn:microsoft.com/office/officeart/2005/8/layout/radial5"/>
    <dgm:cxn modelId="{10E60422-966F-4BBA-B804-EECA17F24122}" type="presParOf" srcId="{8D0AB881-76C8-482E-BB1F-1607A5AEB344}" destId="{1B41AAB2-6EBF-4D41-A8C7-5ED6F04FD4FE}" srcOrd="0" destOrd="0" presId="urn:microsoft.com/office/officeart/2005/8/layout/radial5"/>
    <dgm:cxn modelId="{F16251A2-9D00-4F4A-B94A-3686A4AECC50}" type="presParOf" srcId="{B75A2F71-8408-41FE-8409-F961C49E16D2}" destId="{C9913302-3071-45AF-9AA3-C4C7F738E701}" srcOrd="4" destOrd="0" presId="urn:microsoft.com/office/officeart/2005/8/layout/radial5"/>
    <dgm:cxn modelId="{41FE39B6-8869-44D0-955C-1C4936E45DF6}" type="presParOf" srcId="{B75A2F71-8408-41FE-8409-F961C49E16D2}" destId="{3928904E-C4DF-400E-8885-3C70159CE2A0}" srcOrd="5" destOrd="0" presId="urn:microsoft.com/office/officeart/2005/8/layout/radial5"/>
    <dgm:cxn modelId="{51CBFA73-AE3B-4BA1-A213-E902B87D2706}" type="presParOf" srcId="{3928904E-C4DF-400E-8885-3C70159CE2A0}" destId="{F5358B4D-FB1D-4C1C-A30A-B8F6FC5CAB0B}" srcOrd="0" destOrd="0" presId="urn:microsoft.com/office/officeart/2005/8/layout/radial5"/>
    <dgm:cxn modelId="{BA0D8EF1-6EE0-4C8A-BBDA-41CBFBDFEE49}" type="presParOf" srcId="{B75A2F71-8408-41FE-8409-F961C49E16D2}" destId="{845BCB88-8A5B-4F65-934D-D9FF3C6D4EA6}" srcOrd="6" destOrd="0" presId="urn:microsoft.com/office/officeart/2005/8/layout/radial5"/>
    <dgm:cxn modelId="{C8621763-4386-480E-9CDA-D779F9005A9D}" type="presParOf" srcId="{B75A2F71-8408-41FE-8409-F961C49E16D2}" destId="{1BBB64BE-2D8E-4AED-9E6A-2358C1397E46}" srcOrd="7" destOrd="0" presId="urn:microsoft.com/office/officeart/2005/8/layout/radial5"/>
    <dgm:cxn modelId="{80870630-5059-468A-94F2-4694E69594E2}" type="presParOf" srcId="{1BBB64BE-2D8E-4AED-9E6A-2358C1397E46}" destId="{D317FF17-38AB-401C-BC34-816CCC7F2BD0}" srcOrd="0" destOrd="0" presId="urn:microsoft.com/office/officeart/2005/8/layout/radial5"/>
    <dgm:cxn modelId="{0E45DA9E-6E99-4C0F-9B28-2684636DCF04}" type="presParOf" srcId="{B75A2F71-8408-41FE-8409-F961C49E16D2}" destId="{B3A27BDB-524E-4129-974B-A70803F5CA6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7C72-1344-48CF-A191-EBC155443992}">
      <dsp:nvSpPr>
        <dsp:cNvPr id="0" name=""/>
        <dsp:cNvSpPr/>
      </dsp:nvSpPr>
      <dsp:spPr>
        <a:xfrm>
          <a:off x="3043360" y="1572983"/>
          <a:ext cx="1121233" cy="112123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accent6">
                  <a:lumMod val="50000"/>
                </a:schemeClr>
              </a:solidFill>
            </a:rPr>
            <a:t>Mutu</a:t>
          </a:r>
          <a:endParaRPr lang="en-US" sz="2200" b="1" kern="1200" dirty="0">
            <a:solidFill>
              <a:schemeClr val="accent6">
                <a:lumMod val="50000"/>
              </a:schemeClr>
            </a:solidFill>
          </a:endParaRPr>
        </a:p>
        <a:p>
          <a:pPr lvl="0" algn="ctr" defTabSz="977900">
            <a:lnSpc>
              <a:spcPct val="90000"/>
            </a:lnSpc>
            <a:spcBef>
              <a:spcPct val="0"/>
            </a:spcBef>
            <a:spcAft>
              <a:spcPct val="35000"/>
            </a:spcAft>
          </a:pPr>
          <a:r>
            <a:rPr lang="en-US" sz="2200" b="1" kern="1200" dirty="0">
              <a:solidFill>
                <a:schemeClr val="accent6">
                  <a:lumMod val="50000"/>
                </a:schemeClr>
              </a:solidFill>
            </a:rPr>
            <a:t>MHS</a:t>
          </a:r>
        </a:p>
      </dsp:txBody>
      <dsp:txXfrm>
        <a:off x="3207561" y="1737184"/>
        <a:ext cx="792831" cy="792831"/>
      </dsp:txXfrm>
    </dsp:sp>
    <dsp:sp modelId="{850FE30B-2ADB-45F0-ABA1-A1DE520D6505}">
      <dsp:nvSpPr>
        <dsp:cNvPr id="0" name=""/>
        <dsp:cNvSpPr/>
      </dsp:nvSpPr>
      <dsp:spPr>
        <a:xfrm rot="16200000">
          <a:off x="3484859" y="1164363"/>
          <a:ext cx="238237" cy="38121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accent4">
                <a:lumMod val="60000"/>
                <a:lumOff val="40000"/>
              </a:schemeClr>
            </a:solidFill>
          </a:endParaRPr>
        </a:p>
      </dsp:txBody>
      <dsp:txXfrm>
        <a:off x="3520595" y="1276343"/>
        <a:ext cx="166766" cy="228731"/>
      </dsp:txXfrm>
    </dsp:sp>
    <dsp:sp modelId="{C376E5CD-BF9F-4B6B-BD24-041BDE666C6B}">
      <dsp:nvSpPr>
        <dsp:cNvPr id="0" name=""/>
        <dsp:cNvSpPr/>
      </dsp:nvSpPr>
      <dsp:spPr>
        <a:xfrm>
          <a:off x="2503862" y="2243"/>
          <a:ext cx="2200230" cy="1121233"/>
        </a:xfrm>
        <a:prstGeom prst="ellipse">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academic </a:t>
          </a:r>
        </a:p>
        <a:p>
          <a:pPr lvl="0" algn="ctr" defTabSz="800100">
            <a:lnSpc>
              <a:spcPct val="90000"/>
            </a:lnSpc>
            <a:spcBef>
              <a:spcPct val="0"/>
            </a:spcBef>
            <a:spcAft>
              <a:spcPct val="35000"/>
            </a:spcAft>
          </a:pPr>
          <a:r>
            <a:rPr lang="en-US" sz="1800" b="1" kern="1200" dirty="0"/>
            <a:t>knowledge</a:t>
          </a:r>
        </a:p>
      </dsp:txBody>
      <dsp:txXfrm>
        <a:off x="2826078" y="166444"/>
        <a:ext cx="1555798" cy="792831"/>
      </dsp:txXfrm>
    </dsp:sp>
    <dsp:sp modelId="{8D0AB881-76C8-482E-BB1F-1607A5AEB344}">
      <dsp:nvSpPr>
        <dsp:cNvPr id="0" name=""/>
        <dsp:cNvSpPr/>
      </dsp:nvSpPr>
      <dsp:spPr>
        <a:xfrm>
          <a:off x="4186915" y="1942990"/>
          <a:ext cx="53771" cy="381219"/>
        </a:xfrm>
        <a:prstGeom prst="rightArrow">
          <a:avLst>
            <a:gd name="adj1" fmla="val 60000"/>
            <a:gd name="adj2" fmla="val 50000"/>
          </a:avLst>
        </a:prstGeom>
        <a:solidFill>
          <a:schemeClr val="accent4">
            <a:hueOff val="6546825"/>
            <a:satOff val="-615"/>
            <a:lumOff val="7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accent4">
                <a:lumMod val="60000"/>
                <a:lumOff val="40000"/>
              </a:schemeClr>
            </a:solidFill>
          </a:endParaRPr>
        </a:p>
      </dsp:txBody>
      <dsp:txXfrm>
        <a:off x="4186915" y="2019234"/>
        <a:ext cx="37640" cy="228731"/>
      </dsp:txXfrm>
    </dsp:sp>
    <dsp:sp modelId="{C9913302-3071-45AF-9AA3-C4C7F738E701}">
      <dsp:nvSpPr>
        <dsp:cNvPr id="0" name=""/>
        <dsp:cNvSpPr/>
      </dsp:nvSpPr>
      <dsp:spPr>
        <a:xfrm>
          <a:off x="4266050" y="1524181"/>
          <a:ext cx="3028845" cy="1218837"/>
        </a:xfrm>
        <a:prstGeom prst="ellipse">
          <a:avLst/>
        </a:prstGeom>
        <a:solidFill>
          <a:schemeClr val="accent4">
            <a:hueOff val="6546825"/>
            <a:satOff val="-615"/>
            <a:lumOff val="784"/>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communication skill</a:t>
          </a:r>
        </a:p>
      </dsp:txBody>
      <dsp:txXfrm>
        <a:off x="4709614" y="1702676"/>
        <a:ext cx="2141717" cy="861847"/>
      </dsp:txXfrm>
    </dsp:sp>
    <dsp:sp modelId="{3928904E-C4DF-400E-8885-3C70159CE2A0}">
      <dsp:nvSpPr>
        <dsp:cNvPr id="0" name=""/>
        <dsp:cNvSpPr/>
      </dsp:nvSpPr>
      <dsp:spPr>
        <a:xfrm rot="5400000">
          <a:off x="3484859" y="2721617"/>
          <a:ext cx="238237" cy="381219"/>
        </a:xfrm>
        <a:prstGeom prst="rightArrow">
          <a:avLst>
            <a:gd name="adj1" fmla="val 60000"/>
            <a:gd name="adj2" fmla="val 50000"/>
          </a:avLst>
        </a:prstGeom>
        <a:solidFill>
          <a:schemeClr val="accent4">
            <a:hueOff val="13093651"/>
            <a:satOff val="-1230"/>
            <a:lumOff val="15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accent4">
                <a:lumMod val="60000"/>
                <a:lumOff val="40000"/>
              </a:schemeClr>
            </a:solidFill>
          </a:endParaRPr>
        </a:p>
      </dsp:txBody>
      <dsp:txXfrm>
        <a:off x="3520595" y="2762126"/>
        <a:ext cx="166766" cy="228731"/>
      </dsp:txXfrm>
    </dsp:sp>
    <dsp:sp modelId="{845BCB88-8A5B-4F65-934D-D9FF3C6D4EA6}">
      <dsp:nvSpPr>
        <dsp:cNvPr id="0" name=""/>
        <dsp:cNvSpPr/>
      </dsp:nvSpPr>
      <dsp:spPr>
        <a:xfrm>
          <a:off x="2740207" y="3143722"/>
          <a:ext cx="1727541" cy="1121233"/>
        </a:xfrm>
        <a:prstGeom prst="ellipse">
          <a:avLst/>
        </a:prstGeom>
        <a:solidFill>
          <a:schemeClr val="accent4">
            <a:hueOff val="13093651"/>
            <a:satOff val="-1230"/>
            <a:lumOff val="1568"/>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skill of thinking</a:t>
          </a:r>
        </a:p>
      </dsp:txBody>
      <dsp:txXfrm>
        <a:off x="2993200" y="3307923"/>
        <a:ext cx="1221555" cy="792831"/>
      </dsp:txXfrm>
    </dsp:sp>
    <dsp:sp modelId="{1BBB64BE-2D8E-4AED-9E6A-2358C1397E46}">
      <dsp:nvSpPr>
        <dsp:cNvPr id="0" name=""/>
        <dsp:cNvSpPr/>
      </dsp:nvSpPr>
      <dsp:spPr>
        <a:xfrm rot="10883403">
          <a:off x="2895199" y="1927063"/>
          <a:ext cx="104837" cy="381219"/>
        </a:xfrm>
        <a:prstGeom prst="rightArrow">
          <a:avLst>
            <a:gd name="adj1" fmla="val 60000"/>
            <a:gd name="adj2" fmla="val 50000"/>
          </a:avLst>
        </a:prstGeom>
        <a:solidFill>
          <a:schemeClr val="accent4">
            <a:hueOff val="19640475"/>
            <a:satOff val="-1845"/>
            <a:lumOff val="23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accent4">
                <a:lumMod val="60000"/>
                <a:lumOff val="40000"/>
              </a:schemeClr>
            </a:solidFill>
          </a:endParaRPr>
        </a:p>
      </dsp:txBody>
      <dsp:txXfrm rot="10800000">
        <a:off x="2926645" y="2003688"/>
        <a:ext cx="73386" cy="228731"/>
      </dsp:txXfrm>
    </dsp:sp>
    <dsp:sp modelId="{B3A27BDB-524E-4129-974B-A70803F5CA69}">
      <dsp:nvSpPr>
        <dsp:cNvPr id="0" name=""/>
        <dsp:cNvSpPr/>
      </dsp:nvSpPr>
      <dsp:spPr>
        <a:xfrm>
          <a:off x="338067" y="1524181"/>
          <a:ext cx="2509556" cy="1121233"/>
        </a:xfrm>
        <a:prstGeom prst="ellipse">
          <a:avLst/>
        </a:prstGeom>
        <a:solidFill>
          <a:schemeClr val="accent4">
            <a:hueOff val="19640475"/>
            <a:satOff val="-1845"/>
            <a:lumOff val="2352"/>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management skill</a:t>
          </a:r>
        </a:p>
      </dsp:txBody>
      <dsp:txXfrm>
        <a:off x="705583" y="1688382"/>
        <a:ext cx="1774524" cy="79283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5D01D-BE42-4EF9-A7D3-52BB6590ABBA}" type="datetimeFigureOut">
              <a:rPr lang="id-ID" smtClean="0"/>
              <a:t>31/10/2019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1A635-B5CE-48AE-A501-FDD57FE96FE4}" type="slidenum">
              <a:rPr lang="id-ID" smtClean="0"/>
              <a:t>‹#›</a:t>
            </a:fld>
            <a:endParaRPr lang="id-ID"/>
          </a:p>
        </p:txBody>
      </p:sp>
    </p:spTree>
    <p:extLst>
      <p:ext uri="{BB962C8B-B14F-4D97-AF65-F5344CB8AC3E}">
        <p14:creationId xmlns:p14="http://schemas.microsoft.com/office/powerpoint/2010/main" val="284515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91AFB-B922-CD48-B5E0-8E9413B1D06B}" type="slidenum">
              <a:rPr lang="en-US" smtClean="0"/>
              <a:t>6</a:t>
            </a:fld>
            <a:endParaRPr lang="en-US"/>
          </a:p>
        </p:txBody>
      </p:sp>
    </p:spTree>
    <p:extLst>
      <p:ext uri="{BB962C8B-B14F-4D97-AF65-F5344CB8AC3E}">
        <p14:creationId xmlns:p14="http://schemas.microsoft.com/office/powerpoint/2010/main" val="278573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a:xfrm>
            <a:off x="5332412" y="5883275"/>
            <a:ext cx="4324044" cy="365125"/>
          </a:xfrm>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261249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460DBE-BB10-4378-B2ED-58485AE9197A}" type="datetimeFigureOut">
              <a:rPr lang="id-ID" smtClean="0"/>
              <a:t>31/10/2019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00796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138692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286373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206562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1299182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762400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159447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119593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951856" y="5867131"/>
            <a:ext cx="551167" cy="365125"/>
          </a:xfrm>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09613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60DBE-BB10-4378-B2ED-58485AE9197A}" type="datetimeFigureOut">
              <a:rPr lang="id-ID" smtClean="0"/>
              <a:t>31/10/2019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08866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460DBE-BB10-4378-B2ED-58485AE9197A}" type="datetimeFigureOut">
              <a:rPr lang="id-ID" smtClean="0"/>
              <a:t>31/10/2019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61141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460DBE-BB10-4378-B2ED-58485AE9197A}" type="datetimeFigureOut">
              <a:rPr lang="id-ID" smtClean="0"/>
              <a:t>31/10/2019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18898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460DBE-BB10-4378-B2ED-58485AE9197A}" type="datetimeFigureOut">
              <a:rPr lang="id-ID" smtClean="0"/>
              <a:t>31/10/2019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202928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60DBE-BB10-4378-B2ED-58485AE9197A}" type="datetimeFigureOut">
              <a:rPr lang="id-ID" smtClean="0"/>
              <a:t>31/10/2019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54759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460DBE-BB10-4378-B2ED-58485AE9197A}" type="datetimeFigureOut">
              <a:rPr lang="id-ID" smtClean="0"/>
              <a:t>31/10/2019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68873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460DBE-BB10-4378-B2ED-58485AE9197A}" type="datetimeFigureOut">
              <a:rPr lang="id-ID" smtClean="0"/>
              <a:t>31/10/2019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DE2005-13A1-4A55-8A60-34DC3A0CBFB3}" type="slidenum">
              <a:rPr lang="id-ID" smtClean="0"/>
              <a:t>‹#›</a:t>
            </a:fld>
            <a:endParaRPr lang="id-ID"/>
          </a:p>
        </p:txBody>
      </p:sp>
    </p:spTree>
    <p:extLst>
      <p:ext uri="{BB962C8B-B14F-4D97-AF65-F5344CB8AC3E}">
        <p14:creationId xmlns:p14="http://schemas.microsoft.com/office/powerpoint/2010/main" val="38673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460DBE-BB10-4378-B2ED-58485AE9197A}" type="datetimeFigureOut">
              <a:rPr lang="id-ID" smtClean="0"/>
              <a:t>31/10/2019</a:t>
            </a:fld>
            <a:endParaRPr lang="id-ID"/>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DE2005-13A1-4A55-8A60-34DC3A0CBFB3}" type="slidenum">
              <a:rPr lang="id-ID" smtClean="0"/>
              <a:t>‹#›</a:t>
            </a:fld>
            <a:endParaRPr lang="id-ID"/>
          </a:p>
        </p:txBody>
      </p:sp>
    </p:spTree>
    <p:extLst>
      <p:ext uri="{BB962C8B-B14F-4D97-AF65-F5344CB8AC3E}">
        <p14:creationId xmlns:p14="http://schemas.microsoft.com/office/powerpoint/2010/main" val="12025620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2773" y="2341563"/>
            <a:ext cx="9144000" cy="1484203"/>
          </a:xfrm>
        </p:spPr>
        <p:txBody>
          <a:bodyPr>
            <a:normAutofit fontScale="90000"/>
          </a:bodyPr>
          <a:lstStyle/>
          <a:p>
            <a:r>
              <a:rPr lang="id-ID" sz="4900" b="1" dirty="0" smtClean="0">
                <a:latin typeface="Bauhaus 93" panose="04030905020B02020C02" pitchFamily="82" charset="0"/>
              </a:rPr>
              <a:t>PROGRAM KREATIVITAS MAHASISWA</a:t>
            </a:r>
            <a:r>
              <a:rPr lang="id-ID" sz="4400" b="1" dirty="0" smtClean="0"/>
              <a:t/>
            </a:r>
            <a:br>
              <a:rPr lang="id-ID" sz="4400" b="1" dirty="0" smtClean="0"/>
            </a:br>
            <a:r>
              <a:rPr lang="id-ID" sz="4400" b="1" dirty="0" smtClean="0"/>
              <a:t>(Karsa Cipta)</a:t>
            </a:r>
            <a:endParaRPr lang="id-ID" sz="4400" b="1" dirty="0"/>
          </a:p>
        </p:txBody>
      </p:sp>
      <p:sp>
        <p:nvSpPr>
          <p:cNvPr id="3" name="Subtitle 2"/>
          <p:cNvSpPr>
            <a:spLocks noGrp="1"/>
          </p:cNvSpPr>
          <p:nvPr>
            <p:ph type="subTitle" idx="1"/>
          </p:nvPr>
        </p:nvSpPr>
        <p:spPr>
          <a:xfrm>
            <a:off x="1292773" y="4547969"/>
            <a:ext cx="9144000" cy="1655762"/>
          </a:xfrm>
        </p:spPr>
        <p:txBody>
          <a:bodyPr/>
          <a:lstStyle/>
          <a:p>
            <a:r>
              <a:rPr lang="id-ID" b="1" dirty="0" smtClean="0"/>
              <a:t>Universitas Pembangunan Jaya</a:t>
            </a:r>
          </a:p>
          <a:p>
            <a:r>
              <a:rPr lang="id-ID" dirty="0" smtClean="0"/>
              <a:t>Oktober 2019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464" y="164590"/>
            <a:ext cx="1742850" cy="8202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461" y="228839"/>
            <a:ext cx="2199628" cy="755970"/>
          </a:xfrm>
          <a:prstGeom prst="rect">
            <a:avLst/>
          </a:prstGeom>
        </p:spPr>
      </p:pic>
    </p:spTree>
    <p:extLst>
      <p:ext uri="{BB962C8B-B14F-4D97-AF65-F5344CB8AC3E}">
        <p14:creationId xmlns:p14="http://schemas.microsoft.com/office/powerpoint/2010/main" val="386275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5055" y="0"/>
            <a:ext cx="8215747" cy="838200"/>
          </a:xfrm>
        </p:spPr>
        <p:txBody>
          <a:bodyPr>
            <a:normAutofit/>
          </a:bodyPr>
          <a:lstStyle/>
          <a:p>
            <a:r>
              <a:rPr lang="en-US" dirty="0" err="1">
                <a:solidFill>
                  <a:schemeClr val="tx1"/>
                </a:solidFill>
              </a:rPr>
              <a:t>Luaran</a:t>
            </a:r>
            <a:r>
              <a:rPr lang="en-US" dirty="0">
                <a:solidFill>
                  <a:schemeClr val="tx1"/>
                </a:solidFill>
              </a:rPr>
              <a:t> dan </a:t>
            </a:r>
            <a:r>
              <a:rPr lang="en-US" dirty="0" err="1">
                <a:solidFill>
                  <a:schemeClr val="tx1"/>
                </a:solidFill>
              </a:rPr>
              <a:t>Potensi</a:t>
            </a:r>
            <a:r>
              <a:rPr lang="en-US" dirty="0">
                <a:solidFill>
                  <a:schemeClr val="tx1"/>
                </a:solidFill>
              </a:rPr>
              <a:t> PKM-KC</a:t>
            </a:r>
          </a:p>
        </p:txBody>
      </p:sp>
      <p:sp>
        <p:nvSpPr>
          <p:cNvPr id="6" name="Rectangle 5"/>
          <p:cNvSpPr/>
          <p:nvPr/>
        </p:nvSpPr>
        <p:spPr>
          <a:xfrm>
            <a:off x="2057399" y="1066800"/>
            <a:ext cx="9073055" cy="4031873"/>
          </a:xfrm>
          <a:prstGeom prst="rect">
            <a:avLst/>
          </a:prstGeom>
        </p:spPr>
        <p:txBody>
          <a:bodyPr wrap="square">
            <a:spAutoFit/>
          </a:bodyPr>
          <a:lstStyle/>
          <a:p>
            <a:pPr marL="231775" indent="-231775">
              <a:buFont typeface="Arial" pitchFamily="34" charset="0"/>
              <a:buChar char="•"/>
            </a:pPr>
            <a:r>
              <a:rPr lang="en-US" sz="3200" b="1" dirty="0"/>
              <a:t>Model / design / </a:t>
            </a:r>
            <a:r>
              <a:rPr lang="en-US" sz="3200" b="1" dirty="0" err="1"/>
              <a:t>alat</a:t>
            </a:r>
            <a:r>
              <a:rPr lang="en-US" sz="3200" dirty="0"/>
              <a:t> yang </a:t>
            </a:r>
            <a:r>
              <a:rPr lang="en-US" sz="3200" dirty="0" err="1"/>
              <a:t>bisa</a:t>
            </a:r>
            <a:r>
              <a:rPr lang="en-US" sz="3200" dirty="0"/>
              <a:t> </a:t>
            </a:r>
            <a:r>
              <a:rPr lang="en-US" sz="3200" b="1" dirty="0" err="1">
                <a:solidFill>
                  <a:srgbClr val="0070C0"/>
                </a:solidFill>
              </a:rPr>
              <a:t>belum</a:t>
            </a:r>
            <a:r>
              <a:rPr lang="en-US" sz="3200" b="1" dirty="0">
                <a:solidFill>
                  <a:srgbClr val="0070C0"/>
                </a:solidFill>
              </a:rPr>
              <a:t>  </a:t>
            </a:r>
            <a:r>
              <a:rPr lang="id-ID" sz="3200" b="1" dirty="0" smtClean="0">
                <a:solidFill>
                  <a:srgbClr val="0070C0"/>
                </a:solidFill>
              </a:rPr>
              <a:t>b</a:t>
            </a:r>
            <a:r>
              <a:rPr lang="en-US" sz="3200" b="1" dirty="0" err="1" smtClean="0">
                <a:solidFill>
                  <a:srgbClr val="0070C0"/>
                </a:solidFill>
              </a:rPr>
              <a:t>ermanfaat</a:t>
            </a:r>
            <a:r>
              <a:rPr lang="en-US" sz="3200" b="1" dirty="0" smtClean="0">
                <a:solidFill>
                  <a:srgbClr val="0070C0"/>
                </a:solidFill>
              </a:rPr>
              <a:t> </a:t>
            </a:r>
            <a:r>
              <a:rPr lang="en-US" sz="3200" b="1" dirty="0" err="1">
                <a:solidFill>
                  <a:srgbClr val="0070C0"/>
                </a:solidFill>
              </a:rPr>
              <a:t>bagi</a:t>
            </a:r>
            <a:r>
              <a:rPr lang="en-US" sz="3200" b="1" dirty="0">
                <a:solidFill>
                  <a:srgbClr val="0070C0"/>
                </a:solidFill>
              </a:rPr>
              <a:t> </a:t>
            </a:r>
            <a:r>
              <a:rPr lang="en-US" sz="3200" dirty="0"/>
              <a:t> </a:t>
            </a:r>
            <a:r>
              <a:rPr lang="en-US" sz="3200" dirty="0" err="1" smtClean="0"/>
              <a:t>masyarakat</a:t>
            </a:r>
            <a:endParaRPr lang="id-ID" sz="3200" dirty="0" smtClean="0"/>
          </a:p>
          <a:p>
            <a:pPr marL="231775" indent="-231775">
              <a:buFont typeface="Arial" pitchFamily="34" charset="0"/>
              <a:buChar char="•"/>
            </a:pPr>
            <a:r>
              <a:rPr lang="id-ID" sz="3200" dirty="0" smtClean="0"/>
              <a:t>Solusi bagi </a:t>
            </a:r>
            <a:r>
              <a:rPr lang="id-ID" sz="3200" b="1" dirty="0" smtClean="0"/>
              <a:t>masalah yang ada di masyarakat </a:t>
            </a:r>
            <a:r>
              <a:rPr lang="id-ID" sz="3200" dirty="0" smtClean="0"/>
              <a:t>sekitar</a:t>
            </a:r>
            <a:endParaRPr lang="en-US" sz="3200" dirty="0"/>
          </a:p>
          <a:p>
            <a:pPr marL="231775" indent="-231775">
              <a:buFont typeface="Arial" pitchFamily="34" charset="0"/>
              <a:buChar char="•"/>
            </a:pPr>
            <a:r>
              <a:rPr lang="en-US" sz="3200" b="1" dirty="0" err="1" smtClean="0"/>
              <a:t>Artikel</a:t>
            </a:r>
            <a:r>
              <a:rPr lang="en-US" sz="3200" b="1" dirty="0" smtClean="0"/>
              <a:t> </a:t>
            </a:r>
            <a:r>
              <a:rPr lang="en-US" sz="3200" b="1" dirty="0" err="1"/>
              <a:t>Ilmiah</a:t>
            </a:r>
            <a:r>
              <a:rPr lang="en-US" sz="3200" b="1" dirty="0"/>
              <a:t>, </a:t>
            </a:r>
            <a:r>
              <a:rPr lang="en-US" sz="3200" b="1" dirty="0" err="1"/>
              <a:t>kalau</a:t>
            </a:r>
            <a:r>
              <a:rPr lang="en-US" sz="3200" b="1" dirty="0"/>
              <a:t> </a:t>
            </a:r>
            <a:r>
              <a:rPr lang="en-US" sz="3200" b="1" dirty="0" err="1"/>
              <a:t>bisa</a:t>
            </a:r>
            <a:r>
              <a:rPr lang="en-US" sz="3200" b="1" dirty="0"/>
              <a:t>  </a:t>
            </a:r>
            <a:r>
              <a:rPr lang="en-US" sz="3200" b="1" dirty="0" err="1"/>
              <a:t>yg</a:t>
            </a:r>
            <a:r>
              <a:rPr lang="en-US" sz="3200" b="1" dirty="0"/>
              <a:t> </a:t>
            </a:r>
            <a:r>
              <a:rPr lang="en-US" sz="3200" b="1" dirty="0" err="1"/>
              <a:t>dipublikasikan</a:t>
            </a:r>
            <a:endParaRPr lang="en-US" sz="3200" b="1" dirty="0"/>
          </a:p>
          <a:p>
            <a:pPr marL="231775" indent="-231775">
              <a:buFont typeface="Arial" pitchFamily="34" charset="0"/>
              <a:buChar char="•"/>
            </a:pPr>
            <a:r>
              <a:rPr lang="en-US" sz="3200" b="1" dirty="0" err="1" smtClean="0"/>
              <a:t>Potensi</a:t>
            </a:r>
            <a:r>
              <a:rPr lang="en-US" sz="3200" b="1" dirty="0" smtClean="0"/>
              <a:t> </a:t>
            </a:r>
            <a:r>
              <a:rPr lang="en-US" sz="3200" b="1" dirty="0"/>
              <a:t>Patent, </a:t>
            </a:r>
            <a:r>
              <a:rPr lang="en-US" sz="3200" dirty="0" err="1"/>
              <a:t>bila</a:t>
            </a:r>
            <a:r>
              <a:rPr lang="en-US" sz="3200" dirty="0"/>
              <a:t> </a:t>
            </a:r>
            <a:r>
              <a:rPr lang="id-ID" sz="3200" dirty="0" smtClean="0"/>
              <a:t>me</a:t>
            </a:r>
            <a:r>
              <a:rPr lang="en-US" sz="3200" dirty="0" err="1" smtClean="0"/>
              <a:t>mungkin</a:t>
            </a:r>
            <a:r>
              <a:rPr lang="id-ID" sz="3200" dirty="0" smtClean="0"/>
              <a:t>kan</a:t>
            </a:r>
          </a:p>
          <a:p>
            <a:pPr marL="231775" indent="-231775">
              <a:buFont typeface="Arial" pitchFamily="34" charset="0"/>
              <a:buChar char="•"/>
            </a:pPr>
            <a:r>
              <a:rPr lang="en-US" sz="3200" b="1" dirty="0" err="1">
                <a:solidFill>
                  <a:srgbClr val="0070C0"/>
                </a:solidFill>
              </a:rPr>
              <a:t>Kontinuitas</a:t>
            </a:r>
            <a:r>
              <a:rPr lang="en-US" sz="3200" b="1" dirty="0">
                <a:solidFill>
                  <a:srgbClr val="0070C0"/>
                </a:solidFill>
              </a:rPr>
              <a:t> </a:t>
            </a:r>
            <a:r>
              <a:rPr lang="en-US" sz="3200" b="1" dirty="0" err="1">
                <a:solidFill>
                  <a:srgbClr val="0070C0"/>
                </a:solidFill>
              </a:rPr>
              <a:t>dan</a:t>
            </a:r>
            <a:r>
              <a:rPr lang="en-US" sz="3200" b="1" dirty="0">
                <a:solidFill>
                  <a:srgbClr val="0070C0"/>
                </a:solidFill>
              </a:rPr>
              <a:t> </a:t>
            </a:r>
            <a:r>
              <a:rPr lang="en-US" sz="3200" b="1" dirty="0" err="1">
                <a:solidFill>
                  <a:srgbClr val="0070C0"/>
                </a:solidFill>
              </a:rPr>
              <a:t>keberlanjutan</a:t>
            </a:r>
            <a:r>
              <a:rPr lang="en-US" sz="3200" b="1" dirty="0">
                <a:solidFill>
                  <a:srgbClr val="0070C0"/>
                </a:solidFill>
              </a:rPr>
              <a:t> program.</a:t>
            </a:r>
            <a:r>
              <a:rPr lang="en-US" sz="3200" dirty="0"/>
              <a:t> (</a:t>
            </a:r>
            <a:r>
              <a:rPr lang="en-US" sz="3200" dirty="0" err="1"/>
              <a:t>oleh</a:t>
            </a:r>
            <a:r>
              <a:rPr lang="en-US" sz="3200" dirty="0"/>
              <a:t> </a:t>
            </a:r>
            <a:r>
              <a:rPr lang="en-US" sz="3200" dirty="0" err="1"/>
              <a:t>pihak</a:t>
            </a:r>
            <a:r>
              <a:rPr lang="en-US" sz="3200" dirty="0"/>
              <a:t> lain</a:t>
            </a:r>
            <a:r>
              <a:rPr lang="en-US" sz="3200" dirty="0" smtClean="0"/>
              <a:t>)</a:t>
            </a:r>
            <a:r>
              <a:rPr lang="id-ID" sz="3200" dirty="0" smtClean="0"/>
              <a:t> </a:t>
            </a:r>
            <a:endParaRPr lang="en-US" sz="3200" b="1" dirty="0"/>
          </a:p>
        </p:txBody>
      </p:sp>
    </p:spTree>
    <p:extLst>
      <p:ext uri="{BB962C8B-B14F-4D97-AF65-F5344CB8AC3E}">
        <p14:creationId xmlns:p14="http://schemas.microsoft.com/office/powerpoint/2010/main" val="53560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Perlu Diperhatikan (Mutlak)</a:t>
            </a:r>
            <a:endParaRPr lang="id-ID" b="1" dirty="0"/>
          </a:p>
        </p:txBody>
      </p:sp>
      <p:sp>
        <p:nvSpPr>
          <p:cNvPr id="3" name="Content Placeholder 2"/>
          <p:cNvSpPr>
            <a:spLocks noGrp="1"/>
          </p:cNvSpPr>
          <p:nvPr>
            <p:ph idx="1"/>
          </p:nvPr>
        </p:nvSpPr>
        <p:spPr/>
        <p:txBody>
          <a:bodyPr/>
          <a:lstStyle/>
          <a:p>
            <a:pPr marL="299085" indent="-287020">
              <a:lnSpc>
                <a:spcPct val="100000"/>
              </a:lnSpc>
              <a:spcBef>
                <a:spcPts val="1180"/>
              </a:spcBef>
              <a:buFont typeface="Wingdings"/>
              <a:buChar char=""/>
              <a:tabLst>
                <a:tab pos="299720" algn="l"/>
              </a:tabLst>
            </a:pPr>
            <a:r>
              <a:rPr lang="pt-BR" sz="3200" spc="-10" dirty="0">
                <a:solidFill>
                  <a:schemeClr val="tx1">
                    <a:lumMod val="95000"/>
                    <a:lumOff val="5000"/>
                  </a:schemeClr>
                </a:solidFill>
                <a:latin typeface="Franklin Gothic Book"/>
                <a:cs typeface="Franklin Gothic Book"/>
              </a:rPr>
              <a:t>Kesesuaian</a:t>
            </a:r>
            <a:r>
              <a:rPr lang="pt-BR" sz="3200" spc="-65" dirty="0">
                <a:solidFill>
                  <a:schemeClr val="tx1">
                    <a:lumMod val="95000"/>
                    <a:lumOff val="5000"/>
                  </a:schemeClr>
                </a:solidFill>
                <a:latin typeface="Franklin Gothic Book"/>
                <a:cs typeface="Franklin Gothic Book"/>
              </a:rPr>
              <a:t> </a:t>
            </a:r>
            <a:r>
              <a:rPr lang="pt-BR" sz="3200" spc="-5" dirty="0">
                <a:solidFill>
                  <a:schemeClr val="tx1">
                    <a:lumMod val="95000"/>
                    <a:lumOff val="5000"/>
                  </a:schemeClr>
                </a:solidFill>
                <a:latin typeface="Franklin Gothic Book"/>
                <a:cs typeface="Franklin Gothic Book"/>
              </a:rPr>
              <a:t>Administrasi</a:t>
            </a:r>
            <a:endParaRPr lang="pt-BR" sz="3200" dirty="0">
              <a:solidFill>
                <a:schemeClr val="tx1">
                  <a:lumMod val="95000"/>
                  <a:lumOff val="5000"/>
                </a:schemeClr>
              </a:solidFill>
              <a:latin typeface="Franklin Gothic Book"/>
              <a:cs typeface="Franklin Gothic Book"/>
            </a:endParaRPr>
          </a:p>
          <a:p>
            <a:pPr marL="299085" indent="-287020">
              <a:lnSpc>
                <a:spcPct val="100000"/>
              </a:lnSpc>
              <a:spcBef>
                <a:spcPts val="1080"/>
              </a:spcBef>
              <a:buFont typeface="Wingdings"/>
              <a:buChar char=""/>
              <a:tabLst>
                <a:tab pos="299720" algn="l"/>
              </a:tabLst>
            </a:pPr>
            <a:r>
              <a:rPr lang="pt-BR" sz="3200" spc="-10" dirty="0">
                <a:solidFill>
                  <a:schemeClr val="tx1">
                    <a:lumMod val="95000"/>
                    <a:lumOff val="5000"/>
                  </a:schemeClr>
                </a:solidFill>
                <a:latin typeface="Franklin Gothic Book"/>
                <a:cs typeface="Franklin Gothic Book"/>
              </a:rPr>
              <a:t>Kesesuaian</a:t>
            </a:r>
            <a:r>
              <a:rPr lang="pt-BR" sz="3200" spc="-15" dirty="0">
                <a:solidFill>
                  <a:schemeClr val="tx1">
                    <a:lumMod val="95000"/>
                    <a:lumOff val="5000"/>
                  </a:schemeClr>
                </a:solidFill>
                <a:latin typeface="Franklin Gothic Book"/>
                <a:cs typeface="Franklin Gothic Book"/>
              </a:rPr>
              <a:t> </a:t>
            </a:r>
            <a:r>
              <a:rPr lang="pt-BR" sz="3200" spc="-10" dirty="0">
                <a:solidFill>
                  <a:schemeClr val="tx1">
                    <a:lumMod val="95000"/>
                    <a:lumOff val="5000"/>
                  </a:schemeClr>
                </a:solidFill>
                <a:latin typeface="Franklin Gothic Book"/>
                <a:cs typeface="Franklin Gothic Book"/>
              </a:rPr>
              <a:t>Format</a:t>
            </a:r>
            <a:endParaRPr lang="pt-BR" sz="3200" dirty="0">
              <a:solidFill>
                <a:schemeClr val="tx1">
                  <a:lumMod val="95000"/>
                  <a:lumOff val="5000"/>
                </a:schemeClr>
              </a:solidFill>
              <a:latin typeface="Franklin Gothic Book"/>
              <a:cs typeface="Franklin Gothic Book"/>
            </a:endParaRPr>
          </a:p>
          <a:p>
            <a:pPr marL="299085" indent="-287020">
              <a:lnSpc>
                <a:spcPct val="100000"/>
              </a:lnSpc>
              <a:spcBef>
                <a:spcPts val="1080"/>
              </a:spcBef>
              <a:buFont typeface="Wingdings"/>
              <a:buChar char=""/>
              <a:tabLst>
                <a:tab pos="299720" algn="l"/>
              </a:tabLst>
            </a:pPr>
            <a:r>
              <a:rPr lang="pt-BR" sz="3200" spc="-10" dirty="0">
                <a:solidFill>
                  <a:schemeClr val="tx1">
                    <a:lumMod val="95000"/>
                    <a:lumOff val="5000"/>
                  </a:schemeClr>
                </a:solidFill>
                <a:latin typeface="Franklin Gothic Book"/>
                <a:cs typeface="Franklin Gothic Book"/>
              </a:rPr>
              <a:t>Kesesuaian</a:t>
            </a:r>
            <a:r>
              <a:rPr lang="pt-BR" sz="3200" spc="-15" dirty="0">
                <a:solidFill>
                  <a:schemeClr val="tx1">
                    <a:lumMod val="95000"/>
                    <a:lumOff val="5000"/>
                  </a:schemeClr>
                </a:solidFill>
                <a:latin typeface="Franklin Gothic Book"/>
                <a:cs typeface="Franklin Gothic Book"/>
              </a:rPr>
              <a:t> </a:t>
            </a:r>
            <a:r>
              <a:rPr lang="pt-BR" sz="3200" spc="-10" dirty="0">
                <a:solidFill>
                  <a:schemeClr val="tx1">
                    <a:lumMod val="95000"/>
                    <a:lumOff val="5000"/>
                  </a:schemeClr>
                </a:solidFill>
                <a:latin typeface="Franklin Gothic Book"/>
                <a:cs typeface="Franklin Gothic Book"/>
              </a:rPr>
              <a:t>Program</a:t>
            </a:r>
            <a:endParaRPr lang="pt-BR" sz="3200" dirty="0">
              <a:solidFill>
                <a:schemeClr val="tx1">
                  <a:lumMod val="95000"/>
                  <a:lumOff val="5000"/>
                </a:schemeClr>
              </a:solidFill>
              <a:latin typeface="Franklin Gothic Book"/>
              <a:cs typeface="Franklin Gothic Book"/>
            </a:endParaRPr>
          </a:p>
          <a:p>
            <a:endParaRPr lang="id-ID" dirty="0"/>
          </a:p>
        </p:txBody>
      </p:sp>
    </p:spTree>
    <p:extLst>
      <p:ext uri="{BB962C8B-B14F-4D97-AF65-F5344CB8AC3E}">
        <p14:creationId xmlns:p14="http://schemas.microsoft.com/office/powerpoint/2010/main" val="141837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7290" y="72898"/>
            <a:ext cx="7727950" cy="635000"/>
          </a:xfrm>
          <a:prstGeom prst="rect">
            <a:avLst/>
          </a:prstGeom>
        </p:spPr>
        <p:txBody>
          <a:bodyPr vert="horz" wrap="square" lIns="0" tIns="12065" rIns="0" bIns="0" rtlCol="0">
            <a:spAutoFit/>
          </a:bodyPr>
          <a:lstStyle/>
          <a:p>
            <a:pPr marL="12700">
              <a:lnSpc>
                <a:spcPct val="100000"/>
              </a:lnSpc>
              <a:spcBef>
                <a:spcPts val="95"/>
              </a:spcBef>
            </a:pPr>
            <a:r>
              <a:rPr sz="4000" b="0" spc="-20" dirty="0">
                <a:solidFill>
                  <a:srgbClr val="181B0D"/>
                </a:solidFill>
                <a:latin typeface="Franklin Gothic Book"/>
                <a:cs typeface="Franklin Gothic Book"/>
              </a:rPr>
              <a:t>Sistematika </a:t>
            </a:r>
            <a:r>
              <a:rPr sz="4000" b="0" spc="-15" dirty="0">
                <a:solidFill>
                  <a:srgbClr val="181B0D"/>
                </a:solidFill>
                <a:latin typeface="Franklin Gothic Book"/>
                <a:cs typeface="Franklin Gothic Book"/>
              </a:rPr>
              <a:t>Penulisan </a:t>
            </a:r>
            <a:r>
              <a:rPr sz="4000" b="0" spc="-25" dirty="0">
                <a:solidFill>
                  <a:srgbClr val="181B0D"/>
                </a:solidFill>
                <a:latin typeface="Franklin Gothic Book"/>
                <a:cs typeface="Franklin Gothic Book"/>
              </a:rPr>
              <a:t>Prop</a:t>
            </a:r>
            <a:r>
              <a:rPr sz="4000" b="0" spc="55" dirty="0">
                <a:solidFill>
                  <a:srgbClr val="181B0D"/>
                </a:solidFill>
                <a:latin typeface="Franklin Gothic Book"/>
                <a:cs typeface="Franklin Gothic Book"/>
              </a:rPr>
              <a:t> </a:t>
            </a:r>
            <a:r>
              <a:rPr sz="4000" b="0" spc="-60" dirty="0">
                <a:solidFill>
                  <a:srgbClr val="181B0D"/>
                </a:solidFill>
                <a:latin typeface="Franklin Gothic Book"/>
                <a:cs typeface="Franklin Gothic Book"/>
              </a:rPr>
              <a:t>PKM-KC</a:t>
            </a:r>
            <a:endParaRPr sz="4000">
              <a:latin typeface="Franklin Gothic Book"/>
              <a:cs typeface="Franklin Gothic Book"/>
            </a:endParaRPr>
          </a:p>
        </p:txBody>
      </p:sp>
      <p:sp>
        <p:nvSpPr>
          <p:cNvPr id="3" name="object 3"/>
          <p:cNvSpPr txBox="1"/>
          <p:nvPr/>
        </p:nvSpPr>
        <p:spPr>
          <a:xfrm>
            <a:off x="2212594" y="924814"/>
            <a:ext cx="46850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181B0D"/>
                </a:solidFill>
                <a:latin typeface="Franklin Gothic Book"/>
                <a:cs typeface="Franklin Gothic Book"/>
              </a:rPr>
              <a:t>Ditulis </a:t>
            </a:r>
            <a:r>
              <a:rPr sz="1800" dirty="0">
                <a:solidFill>
                  <a:srgbClr val="181B0D"/>
                </a:solidFill>
                <a:latin typeface="Franklin Gothic Book"/>
                <a:cs typeface="Franklin Gothic Book"/>
              </a:rPr>
              <a:t>di </a:t>
            </a:r>
            <a:r>
              <a:rPr sz="1800" spc="-5" dirty="0">
                <a:solidFill>
                  <a:srgbClr val="181B0D"/>
                </a:solidFill>
                <a:latin typeface="Franklin Gothic Book"/>
                <a:cs typeface="Franklin Gothic Book"/>
              </a:rPr>
              <a:t>A4, </a:t>
            </a:r>
            <a:r>
              <a:rPr sz="1800" dirty="0">
                <a:solidFill>
                  <a:srgbClr val="181B0D"/>
                </a:solidFill>
                <a:latin typeface="Franklin Gothic Book"/>
                <a:cs typeface="Franklin Gothic Book"/>
              </a:rPr>
              <a:t>TNR 12, spasi </a:t>
            </a:r>
            <a:r>
              <a:rPr sz="1800" spc="-25" dirty="0">
                <a:solidFill>
                  <a:srgbClr val="181B0D"/>
                </a:solidFill>
                <a:latin typeface="Franklin Gothic Book"/>
                <a:cs typeface="Franklin Gothic Book"/>
              </a:rPr>
              <a:t>1.15, </a:t>
            </a:r>
            <a:r>
              <a:rPr sz="1800" spc="-5" dirty="0">
                <a:solidFill>
                  <a:srgbClr val="181B0D"/>
                </a:solidFill>
                <a:latin typeface="Franklin Gothic Book"/>
                <a:cs typeface="Franklin Gothic Book"/>
              </a:rPr>
              <a:t>margin </a:t>
            </a:r>
            <a:r>
              <a:rPr sz="1800" dirty="0">
                <a:solidFill>
                  <a:srgbClr val="181B0D"/>
                </a:solidFill>
                <a:latin typeface="Franklin Gothic Book"/>
                <a:cs typeface="Franklin Gothic Book"/>
              </a:rPr>
              <a:t>4 3 3</a:t>
            </a:r>
            <a:r>
              <a:rPr sz="1800" spc="-105" dirty="0">
                <a:solidFill>
                  <a:srgbClr val="181B0D"/>
                </a:solidFill>
                <a:latin typeface="Franklin Gothic Book"/>
                <a:cs typeface="Franklin Gothic Book"/>
              </a:rPr>
              <a:t> </a:t>
            </a:r>
            <a:r>
              <a:rPr sz="1800" dirty="0">
                <a:solidFill>
                  <a:srgbClr val="181B0D"/>
                </a:solidFill>
                <a:latin typeface="Franklin Gothic Book"/>
                <a:cs typeface="Franklin Gothic Book"/>
              </a:rPr>
              <a:t>3</a:t>
            </a:r>
            <a:endParaRPr sz="1800">
              <a:latin typeface="Franklin Gothic Book"/>
              <a:cs typeface="Franklin Gothic Book"/>
            </a:endParaRPr>
          </a:p>
        </p:txBody>
      </p:sp>
      <p:sp>
        <p:nvSpPr>
          <p:cNvPr id="4" name="object 4"/>
          <p:cNvSpPr txBox="1"/>
          <p:nvPr/>
        </p:nvSpPr>
        <p:spPr>
          <a:xfrm>
            <a:off x="2212594" y="1439926"/>
            <a:ext cx="2849245" cy="816610"/>
          </a:xfrm>
          <a:prstGeom prst="rect">
            <a:avLst/>
          </a:prstGeom>
        </p:spPr>
        <p:txBody>
          <a:bodyPr vert="horz" wrap="square" lIns="0" tIns="12700" rIns="0" bIns="0" rtlCol="0">
            <a:spAutoFit/>
          </a:bodyPr>
          <a:lstStyle/>
          <a:p>
            <a:pPr marL="469900" indent="-457200">
              <a:lnSpc>
                <a:spcPts val="2095"/>
              </a:lnSpc>
              <a:spcBef>
                <a:spcPts val="100"/>
              </a:spcBef>
              <a:buAutoNum type="alphaLcPeriod"/>
              <a:tabLst>
                <a:tab pos="469265" algn="l"/>
                <a:tab pos="469900" algn="l"/>
              </a:tabLst>
            </a:pPr>
            <a:r>
              <a:rPr sz="1800" spc="-5" dirty="0">
                <a:solidFill>
                  <a:srgbClr val="181B0D"/>
                </a:solidFill>
                <a:latin typeface="Franklin Gothic Book"/>
                <a:cs typeface="Franklin Gothic Book"/>
              </a:rPr>
              <a:t>HALAMAN</a:t>
            </a:r>
            <a:r>
              <a:rPr sz="1800" spc="10" dirty="0">
                <a:solidFill>
                  <a:srgbClr val="181B0D"/>
                </a:solidFill>
                <a:latin typeface="Franklin Gothic Book"/>
                <a:cs typeface="Franklin Gothic Book"/>
              </a:rPr>
              <a:t> </a:t>
            </a:r>
            <a:r>
              <a:rPr sz="1800" spc="-5" dirty="0">
                <a:solidFill>
                  <a:srgbClr val="181B0D"/>
                </a:solidFill>
                <a:latin typeface="Franklin Gothic Book"/>
                <a:cs typeface="Franklin Gothic Book"/>
              </a:rPr>
              <a:t>SAMPUL</a:t>
            </a:r>
            <a:endParaRPr sz="1800">
              <a:latin typeface="Franklin Gothic Book"/>
              <a:cs typeface="Franklin Gothic Book"/>
            </a:endParaRPr>
          </a:p>
          <a:p>
            <a:pPr marL="469900" indent="-457200">
              <a:lnSpc>
                <a:spcPts val="2035"/>
              </a:lnSpc>
              <a:buAutoNum type="alphaLcPeriod"/>
              <a:tabLst>
                <a:tab pos="469265" algn="l"/>
                <a:tab pos="469900" algn="l"/>
              </a:tabLst>
            </a:pPr>
            <a:r>
              <a:rPr sz="1800" spc="-5" dirty="0">
                <a:solidFill>
                  <a:srgbClr val="181B0D"/>
                </a:solidFill>
                <a:latin typeface="Franklin Gothic Book"/>
                <a:cs typeface="Franklin Gothic Book"/>
              </a:rPr>
              <a:t>HALAMAN</a:t>
            </a:r>
            <a:r>
              <a:rPr sz="1800" spc="-45" dirty="0">
                <a:solidFill>
                  <a:srgbClr val="181B0D"/>
                </a:solidFill>
                <a:latin typeface="Franklin Gothic Book"/>
                <a:cs typeface="Franklin Gothic Book"/>
              </a:rPr>
              <a:t> </a:t>
            </a:r>
            <a:r>
              <a:rPr sz="1800" spc="-5" dirty="0">
                <a:solidFill>
                  <a:srgbClr val="181B0D"/>
                </a:solidFill>
                <a:latin typeface="Franklin Gothic Book"/>
                <a:cs typeface="Franklin Gothic Book"/>
              </a:rPr>
              <a:t>PENGESAHAN</a:t>
            </a:r>
            <a:endParaRPr sz="1800">
              <a:latin typeface="Franklin Gothic Book"/>
              <a:cs typeface="Franklin Gothic Book"/>
            </a:endParaRPr>
          </a:p>
          <a:p>
            <a:pPr marL="469900" indent="-457200">
              <a:lnSpc>
                <a:spcPts val="2100"/>
              </a:lnSpc>
              <a:buAutoNum type="alphaLcPeriod"/>
              <a:tabLst>
                <a:tab pos="469265" algn="l"/>
                <a:tab pos="469900" algn="l"/>
              </a:tabLst>
            </a:pPr>
            <a:r>
              <a:rPr sz="1800" spc="-30" dirty="0">
                <a:solidFill>
                  <a:srgbClr val="181B0D"/>
                </a:solidFill>
                <a:latin typeface="Franklin Gothic Book"/>
                <a:cs typeface="Franklin Gothic Book"/>
              </a:rPr>
              <a:t>DAFTAR </a:t>
            </a:r>
            <a:r>
              <a:rPr sz="1800" spc="-5" dirty="0">
                <a:solidFill>
                  <a:srgbClr val="181B0D"/>
                </a:solidFill>
                <a:latin typeface="Franklin Gothic Book"/>
                <a:cs typeface="Franklin Gothic Book"/>
              </a:rPr>
              <a:t>ISI</a:t>
            </a:r>
            <a:endParaRPr sz="1800">
              <a:latin typeface="Franklin Gothic Book"/>
              <a:cs typeface="Franklin Gothic Book"/>
            </a:endParaRPr>
          </a:p>
        </p:txBody>
      </p:sp>
      <p:sp>
        <p:nvSpPr>
          <p:cNvPr id="5" name="object 5"/>
          <p:cNvSpPr txBox="1"/>
          <p:nvPr/>
        </p:nvSpPr>
        <p:spPr>
          <a:xfrm>
            <a:off x="2212594" y="2472054"/>
            <a:ext cx="3963670" cy="2104390"/>
          </a:xfrm>
          <a:prstGeom prst="rect">
            <a:avLst/>
          </a:prstGeom>
        </p:spPr>
        <p:txBody>
          <a:bodyPr vert="horz" wrap="square" lIns="0" tIns="12700" rIns="0" bIns="0" rtlCol="0">
            <a:spAutoFit/>
          </a:bodyPr>
          <a:lstStyle/>
          <a:p>
            <a:pPr marL="469900" indent="-457200">
              <a:lnSpc>
                <a:spcPts val="2095"/>
              </a:lnSpc>
              <a:spcBef>
                <a:spcPts val="100"/>
              </a:spcBef>
              <a:buAutoNum type="alphaLcPeriod" startAt="4"/>
              <a:tabLst>
                <a:tab pos="469265" algn="l"/>
                <a:tab pos="469900" algn="l"/>
              </a:tabLst>
            </a:pPr>
            <a:r>
              <a:rPr sz="1800" spc="-5" dirty="0">
                <a:solidFill>
                  <a:srgbClr val="181B0D"/>
                </a:solidFill>
                <a:latin typeface="Franklin Gothic Book"/>
                <a:cs typeface="Franklin Gothic Book"/>
              </a:rPr>
              <a:t>BAB </a:t>
            </a:r>
            <a:r>
              <a:rPr sz="1800" dirty="0">
                <a:solidFill>
                  <a:srgbClr val="181B0D"/>
                </a:solidFill>
                <a:latin typeface="Franklin Gothic Book"/>
                <a:cs typeface="Franklin Gothic Book"/>
              </a:rPr>
              <a:t>1</a:t>
            </a:r>
            <a:r>
              <a:rPr sz="1800" spc="-25" dirty="0">
                <a:solidFill>
                  <a:srgbClr val="181B0D"/>
                </a:solidFill>
                <a:latin typeface="Franklin Gothic Book"/>
                <a:cs typeface="Franklin Gothic Book"/>
              </a:rPr>
              <a:t> </a:t>
            </a:r>
            <a:r>
              <a:rPr sz="1800" spc="-15" dirty="0">
                <a:solidFill>
                  <a:srgbClr val="181B0D"/>
                </a:solidFill>
                <a:latin typeface="Franklin Gothic Book"/>
                <a:cs typeface="Franklin Gothic Book"/>
              </a:rPr>
              <a:t>PENDAHULUAN</a:t>
            </a:r>
            <a:endParaRPr sz="1800">
              <a:latin typeface="Franklin Gothic Book"/>
              <a:cs typeface="Franklin Gothic Book"/>
            </a:endParaRPr>
          </a:p>
          <a:p>
            <a:pPr marL="469900" indent="-457200">
              <a:lnSpc>
                <a:spcPts val="2030"/>
              </a:lnSpc>
              <a:buAutoNum type="alphaLcPeriod" startAt="4"/>
              <a:tabLst>
                <a:tab pos="469265" algn="l"/>
                <a:tab pos="469900" algn="l"/>
              </a:tabLst>
            </a:pPr>
            <a:r>
              <a:rPr sz="1800" spc="-5" dirty="0">
                <a:solidFill>
                  <a:srgbClr val="181B0D"/>
                </a:solidFill>
                <a:latin typeface="Franklin Gothic Book"/>
                <a:cs typeface="Franklin Gothic Book"/>
              </a:rPr>
              <a:t>BAB </a:t>
            </a:r>
            <a:r>
              <a:rPr sz="1800" dirty="0">
                <a:solidFill>
                  <a:srgbClr val="181B0D"/>
                </a:solidFill>
                <a:latin typeface="Franklin Gothic Book"/>
                <a:cs typeface="Franklin Gothic Book"/>
              </a:rPr>
              <a:t>2 </a:t>
            </a:r>
            <a:r>
              <a:rPr sz="1800" spc="-15" dirty="0">
                <a:solidFill>
                  <a:srgbClr val="181B0D"/>
                </a:solidFill>
                <a:latin typeface="Franklin Gothic Book"/>
                <a:cs typeface="Franklin Gothic Book"/>
              </a:rPr>
              <a:t>TINJAUAN</a:t>
            </a:r>
            <a:r>
              <a:rPr sz="1800" spc="-40" dirty="0">
                <a:solidFill>
                  <a:srgbClr val="181B0D"/>
                </a:solidFill>
                <a:latin typeface="Franklin Gothic Book"/>
                <a:cs typeface="Franklin Gothic Book"/>
              </a:rPr>
              <a:t> </a:t>
            </a:r>
            <a:r>
              <a:rPr sz="1800" spc="-25" dirty="0">
                <a:solidFill>
                  <a:srgbClr val="181B0D"/>
                </a:solidFill>
                <a:latin typeface="Franklin Gothic Book"/>
                <a:cs typeface="Franklin Gothic Book"/>
              </a:rPr>
              <a:t>PUSTAKA</a:t>
            </a:r>
            <a:endParaRPr sz="1800">
              <a:latin typeface="Franklin Gothic Book"/>
              <a:cs typeface="Franklin Gothic Book"/>
            </a:endParaRPr>
          </a:p>
          <a:p>
            <a:pPr marL="469900" indent="-457200">
              <a:lnSpc>
                <a:spcPts val="2035"/>
              </a:lnSpc>
              <a:buAutoNum type="alphaLcPeriod" startAt="4"/>
              <a:tabLst>
                <a:tab pos="469265" algn="l"/>
                <a:tab pos="469900" algn="l"/>
              </a:tabLst>
            </a:pPr>
            <a:r>
              <a:rPr sz="1800" spc="-5" dirty="0">
                <a:solidFill>
                  <a:srgbClr val="181B0D"/>
                </a:solidFill>
                <a:latin typeface="Franklin Gothic Book"/>
                <a:cs typeface="Franklin Gothic Book"/>
              </a:rPr>
              <a:t>BAB </a:t>
            </a:r>
            <a:r>
              <a:rPr sz="1800" dirty="0">
                <a:solidFill>
                  <a:srgbClr val="181B0D"/>
                </a:solidFill>
                <a:latin typeface="Franklin Gothic Book"/>
                <a:cs typeface="Franklin Gothic Book"/>
              </a:rPr>
              <a:t>3 </a:t>
            </a:r>
            <a:r>
              <a:rPr sz="1800" spc="-10" dirty="0">
                <a:solidFill>
                  <a:srgbClr val="181B0D"/>
                </a:solidFill>
                <a:latin typeface="Franklin Gothic Book"/>
                <a:cs typeface="Franklin Gothic Book"/>
              </a:rPr>
              <a:t>METODE</a:t>
            </a:r>
            <a:r>
              <a:rPr sz="1800" spc="-50" dirty="0">
                <a:solidFill>
                  <a:srgbClr val="181B0D"/>
                </a:solidFill>
                <a:latin typeface="Franklin Gothic Book"/>
                <a:cs typeface="Franklin Gothic Book"/>
              </a:rPr>
              <a:t> </a:t>
            </a:r>
            <a:r>
              <a:rPr sz="1800" spc="-5" dirty="0">
                <a:solidFill>
                  <a:srgbClr val="181B0D"/>
                </a:solidFill>
                <a:latin typeface="Franklin Gothic Book"/>
                <a:cs typeface="Franklin Gothic Book"/>
              </a:rPr>
              <a:t>PELAKSANAAN</a:t>
            </a:r>
            <a:endParaRPr sz="1800">
              <a:latin typeface="Franklin Gothic Book"/>
              <a:cs typeface="Franklin Gothic Book"/>
            </a:endParaRPr>
          </a:p>
          <a:p>
            <a:pPr marL="469900" indent="-457200">
              <a:lnSpc>
                <a:spcPts val="2035"/>
              </a:lnSpc>
              <a:buAutoNum type="alphaLcPeriod" startAt="4"/>
              <a:tabLst>
                <a:tab pos="469265" algn="l"/>
                <a:tab pos="469900" algn="l"/>
              </a:tabLst>
            </a:pPr>
            <a:r>
              <a:rPr sz="1800" spc="-5" dirty="0">
                <a:solidFill>
                  <a:srgbClr val="181B0D"/>
                </a:solidFill>
                <a:latin typeface="Franklin Gothic Book"/>
                <a:cs typeface="Franklin Gothic Book"/>
              </a:rPr>
              <a:t>BAB </a:t>
            </a:r>
            <a:r>
              <a:rPr sz="1800" dirty="0">
                <a:solidFill>
                  <a:srgbClr val="181B0D"/>
                </a:solidFill>
                <a:latin typeface="Franklin Gothic Book"/>
                <a:cs typeface="Franklin Gothic Book"/>
              </a:rPr>
              <a:t>4 </a:t>
            </a:r>
            <a:r>
              <a:rPr sz="1800" spc="-45" dirty="0">
                <a:solidFill>
                  <a:srgbClr val="181B0D"/>
                </a:solidFill>
                <a:latin typeface="Franklin Gothic Book"/>
                <a:cs typeface="Franklin Gothic Book"/>
              </a:rPr>
              <a:t>BIAYA </a:t>
            </a:r>
            <a:r>
              <a:rPr sz="1800" spc="-15" dirty="0">
                <a:solidFill>
                  <a:srgbClr val="181B0D"/>
                </a:solidFill>
                <a:latin typeface="Franklin Gothic Book"/>
                <a:cs typeface="Franklin Gothic Book"/>
              </a:rPr>
              <a:t>DAN JADWAL</a:t>
            </a:r>
            <a:r>
              <a:rPr sz="1800" spc="-10" dirty="0">
                <a:solidFill>
                  <a:srgbClr val="181B0D"/>
                </a:solidFill>
                <a:latin typeface="Franklin Gothic Book"/>
                <a:cs typeface="Franklin Gothic Book"/>
              </a:rPr>
              <a:t> </a:t>
            </a:r>
            <a:r>
              <a:rPr sz="1800" spc="-35" dirty="0">
                <a:solidFill>
                  <a:srgbClr val="181B0D"/>
                </a:solidFill>
                <a:latin typeface="Franklin Gothic Book"/>
                <a:cs typeface="Franklin Gothic Book"/>
              </a:rPr>
              <a:t>KEGIATAN</a:t>
            </a:r>
            <a:endParaRPr sz="1800">
              <a:latin typeface="Franklin Gothic Book"/>
              <a:cs typeface="Franklin Gothic Book"/>
            </a:endParaRPr>
          </a:p>
          <a:p>
            <a:pPr marL="917575" indent="-905510">
              <a:lnSpc>
                <a:spcPts val="2030"/>
              </a:lnSpc>
              <a:buAutoNum type="alphaLcPeriod" startAt="4"/>
              <a:tabLst>
                <a:tab pos="917575" algn="l"/>
                <a:tab pos="918210" algn="l"/>
              </a:tabLst>
            </a:pPr>
            <a:r>
              <a:rPr sz="1800" spc="-25" dirty="0">
                <a:solidFill>
                  <a:srgbClr val="181B0D"/>
                </a:solidFill>
                <a:latin typeface="Franklin Gothic Book"/>
                <a:cs typeface="Franklin Gothic Book"/>
              </a:rPr>
              <a:t>4.1 </a:t>
            </a:r>
            <a:r>
              <a:rPr sz="1800" spc="-5" dirty="0">
                <a:solidFill>
                  <a:srgbClr val="181B0D"/>
                </a:solidFill>
                <a:latin typeface="Franklin Gothic Book"/>
                <a:cs typeface="Franklin Gothic Book"/>
              </a:rPr>
              <a:t>Anggaran</a:t>
            </a:r>
            <a:r>
              <a:rPr sz="1800" spc="5" dirty="0">
                <a:solidFill>
                  <a:srgbClr val="181B0D"/>
                </a:solidFill>
                <a:latin typeface="Franklin Gothic Book"/>
                <a:cs typeface="Franklin Gothic Book"/>
              </a:rPr>
              <a:t> </a:t>
            </a:r>
            <a:r>
              <a:rPr sz="1800" spc="-15" dirty="0">
                <a:solidFill>
                  <a:srgbClr val="181B0D"/>
                </a:solidFill>
                <a:latin typeface="Franklin Gothic Book"/>
                <a:cs typeface="Franklin Gothic Book"/>
              </a:rPr>
              <a:t>Biaya</a:t>
            </a:r>
            <a:endParaRPr sz="1800">
              <a:latin typeface="Franklin Gothic Book"/>
              <a:cs typeface="Franklin Gothic Book"/>
            </a:endParaRPr>
          </a:p>
          <a:p>
            <a:pPr marL="917575" indent="-905510">
              <a:lnSpc>
                <a:spcPts val="2030"/>
              </a:lnSpc>
              <a:buAutoNum type="alphaLcPeriod" startAt="4"/>
              <a:tabLst>
                <a:tab pos="917575" algn="l"/>
                <a:tab pos="918210" algn="l"/>
              </a:tabLst>
            </a:pPr>
            <a:r>
              <a:rPr sz="1800" dirty="0">
                <a:solidFill>
                  <a:srgbClr val="181B0D"/>
                </a:solidFill>
                <a:latin typeface="Franklin Gothic Book"/>
                <a:cs typeface="Franklin Gothic Book"/>
              </a:rPr>
              <a:t>4.2 </a:t>
            </a:r>
            <a:r>
              <a:rPr sz="1800" spc="-5" dirty="0">
                <a:solidFill>
                  <a:srgbClr val="181B0D"/>
                </a:solidFill>
                <a:latin typeface="Franklin Gothic Book"/>
                <a:cs typeface="Franklin Gothic Book"/>
              </a:rPr>
              <a:t>Jadwal</a:t>
            </a:r>
            <a:r>
              <a:rPr sz="1800" spc="-20" dirty="0">
                <a:solidFill>
                  <a:srgbClr val="181B0D"/>
                </a:solidFill>
                <a:latin typeface="Franklin Gothic Book"/>
                <a:cs typeface="Franklin Gothic Book"/>
              </a:rPr>
              <a:t> </a:t>
            </a:r>
            <a:r>
              <a:rPr sz="1800" spc="-10" dirty="0">
                <a:solidFill>
                  <a:srgbClr val="181B0D"/>
                </a:solidFill>
                <a:latin typeface="Franklin Gothic Book"/>
                <a:cs typeface="Franklin Gothic Book"/>
              </a:rPr>
              <a:t>Kegiatan</a:t>
            </a:r>
            <a:endParaRPr sz="1800">
              <a:latin typeface="Franklin Gothic Book"/>
              <a:cs typeface="Franklin Gothic Book"/>
            </a:endParaRPr>
          </a:p>
          <a:p>
            <a:pPr marL="527685" indent="-515620">
              <a:lnSpc>
                <a:spcPts val="2030"/>
              </a:lnSpc>
              <a:buAutoNum type="alphaLcPeriod" startAt="4"/>
              <a:tabLst>
                <a:tab pos="527685" algn="l"/>
                <a:tab pos="528320" algn="l"/>
              </a:tabLst>
            </a:pPr>
            <a:r>
              <a:rPr sz="1800" spc="-30" dirty="0">
                <a:solidFill>
                  <a:srgbClr val="181B0D"/>
                </a:solidFill>
                <a:latin typeface="Franklin Gothic Book"/>
                <a:cs typeface="Franklin Gothic Book"/>
              </a:rPr>
              <a:t>DAFTAR </a:t>
            </a:r>
            <a:r>
              <a:rPr sz="1800" spc="-25" dirty="0">
                <a:solidFill>
                  <a:srgbClr val="181B0D"/>
                </a:solidFill>
                <a:latin typeface="Franklin Gothic Book"/>
                <a:cs typeface="Franklin Gothic Book"/>
              </a:rPr>
              <a:t>PUSTAKA</a:t>
            </a:r>
            <a:endParaRPr sz="1800">
              <a:latin typeface="Franklin Gothic Book"/>
              <a:cs typeface="Franklin Gothic Book"/>
            </a:endParaRPr>
          </a:p>
          <a:p>
            <a:pPr marL="527685" indent="-515620">
              <a:lnSpc>
                <a:spcPts val="2095"/>
              </a:lnSpc>
              <a:buAutoNum type="alphaLcPeriod" startAt="4"/>
              <a:tabLst>
                <a:tab pos="527685" algn="l"/>
                <a:tab pos="528320" algn="l"/>
              </a:tabLst>
            </a:pPr>
            <a:r>
              <a:rPr sz="1800" dirty="0">
                <a:solidFill>
                  <a:srgbClr val="181B0D"/>
                </a:solidFill>
                <a:latin typeface="Franklin Gothic Book"/>
                <a:cs typeface="Franklin Gothic Book"/>
              </a:rPr>
              <a:t>LAMPIRAN-LAMPIRAN</a:t>
            </a:r>
            <a:endParaRPr sz="1800">
              <a:latin typeface="Franklin Gothic Book"/>
              <a:cs typeface="Franklin Gothic Book"/>
            </a:endParaRPr>
          </a:p>
        </p:txBody>
      </p:sp>
      <p:sp>
        <p:nvSpPr>
          <p:cNvPr id="6" name="object 6"/>
          <p:cNvSpPr/>
          <p:nvPr/>
        </p:nvSpPr>
        <p:spPr>
          <a:xfrm>
            <a:off x="5410200" y="2667000"/>
            <a:ext cx="1295400" cy="1619250"/>
          </a:xfrm>
          <a:custGeom>
            <a:avLst/>
            <a:gdLst/>
            <a:ahLst/>
            <a:cxnLst/>
            <a:rect l="l" t="t" r="r" b="b"/>
            <a:pathLst>
              <a:path w="1295400" h="1619250">
                <a:moveTo>
                  <a:pt x="0" y="0"/>
                </a:moveTo>
                <a:lnTo>
                  <a:pt x="75543" y="791"/>
                </a:lnTo>
                <a:lnTo>
                  <a:pt x="148525" y="3108"/>
                </a:lnTo>
                <a:lnTo>
                  <a:pt x="218460" y="6861"/>
                </a:lnTo>
                <a:lnTo>
                  <a:pt x="284861" y="11962"/>
                </a:lnTo>
                <a:lnTo>
                  <a:pt x="347243" y="18322"/>
                </a:lnTo>
                <a:lnTo>
                  <a:pt x="405121" y="25852"/>
                </a:lnTo>
                <a:lnTo>
                  <a:pt x="458009" y="34464"/>
                </a:lnTo>
                <a:lnTo>
                  <a:pt x="505421" y="44070"/>
                </a:lnTo>
                <a:lnTo>
                  <a:pt x="546871" y="54580"/>
                </a:lnTo>
                <a:lnTo>
                  <a:pt x="609944" y="77960"/>
                </a:lnTo>
                <a:lnTo>
                  <a:pt x="643343" y="103896"/>
                </a:lnTo>
                <a:lnTo>
                  <a:pt x="647700" y="117601"/>
                </a:lnTo>
                <a:lnTo>
                  <a:pt x="647700" y="430022"/>
                </a:lnTo>
                <a:lnTo>
                  <a:pt x="652056" y="443750"/>
                </a:lnTo>
                <a:lnTo>
                  <a:pt x="664803" y="457010"/>
                </a:lnTo>
                <a:lnTo>
                  <a:pt x="713525" y="481772"/>
                </a:lnTo>
                <a:lnTo>
                  <a:pt x="789978" y="503607"/>
                </a:lnTo>
                <a:lnTo>
                  <a:pt x="837390" y="513207"/>
                </a:lnTo>
                <a:lnTo>
                  <a:pt x="890278" y="521811"/>
                </a:lnTo>
                <a:lnTo>
                  <a:pt x="948156" y="529333"/>
                </a:lnTo>
                <a:lnTo>
                  <a:pt x="1010538" y="535683"/>
                </a:lnTo>
                <a:lnTo>
                  <a:pt x="1076939" y="540775"/>
                </a:lnTo>
                <a:lnTo>
                  <a:pt x="1146874" y="544521"/>
                </a:lnTo>
                <a:lnTo>
                  <a:pt x="1219856" y="546833"/>
                </a:lnTo>
                <a:lnTo>
                  <a:pt x="1295400" y="547624"/>
                </a:lnTo>
                <a:lnTo>
                  <a:pt x="1219856" y="548415"/>
                </a:lnTo>
                <a:lnTo>
                  <a:pt x="1146874" y="550733"/>
                </a:lnTo>
                <a:lnTo>
                  <a:pt x="1076939" y="554486"/>
                </a:lnTo>
                <a:lnTo>
                  <a:pt x="1010538" y="559589"/>
                </a:lnTo>
                <a:lnTo>
                  <a:pt x="948156" y="565951"/>
                </a:lnTo>
                <a:lnTo>
                  <a:pt x="890278" y="573486"/>
                </a:lnTo>
                <a:lnTo>
                  <a:pt x="837390" y="582104"/>
                </a:lnTo>
                <a:lnTo>
                  <a:pt x="789978" y="591717"/>
                </a:lnTo>
                <a:lnTo>
                  <a:pt x="748528" y="602238"/>
                </a:lnTo>
                <a:lnTo>
                  <a:pt x="685455" y="625646"/>
                </a:lnTo>
                <a:lnTo>
                  <a:pt x="652056" y="651622"/>
                </a:lnTo>
                <a:lnTo>
                  <a:pt x="647700" y="665352"/>
                </a:lnTo>
                <a:lnTo>
                  <a:pt x="647700" y="1501394"/>
                </a:lnTo>
                <a:lnTo>
                  <a:pt x="643343" y="1515124"/>
                </a:lnTo>
                <a:lnTo>
                  <a:pt x="630596" y="1528389"/>
                </a:lnTo>
                <a:lnTo>
                  <a:pt x="581874" y="1553170"/>
                </a:lnTo>
                <a:lnTo>
                  <a:pt x="505421" y="1575029"/>
                </a:lnTo>
                <a:lnTo>
                  <a:pt x="458009" y="1584642"/>
                </a:lnTo>
                <a:lnTo>
                  <a:pt x="405121" y="1593260"/>
                </a:lnTo>
                <a:lnTo>
                  <a:pt x="347243" y="1600795"/>
                </a:lnTo>
                <a:lnTo>
                  <a:pt x="284861" y="1607157"/>
                </a:lnTo>
                <a:lnTo>
                  <a:pt x="218460" y="1612260"/>
                </a:lnTo>
                <a:lnTo>
                  <a:pt x="148525" y="1616013"/>
                </a:lnTo>
                <a:lnTo>
                  <a:pt x="75543" y="1618331"/>
                </a:lnTo>
                <a:lnTo>
                  <a:pt x="0" y="1619123"/>
                </a:lnTo>
              </a:path>
            </a:pathLst>
          </a:custGeom>
          <a:ln w="6350">
            <a:solidFill>
              <a:srgbClr val="8B8D85"/>
            </a:solidFill>
          </a:ln>
        </p:spPr>
        <p:txBody>
          <a:bodyPr wrap="square" lIns="0" tIns="0" rIns="0" bIns="0" rtlCol="0"/>
          <a:lstStyle/>
          <a:p>
            <a:endParaRPr/>
          </a:p>
        </p:txBody>
      </p:sp>
      <p:sp>
        <p:nvSpPr>
          <p:cNvPr id="7" name="object 7"/>
          <p:cNvSpPr txBox="1"/>
          <p:nvPr/>
        </p:nvSpPr>
        <p:spPr>
          <a:xfrm>
            <a:off x="6785229" y="2846959"/>
            <a:ext cx="2790190" cy="848360"/>
          </a:xfrm>
          <a:prstGeom prst="rect">
            <a:avLst/>
          </a:prstGeom>
        </p:spPr>
        <p:txBody>
          <a:bodyPr vert="horz" wrap="square" lIns="0" tIns="12700" rIns="0" bIns="0" rtlCol="0">
            <a:spAutoFit/>
          </a:bodyPr>
          <a:lstStyle/>
          <a:p>
            <a:pPr marL="12700" marR="1584325">
              <a:lnSpc>
                <a:spcPct val="100000"/>
              </a:lnSpc>
              <a:spcBef>
                <a:spcPts val="100"/>
              </a:spcBef>
            </a:pPr>
            <a:r>
              <a:rPr sz="1800" spc="-35" dirty="0">
                <a:latin typeface="Franklin Gothic Book"/>
                <a:cs typeface="Franklin Gothic Book"/>
              </a:rPr>
              <a:t>10</a:t>
            </a:r>
            <a:r>
              <a:rPr sz="1800" spc="-105" dirty="0">
                <a:latin typeface="Franklin Gothic Book"/>
                <a:cs typeface="Franklin Gothic Book"/>
              </a:rPr>
              <a:t> </a:t>
            </a:r>
            <a:r>
              <a:rPr sz="1800" spc="-5" dirty="0">
                <a:latin typeface="Franklin Gothic Book"/>
                <a:cs typeface="Franklin Gothic Book"/>
              </a:rPr>
              <a:t>Halaman  </a:t>
            </a:r>
            <a:r>
              <a:rPr sz="1800" dirty="0">
                <a:latin typeface="Franklin Gothic Book"/>
                <a:cs typeface="Franklin Gothic Book"/>
              </a:rPr>
              <a:t>Nomor </a:t>
            </a:r>
            <a:r>
              <a:rPr sz="1800" spc="-5" dirty="0">
                <a:latin typeface="Franklin Gothic Book"/>
                <a:cs typeface="Franklin Gothic Book"/>
              </a:rPr>
              <a:t>hal</a:t>
            </a:r>
            <a:r>
              <a:rPr sz="1800" spc="-80" dirty="0">
                <a:latin typeface="Franklin Gothic Book"/>
                <a:cs typeface="Franklin Gothic Book"/>
              </a:rPr>
              <a:t> </a:t>
            </a:r>
            <a:r>
              <a:rPr sz="1800" dirty="0">
                <a:latin typeface="Franklin Gothic Book"/>
                <a:cs typeface="Franklin Gothic Book"/>
              </a:rPr>
              <a:t>:</a:t>
            </a:r>
            <a:endParaRPr sz="1800">
              <a:latin typeface="Franklin Gothic Book"/>
              <a:cs typeface="Franklin Gothic Book"/>
            </a:endParaRPr>
          </a:p>
          <a:p>
            <a:pPr marL="12700">
              <a:lnSpc>
                <a:spcPct val="100000"/>
              </a:lnSpc>
            </a:pPr>
            <a:r>
              <a:rPr sz="1800" dirty="0">
                <a:latin typeface="Franklin Gothic Book"/>
                <a:cs typeface="Franklin Gothic Book"/>
              </a:rPr>
              <a:t>1 s.d </a:t>
            </a:r>
            <a:r>
              <a:rPr sz="1800" spc="-35" dirty="0">
                <a:latin typeface="Franklin Gothic Book"/>
                <a:cs typeface="Franklin Gothic Book"/>
              </a:rPr>
              <a:t>10 </a:t>
            </a:r>
            <a:r>
              <a:rPr sz="1800" dirty="0">
                <a:latin typeface="Franklin Gothic Book"/>
                <a:cs typeface="Franklin Gothic Book"/>
              </a:rPr>
              <a:t>di sudut </a:t>
            </a:r>
            <a:r>
              <a:rPr sz="1800" spc="-5" dirty="0">
                <a:latin typeface="Franklin Gothic Book"/>
                <a:cs typeface="Franklin Gothic Book"/>
              </a:rPr>
              <a:t>kanan</a:t>
            </a:r>
            <a:r>
              <a:rPr sz="1800" spc="-75" dirty="0">
                <a:latin typeface="Franklin Gothic Book"/>
                <a:cs typeface="Franklin Gothic Book"/>
              </a:rPr>
              <a:t> </a:t>
            </a:r>
            <a:r>
              <a:rPr sz="1800" spc="-5" dirty="0">
                <a:latin typeface="Franklin Gothic Book"/>
                <a:cs typeface="Franklin Gothic Book"/>
              </a:rPr>
              <a:t>atas</a:t>
            </a:r>
            <a:endParaRPr sz="1800">
              <a:latin typeface="Franklin Gothic Book"/>
              <a:cs typeface="Franklin Gothic Book"/>
            </a:endParaRPr>
          </a:p>
        </p:txBody>
      </p:sp>
      <p:sp>
        <p:nvSpPr>
          <p:cNvPr id="8" name="object 8"/>
          <p:cNvSpPr txBox="1"/>
          <p:nvPr/>
        </p:nvSpPr>
        <p:spPr>
          <a:xfrm>
            <a:off x="5736806" y="1947417"/>
            <a:ext cx="138430" cy="299720"/>
          </a:xfrm>
          <a:prstGeom prst="rect">
            <a:avLst/>
          </a:prstGeom>
        </p:spPr>
        <p:txBody>
          <a:bodyPr vert="horz" wrap="square" lIns="0" tIns="12700" rIns="0" bIns="0" rtlCol="0">
            <a:spAutoFit/>
          </a:bodyPr>
          <a:lstStyle/>
          <a:p>
            <a:pPr marL="12700">
              <a:lnSpc>
                <a:spcPct val="100000"/>
              </a:lnSpc>
              <a:spcBef>
                <a:spcPts val="100"/>
              </a:spcBef>
            </a:pPr>
            <a:r>
              <a:rPr sz="1800" u="heavy" dirty="0">
                <a:uFill>
                  <a:solidFill>
                    <a:srgbClr val="8B8D85"/>
                  </a:solidFill>
                </a:uFill>
                <a:latin typeface="Franklin Gothic Book"/>
                <a:cs typeface="Franklin Gothic Book"/>
              </a:rPr>
              <a:t> </a:t>
            </a:r>
            <a:r>
              <a:rPr sz="1800" u="heavy" spc="-15" dirty="0">
                <a:uFill>
                  <a:solidFill>
                    <a:srgbClr val="8B8D85"/>
                  </a:solidFill>
                </a:uFill>
                <a:latin typeface="Franklin Gothic Book"/>
                <a:cs typeface="Franklin Gothic Book"/>
              </a:rPr>
              <a:t> </a:t>
            </a:r>
            <a:endParaRPr sz="1800">
              <a:latin typeface="Franklin Gothic Book"/>
              <a:cs typeface="Franklin Gothic Book"/>
            </a:endParaRPr>
          </a:p>
        </p:txBody>
      </p:sp>
      <p:sp>
        <p:nvSpPr>
          <p:cNvPr id="9" name="object 9"/>
          <p:cNvSpPr txBox="1"/>
          <p:nvPr/>
        </p:nvSpPr>
        <p:spPr>
          <a:xfrm>
            <a:off x="6404228" y="1398778"/>
            <a:ext cx="4873372" cy="843821"/>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Nomor </a:t>
            </a:r>
            <a:r>
              <a:rPr sz="1800" spc="-5" dirty="0">
                <a:latin typeface="Franklin Gothic Book"/>
                <a:cs typeface="Franklin Gothic Book"/>
              </a:rPr>
              <a:t>hal</a:t>
            </a:r>
            <a:r>
              <a:rPr sz="1800" spc="-25" dirty="0">
                <a:latin typeface="Franklin Gothic Book"/>
                <a:cs typeface="Franklin Gothic Book"/>
              </a:rPr>
              <a:t> </a:t>
            </a:r>
            <a:r>
              <a:rPr sz="1800" dirty="0">
                <a:latin typeface="Franklin Gothic Book"/>
                <a:cs typeface="Franklin Gothic Book"/>
              </a:rPr>
              <a:t>:</a:t>
            </a:r>
          </a:p>
          <a:p>
            <a:pPr marL="12700">
              <a:lnSpc>
                <a:spcPct val="100000"/>
              </a:lnSpc>
            </a:pPr>
            <a:r>
              <a:rPr sz="1800" spc="-5" dirty="0">
                <a:latin typeface="Franklin Gothic Book"/>
                <a:cs typeface="Franklin Gothic Book"/>
              </a:rPr>
              <a:t>i, ii </a:t>
            </a:r>
            <a:r>
              <a:rPr sz="1800" dirty="0">
                <a:latin typeface="Franklin Gothic Book"/>
                <a:cs typeface="Franklin Gothic Book"/>
              </a:rPr>
              <a:t>, … di sudut </a:t>
            </a:r>
            <a:r>
              <a:rPr sz="1800" spc="-5" dirty="0">
                <a:latin typeface="Franklin Gothic Book"/>
                <a:cs typeface="Franklin Gothic Book"/>
              </a:rPr>
              <a:t>kanan</a:t>
            </a:r>
            <a:r>
              <a:rPr sz="1800" spc="-25" dirty="0">
                <a:latin typeface="Franklin Gothic Book"/>
                <a:cs typeface="Franklin Gothic Book"/>
              </a:rPr>
              <a:t> </a:t>
            </a:r>
            <a:r>
              <a:rPr sz="1800" spc="-15" dirty="0">
                <a:latin typeface="Franklin Gothic Book"/>
                <a:cs typeface="Franklin Gothic Book"/>
              </a:rPr>
              <a:t>bawah.</a:t>
            </a:r>
            <a:endParaRPr sz="1800" dirty="0">
              <a:latin typeface="Franklin Gothic Book"/>
              <a:cs typeface="Franklin Gothic Book"/>
            </a:endParaRPr>
          </a:p>
          <a:p>
            <a:pPr marL="12700" marR="5080">
              <a:lnSpc>
                <a:spcPct val="100000"/>
              </a:lnSpc>
            </a:pPr>
            <a:r>
              <a:rPr sz="1800" spc="-5" dirty="0">
                <a:latin typeface="Franklin Gothic Book"/>
                <a:cs typeface="Franklin Gothic Book"/>
              </a:rPr>
              <a:t>Khusus hal sampul boleh </a:t>
            </a:r>
            <a:r>
              <a:rPr sz="1800" dirty="0">
                <a:latin typeface="Franklin Gothic Book"/>
                <a:cs typeface="Franklin Gothic Book"/>
              </a:rPr>
              <a:t>ada </a:t>
            </a:r>
            <a:r>
              <a:rPr sz="1800" spc="-5" dirty="0">
                <a:latin typeface="Franklin Gothic Book"/>
                <a:cs typeface="Franklin Gothic Book"/>
              </a:rPr>
              <a:t>‘i’ boleh  tidak</a:t>
            </a:r>
            <a:r>
              <a:rPr sz="1800" spc="-20" dirty="0">
                <a:latin typeface="Franklin Gothic Book"/>
                <a:cs typeface="Franklin Gothic Book"/>
              </a:rPr>
              <a:t> </a:t>
            </a:r>
            <a:r>
              <a:rPr sz="1800" spc="-5" dirty="0">
                <a:latin typeface="Franklin Gothic Book"/>
                <a:cs typeface="Franklin Gothic Book"/>
              </a:rPr>
              <a:t>ada.</a:t>
            </a:r>
            <a:endParaRPr sz="1800" dirty="0">
              <a:latin typeface="Franklin Gothic Book"/>
              <a:cs typeface="Franklin Gothic Book"/>
            </a:endParaRPr>
          </a:p>
        </p:txBody>
      </p:sp>
      <p:sp>
        <p:nvSpPr>
          <p:cNvPr id="10" name="object 10"/>
          <p:cNvSpPr txBox="1"/>
          <p:nvPr/>
        </p:nvSpPr>
        <p:spPr>
          <a:xfrm>
            <a:off x="2745994" y="4843881"/>
            <a:ext cx="8912606" cy="1787028"/>
          </a:xfrm>
          <a:prstGeom prst="rect">
            <a:avLst/>
          </a:prstGeom>
        </p:spPr>
        <p:txBody>
          <a:bodyPr vert="horz" wrap="square" lIns="0" tIns="93345" rIns="0" bIns="0" rtlCol="0">
            <a:spAutoFit/>
          </a:bodyPr>
          <a:lstStyle/>
          <a:p>
            <a:pPr marL="355600" indent="-342900">
              <a:lnSpc>
                <a:spcPct val="100000"/>
              </a:lnSpc>
              <a:spcBef>
                <a:spcPts val="735"/>
              </a:spcBef>
              <a:buAutoNum type="arabicPeriod"/>
              <a:tabLst>
                <a:tab pos="354965" algn="l"/>
                <a:tab pos="355600" algn="l"/>
              </a:tabLst>
            </a:pPr>
            <a:r>
              <a:rPr dirty="0">
                <a:latin typeface="Franklin Gothic Book"/>
                <a:cs typeface="Franklin Gothic Book"/>
              </a:rPr>
              <a:t>Biodata </a:t>
            </a:r>
            <a:r>
              <a:rPr spc="-10" dirty="0">
                <a:latin typeface="Franklin Gothic Book"/>
                <a:cs typeface="Franklin Gothic Book"/>
              </a:rPr>
              <a:t>Ketua, </a:t>
            </a:r>
            <a:r>
              <a:rPr spc="-5" dirty="0">
                <a:latin typeface="Franklin Gothic Book"/>
                <a:cs typeface="Franklin Gothic Book"/>
              </a:rPr>
              <a:t>Anggota </a:t>
            </a:r>
            <a:r>
              <a:rPr dirty="0">
                <a:latin typeface="Franklin Gothic Book"/>
                <a:cs typeface="Franklin Gothic Book"/>
              </a:rPr>
              <a:t>dan Dosen </a:t>
            </a:r>
            <a:r>
              <a:rPr spc="-5" dirty="0">
                <a:latin typeface="Franklin Gothic Book"/>
                <a:cs typeface="Franklin Gothic Book"/>
              </a:rPr>
              <a:t>pendamping yang </a:t>
            </a:r>
            <a:r>
              <a:rPr dirty="0">
                <a:latin typeface="Franklin Gothic Book"/>
                <a:cs typeface="Franklin Gothic Book"/>
              </a:rPr>
              <a:t>ditandatangani </a:t>
            </a:r>
            <a:r>
              <a:rPr spc="-5" dirty="0">
                <a:latin typeface="Franklin Gothic Book"/>
                <a:cs typeface="Franklin Gothic Book"/>
              </a:rPr>
              <a:t>(Lampiran</a:t>
            </a:r>
            <a:r>
              <a:rPr spc="-140" dirty="0">
                <a:latin typeface="Franklin Gothic Book"/>
                <a:cs typeface="Franklin Gothic Book"/>
              </a:rPr>
              <a:t> </a:t>
            </a:r>
            <a:r>
              <a:rPr spc="-5" dirty="0">
                <a:latin typeface="Franklin Gothic Book"/>
                <a:cs typeface="Franklin Gothic Book"/>
              </a:rPr>
              <a:t>11.2)</a:t>
            </a:r>
            <a:endParaRPr dirty="0">
              <a:latin typeface="Franklin Gothic Book"/>
              <a:cs typeface="Franklin Gothic Book"/>
            </a:endParaRPr>
          </a:p>
          <a:p>
            <a:pPr marL="355600" indent="-342900">
              <a:lnSpc>
                <a:spcPct val="100000"/>
              </a:lnSpc>
              <a:spcBef>
                <a:spcPts val="640"/>
              </a:spcBef>
              <a:buAutoNum type="arabicPeriod"/>
              <a:tabLst>
                <a:tab pos="354965" algn="l"/>
                <a:tab pos="355600" algn="l"/>
              </a:tabLst>
            </a:pPr>
            <a:r>
              <a:rPr dirty="0">
                <a:solidFill>
                  <a:srgbClr val="912136"/>
                </a:solidFill>
                <a:latin typeface="Franklin Gothic Book"/>
                <a:cs typeface="Franklin Gothic Book"/>
              </a:rPr>
              <a:t>Justifikasi </a:t>
            </a:r>
            <a:r>
              <a:rPr spc="-5" dirty="0">
                <a:solidFill>
                  <a:srgbClr val="912136"/>
                </a:solidFill>
                <a:latin typeface="Franklin Gothic Book"/>
                <a:cs typeface="Franklin Gothic Book"/>
              </a:rPr>
              <a:t>Anggaran Kegiatan (Lampiran</a:t>
            </a:r>
            <a:r>
              <a:rPr spc="-65" dirty="0">
                <a:solidFill>
                  <a:srgbClr val="912136"/>
                </a:solidFill>
                <a:latin typeface="Franklin Gothic Book"/>
                <a:cs typeface="Franklin Gothic Book"/>
              </a:rPr>
              <a:t> </a:t>
            </a:r>
            <a:r>
              <a:rPr spc="-5" dirty="0">
                <a:solidFill>
                  <a:srgbClr val="912136"/>
                </a:solidFill>
                <a:latin typeface="Franklin Gothic Book"/>
                <a:cs typeface="Franklin Gothic Book"/>
              </a:rPr>
              <a:t>11.3).</a:t>
            </a:r>
            <a:endParaRPr dirty="0">
              <a:latin typeface="Franklin Gothic Book"/>
              <a:cs typeface="Franklin Gothic Book"/>
            </a:endParaRPr>
          </a:p>
          <a:p>
            <a:pPr marL="355600" indent="-342900">
              <a:lnSpc>
                <a:spcPct val="100000"/>
              </a:lnSpc>
              <a:spcBef>
                <a:spcPts val="635"/>
              </a:spcBef>
              <a:buAutoNum type="arabicPeriod"/>
              <a:tabLst>
                <a:tab pos="354965" algn="l"/>
                <a:tab pos="355600" algn="l"/>
              </a:tabLst>
            </a:pPr>
            <a:r>
              <a:rPr spc="-5" dirty="0">
                <a:latin typeface="Franklin Gothic Book"/>
                <a:cs typeface="Franklin Gothic Book"/>
              </a:rPr>
              <a:t>Susunan </a:t>
            </a:r>
            <a:r>
              <a:rPr dirty="0">
                <a:latin typeface="Franklin Gothic Book"/>
                <a:cs typeface="Franklin Gothic Book"/>
              </a:rPr>
              <a:t>Organisasi Tim </a:t>
            </a:r>
            <a:r>
              <a:rPr spc="-5" dirty="0">
                <a:latin typeface="Franklin Gothic Book"/>
                <a:cs typeface="Franklin Gothic Book"/>
              </a:rPr>
              <a:t>Kegiatan </a:t>
            </a:r>
            <a:r>
              <a:rPr dirty="0">
                <a:latin typeface="Franklin Gothic Book"/>
                <a:cs typeface="Franklin Gothic Book"/>
              </a:rPr>
              <a:t>dan </a:t>
            </a:r>
            <a:r>
              <a:rPr spc="-5" dirty="0">
                <a:latin typeface="Franklin Gothic Book"/>
                <a:cs typeface="Franklin Gothic Book"/>
              </a:rPr>
              <a:t>Pembagian </a:t>
            </a:r>
            <a:r>
              <a:rPr spc="-20" dirty="0">
                <a:latin typeface="Franklin Gothic Book"/>
                <a:cs typeface="Franklin Gothic Book"/>
              </a:rPr>
              <a:t>Tugas </a:t>
            </a:r>
            <a:r>
              <a:rPr spc="-5" dirty="0">
                <a:latin typeface="Franklin Gothic Book"/>
                <a:cs typeface="Franklin Gothic Book"/>
              </a:rPr>
              <a:t>(Lampiran</a:t>
            </a:r>
            <a:r>
              <a:rPr spc="-55" dirty="0">
                <a:latin typeface="Franklin Gothic Book"/>
                <a:cs typeface="Franklin Gothic Book"/>
              </a:rPr>
              <a:t> </a:t>
            </a:r>
            <a:r>
              <a:rPr spc="-5" dirty="0">
                <a:latin typeface="Franklin Gothic Book"/>
                <a:cs typeface="Franklin Gothic Book"/>
              </a:rPr>
              <a:t>11.4).</a:t>
            </a:r>
            <a:endParaRPr dirty="0">
              <a:latin typeface="Franklin Gothic Book"/>
              <a:cs typeface="Franklin Gothic Book"/>
            </a:endParaRPr>
          </a:p>
          <a:p>
            <a:pPr marL="355600" indent="-342900">
              <a:lnSpc>
                <a:spcPct val="100000"/>
              </a:lnSpc>
              <a:spcBef>
                <a:spcPts val="635"/>
              </a:spcBef>
              <a:buAutoNum type="arabicPeriod"/>
              <a:tabLst>
                <a:tab pos="354965" algn="l"/>
                <a:tab pos="355600" algn="l"/>
              </a:tabLst>
            </a:pPr>
            <a:r>
              <a:rPr dirty="0">
                <a:solidFill>
                  <a:srgbClr val="912136"/>
                </a:solidFill>
                <a:latin typeface="Franklin Gothic Book"/>
                <a:cs typeface="Franklin Gothic Book"/>
              </a:rPr>
              <a:t>Surat </a:t>
            </a:r>
            <a:r>
              <a:rPr spc="-10" dirty="0">
                <a:solidFill>
                  <a:srgbClr val="912136"/>
                </a:solidFill>
                <a:latin typeface="Franklin Gothic Book"/>
                <a:cs typeface="Franklin Gothic Book"/>
              </a:rPr>
              <a:t>Pernyataan Ketua </a:t>
            </a:r>
            <a:r>
              <a:rPr spc="-5" dirty="0">
                <a:solidFill>
                  <a:srgbClr val="912136"/>
                </a:solidFill>
                <a:latin typeface="Franklin Gothic Book"/>
                <a:cs typeface="Franklin Gothic Book"/>
              </a:rPr>
              <a:t>Pelaksana (Lampiran 11.5). Materai </a:t>
            </a:r>
            <a:r>
              <a:rPr dirty="0">
                <a:solidFill>
                  <a:srgbClr val="912136"/>
                </a:solidFill>
                <a:latin typeface="Franklin Gothic Book"/>
                <a:cs typeface="Franklin Gothic Book"/>
              </a:rPr>
              <a:t>Rp.</a:t>
            </a:r>
            <a:r>
              <a:rPr spc="-110" dirty="0">
                <a:solidFill>
                  <a:srgbClr val="912136"/>
                </a:solidFill>
                <a:latin typeface="Franklin Gothic Book"/>
                <a:cs typeface="Franklin Gothic Book"/>
              </a:rPr>
              <a:t> </a:t>
            </a:r>
            <a:r>
              <a:rPr dirty="0">
                <a:solidFill>
                  <a:srgbClr val="912136"/>
                </a:solidFill>
                <a:latin typeface="Franklin Gothic Book"/>
                <a:cs typeface="Franklin Gothic Book"/>
              </a:rPr>
              <a:t>6000</a:t>
            </a:r>
            <a:endParaRPr dirty="0">
              <a:latin typeface="Franklin Gothic Book"/>
              <a:cs typeface="Franklin Gothic Book"/>
            </a:endParaRPr>
          </a:p>
          <a:p>
            <a:pPr marL="355600" indent="-342900">
              <a:lnSpc>
                <a:spcPct val="100000"/>
              </a:lnSpc>
              <a:spcBef>
                <a:spcPts val="620"/>
              </a:spcBef>
              <a:buAutoNum type="arabicPeriod"/>
              <a:tabLst>
                <a:tab pos="354965" algn="l"/>
                <a:tab pos="355600" algn="l"/>
              </a:tabLst>
            </a:pPr>
            <a:r>
              <a:rPr dirty="0">
                <a:solidFill>
                  <a:srgbClr val="906B17"/>
                </a:solidFill>
                <a:latin typeface="Franklin Gothic Book"/>
                <a:cs typeface="Franklin Gothic Book"/>
              </a:rPr>
              <a:t>Gambaran </a:t>
            </a:r>
            <a:r>
              <a:rPr spc="-10" dirty="0">
                <a:solidFill>
                  <a:srgbClr val="906B17"/>
                </a:solidFill>
                <a:latin typeface="Franklin Gothic Book"/>
                <a:cs typeface="Franklin Gothic Book"/>
              </a:rPr>
              <a:t>Teknologi </a:t>
            </a:r>
            <a:r>
              <a:rPr spc="-5" dirty="0">
                <a:solidFill>
                  <a:srgbClr val="906B17"/>
                </a:solidFill>
                <a:latin typeface="Franklin Gothic Book"/>
                <a:cs typeface="Franklin Gothic Book"/>
              </a:rPr>
              <a:t>yang akan</a:t>
            </a:r>
            <a:r>
              <a:rPr dirty="0">
                <a:solidFill>
                  <a:srgbClr val="906B17"/>
                </a:solidFill>
                <a:latin typeface="Franklin Gothic Book"/>
                <a:cs typeface="Franklin Gothic Book"/>
              </a:rPr>
              <a:t> </a:t>
            </a:r>
            <a:r>
              <a:rPr spc="-10" dirty="0">
                <a:solidFill>
                  <a:srgbClr val="906B17"/>
                </a:solidFill>
                <a:latin typeface="Franklin Gothic Book"/>
                <a:cs typeface="Franklin Gothic Book"/>
              </a:rPr>
              <a:t>Diterapkembangkan</a:t>
            </a:r>
            <a:r>
              <a:rPr sz="1200" spc="-10" dirty="0">
                <a:solidFill>
                  <a:srgbClr val="906B17"/>
                </a:solidFill>
                <a:latin typeface="Franklin Gothic Book"/>
                <a:cs typeface="Franklin Gothic Book"/>
              </a:rPr>
              <a:t>.</a:t>
            </a:r>
            <a:endParaRPr sz="1200" dirty="0">
              <a:latin typeface="Franklin Gothic Book"/>
              <a:cs typeface="Franklin Gothic Book"/>
            </a:endParaRPr>
          </a:p>
        </p:txBody>
      </p:sp>
    </p:spTree>
    <p:extLst>
      <p:ext uri="{BB962C8B-B14F-4D97-AF65-F5344CB8AC3E}">
        <p14:creationId xmlns:p14="http://schemas.microsoft.com/office/powerpoint/2010/main" val="139505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44366"/>
            <a:ext cx="10018713" cy="522890"/>
          </a:xfrm>
        </p:spPr>
        <p:txBody>
          <a:bodyPr>
            <a:normAutofit fontScale="90000"/>
          </a:bodyPr>
          <a:lstStyle/>
          <a:p>
            <a:r>
              <a:rPr lang="id-ID" dirty="0" smtClean="0"/>
              <a:t>Pendahuluan</a:t>
            </a:r>
            <a:endParaRPr lang="id-ID" dirty="0"/>
          </a:p>
        </p:txBody>
      </p:sp>
      <p:sp>
        <p:nvSpPr>
          <p:cNvPr id="3" name="Content Placeholder 2"/>
          <p:cNvSpPr>
            <a:spLocks noGrp="1"/>
          </p:cNvSpPr>
          <p:nvPr>
            <p:ph idx="1"/>
          </p:nvPr>
        </p:nvSpPr>
        <p:spPr>
          <a:xfrm>
            <a:off x="1484310" y="1082566"/>
            <a:ext cx="10018713" cy="5775433"/>
          </a:xfrm>
        </p:spPr>
        <p:txBody>
          <a:bodyPr>
            <a:normAutofit lnSpcReduction="10000"/>
          </a:bodyPr>
          <a:lstStyle/>
          <a:p>
            <a:r>
              <a:rPr lang="id-ID" b="1" dirty="0"/>
              <a:t>Latar Belakang Masalah </a:t>
            </a:r>
            <a:r>
              <a:rPr lang="id-ID" dirty="0" smtClean="0"/>
              <a:t>: Berisi </a:t>
            </a:r>
            <a:r>
              <a:rPr lang="id-ID" dirty="0"/>
              <a:t>uraian proses dalam mengidentifikasi ide yang akan dikonstruksikan dengan merujuk berbagai sumber pustaka, persoalan di PT, persoalan, kebutuhan atau tantangan masyarakat dari sudut pandang mahasiswa</a:t>
            </a:r>
          </a:p>
          <a:p>
            <a:r>
              <a:rPr lang="id-ID" dirty="0"/>
              <a:t> </a:t>
            </a:r>
            <a:r>
              <a:rPr lang="id-ID" b="1" dirty="0" smtClean="0"/>
              <a:t>Perumusan </a:t>
            </a:r>
            <a:r>
              <a:rPr lang="id-ID" b="1" dirty="0"/>
              <a:t>Masalah </a:t>
            </a:r>
            <a:r>
              <a:rPr lang="id-ID" dirty="0"/>
              <a:t>: Rumuskan dengan jelas ide yang akan dikonstruksikan Perumusan masalah tidak harus dalam bentuk pertanyaan.</a:t>
            </a:r>
          </a:p>
          <a:p>
            <a:r>
              <a:rPr lang="id-ID" dirty="0"/>
              <a:t> </a:t>
            </a:r>
            <a:r>
              <a:rPr lang="id-ID" b="1" dirty="0" smtClean="0"/>
              <a:t>Tujuan </a:t>
            </a:r>
            <a:r>
              <a:rPr lang="id-ID" b="1" dirty="0"/>
              <a:t>Program </a:t>
            </a:r>
            <a:r>
              <a:rPr lang="id-ID" dirty="0"/>
              <a:t>: Nyatakan tujuan yang akan dicapai secara spesifik yang diharapkan terwujud setelah kegiatan PKM-KC selesai.</a:t>
            </a:r>
          </a:p>
          <a:p>
            <a:r>
              <a:rPr lang="id-ID" b="1" dirty="0" smtClean="0"/>
              <a:t>Luaran </a:t>
            </a:r>
            <a:r>
              <a:rPr lang="id-ID" b="1" dirty="0"/>
              <a:t>Yang Diharapkan </a:t>
            </a:r>
            <a:r>
              <a:rPr lang="id-ID" dirty="0"/>
              <a:t>: </a:t>
            </a:r>
            <a:r>
              <a:rPr lang="id-ID" dirty="0" smtClean="0"/>
              <a:t>Nyatakan </a:t>
            </a:r>
            <a:r>
              <a:rPr lang="id-ID" dirty="0"/>
              <a:t>secara jelas luaran yang </a:t>
            </a:r>
            <a:r>
              <a:rPr lang="id-ID" dirty="0" smtClean="0"/>
              <a:t>diharapkan. Luaran </a:t>
            </a:r>
            <a:r>
              <a:rPr lang="id-ID" dirty="0"/>
              <a:t>bisa berupa prototype alat/mesin, software, sistem, model, desain, miniatur, dll yang terukur</a:t>
            </a:r>
          </a:p>
          <a:p>
            <a:r>
              <a:rPr lang="id-ID" b="1" dirty="0" smtClean="0"/>
              <a:t>Kegunaan </a:t>
            </a:r>
            <a:r>
              <a:rPr lang="id-ID" b="1" dirty="0"/>
              <a:t>Program </a:t>
            </a:r>
            <a:r>
              <a:rPr lang="id-ID" dirty="0" smtClean="0"/>
              <a:t>: Sebutkan </a:t>
            </a:r>
            <a:r>
              <a:rPr lang="id-ID" dirty="0"/>
              <a:t>manfaat (sosial/ ipteks/ekonomi/budaya) yang dimiliki luaran proram dan siapa yang diharapkan dapat memanfaatkannya.</a:t>
            </a:r>
          </a:p>
          <a:p>
            <a:endParaRPr lang="id-ID" dirty="0"/>
          </a:p>
        </p:txBody>
      </p:sp>
    </p:spTree>
    <p:extLst>
      <p:ext uri="{BB962C8B-B14F-4D97-AF65-F5344CB8AC3E}">
        <p14:creationId xmlns:p14="http://schemas.microsoft.com/office/powerpoint/2010/main" val="1046352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208" y="359979"/>
            <a:ext cx="10018713" cy="627993"/>
          </a:xfrm>
        </p:spPr>
        <p:txBody>
          <a:bodyPr>
            <a:normAutofit fontScale="90000"/>
          </a:bodyPr>
          <a:lstStyle/>
          <a:p>
            <a:r>
              <a:rPr lang="id-ID" dirty="0" smtClean="0"/>
              <a:t>TINJAUAN PUSTAKA</a:t>
            </a:r>
            <a:endParaRPr lang="id-ID" dirty="0"/>
          </a:p>
        </p:txBody>
      </p:sp>
      <p:sp>
        <p:nvSpPr>
          <p:cNvPr id="3" name="Content Placeholder 2"/>
          <p:cNvSpPr>
            <a:spLocks noGrp="1"/>
          </p:cNvSpPr>
          <p:nvPr>
            <p:ph idx="1"/>
          </p:nvPr>
        </p:nvSpPr>
        <p:spPr>
          <a:xfrm>
            <a:off x="1484310" y="1261241"/>
            <a:ext cx="10018713" cy="4529959"/>
          </a:xfrm>
        </p:spPr>
        <p:txBody>
          <a:bodyPr/>
          <a:lstStyle/>
          <a:p>
            <a:r>
              <a:rPr lang="id-ID" sz="2800" dirty="0"/>
              <a:t>Usahakan pustaka terbaru, relevan dan asli dari jurnal ilmiah, atau sumber otentik lain. </a:t>
            </a:r>
          </a:p>
          <a:p>
            <a:r>
              <a:rPr lang="id-ID" sz="2800" dirty="0"/>
              <a:t>Tinjauan Pustaka mengacu pada Daftar Pustaka. </a:t>
            </a:r>
          </a:p>
          <a:p>
            <a:r>
              <a:rPr lang="id-ID" sz="2800" dirty="0"/>
              <a:t>Tinjauan Pustaka bukan kumpulan teori, namun merupakan rangkaian hasil yang sudah dikenali dan mempunyai sebuah atau beberapa alur pikir tentang terjadinya suatu peristiwa ilmiah (mechanism of action) dari suatu ide kreatif yang akan dikonstruksikan</a:t>
            </a:r>
            <a:r>
              <a:rPr lang="id-ID" dirty="0"/>
              <a:t>.</a:t>
            </a:r>
          </a:p>
          <a:p>
            <a:endParaRPr lang="id-ID" dirty="0"/>
          </a:p>
        </p:txBody>
      </p:sp>
    </p:spTree>
    <p:extLst>
      <p:ext uri="{BB962C8B-B14F-4D97-AF65-F5344CB8AC3E}">
        <p14:creationId xmlns:p14="http://schemas.microsoft.com/office/powerpoint/2010/main" val="72601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07428"/>
            <a:ext cx="10018713" cy="722586"/>
          </a:xfrm>
        </p:spPr>
        <p:txBody>
          <a:bodyPr/>
          <a:lstStyle/>
          <a:p>
            <a:r>
              <a:rPr lang="id-ID" dirty="0" smtClean="0"/>
              <a:t>Metode Pelaksanaan</a:t>
            </a:r>
            <a:endParaRPr lang="id-ID" dirty="0"/>
          </a:p>
        </p:txBody>
      </p:sp>
      <p:sp>
        <p:nvSpPr>
          <p:cNvPr id="3" name="Content Placeholder 2"/>
          <p:cNvSpPr>
            <a:spLocks noGrp="1"/>
          </p:cNvSpPr>
          <p:nvPr>
            <p:ph idx="1"/>
          </p:nvPr>
        </p:nvSpPr>
        <p:spPr>
          <a:xfrm>
            <a:off x="1484310" y="1282263"/>
            <a:ext cx="10018713" cy="4508938"/>
          </a:xfrm>
        </p:spPr>
        <p:txBody>
          <a:bodyPr>
            <a:normAutofit/>
          </a:bodyPr>
          <a:lstStyle/>
          <a:p>
            <a:r>
              <a:rPr lang="id-ID" sz="2800" dirty="0"/>
              <a:t>Metode bagi PKM-KC merupakan teknik, cara kerja dalam mengkonstruksikan ide </a:t>
            </a:r>
          </a:p>
          <a:p>
            <a:r>
              <a:rPr lang="id-ID" sz="2800" dirty="0"/>
              <a:t>Agar dilengkapi dengan prosedur atau tahapan pekerjaan </a:t>
            </a:r>
          </a:p>
          <a:p>
            <a:r>
              <a:rPr lang="id-ID" sz="2800" dirty="0"/>
              <a:t>Untuk semua proposal yang didanai wajib mencantumkan Indikator Keberhasilan Jangka Pendek (IKJP) dan membuat LogBook (setiap tahap ditandatangani Pembimbing) untuk memudahkan </a:t>
            </a:r>
            <a:r>
              <a:rPr lang="id-ID" sz="2800" dirty="0" smtClean="0"/>
              <a:t>monitoring</a:t>
            </a:r>
            <a:endParaRPr lang="id-ID" sz="2800" dirty="0"/>
          </a:p>
        </p:txBody>
      </p:sp>
    </p:spTree>
    <p:extLst>
      <p:ext uri="{BB962C8B-B14F-4D97-AF65-F5344CB8AC3E}">
        <p14:creationId xmlns:p14="http://schemas.microsoft.com/office/powerpoint/2010/main" val="56435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12532"/>
            <a:ext cx="10018713" cy="722586"/>
          </a:xfrm>
        </p:spPr>
        <p:txBody>
          <a:bodyPr/>
          <a:lstStyle/>
          <a:p>
            <a:r>
              <a:rPr lang="id-ID" b="1" dirty="0" smtClean="0"/>
              <a:t>Rancangan Biaya</a:t>
            </a:r>
            <a:endParaRPr lang="id-ID" b="1" dirty="0"/>
          </a:p>
        </p:txBody>
      </p:sp>
      <p:sp>
        <p:nvSpPr>
          <p:cNvPr id="3" name="Content Placeholder 2"/>
          <p:cNvSpPr>
            <a:spLocks noGrp="1"/>
          </p:cNvSpPr>
          <p:nvPr>
            <p:ph idx="1"/>
          </p:nvPr>
        </p:nvSpPr>
        <p:spPr>
          <a:xfrm>
            <a:off x="1484310" y="1439917"/>
            <a:ext cx="10018713" cy="4351283"/>
          </a:xfrm>
        </p:spPr>
        <p:txBody>
          <a:bodyPr>
            <a:normAutofit lnSpcReduction="10000"/>
          </a:bodyPr>
          <a:lstStyle/>
          <a:p>
            <a:r>
              <a:rPr lang="id-ID" sz="2800" dirty="0"/>
              <a:t>Berikan rincian biaya PKM baik yang didanai Belmawa antara Rp. 5-12,5 juta, Usulan yang melampaui pagu biaya tersebut, harus disertai Surat Pernyataan Kesediaan Sebagai Penyandang Dana PKM pihak lain tersebut. </a:t>
            </a:r>
          </a:p>
          <a:p>
            <a:r>
              <a:rPr lang="id-ID" sz="2800" dirty="0"/>
              <a:t>Rekapitulasi biaya yang terdiri atas: a. Bahan habis pakai b. Peralatan penunjang PKM c. Perjalanan d. Lain-lain </a:t>
            </a:r>
          </a:p>
          <a:p>
            <a:r>
              <a:rPr lang="id-ID" sz="2800" dirty="0"/>
              <a:t>Rincian biaya harus lengkap, wajar dan jelas peruntukannya. </a:t>
            </a:r>
          </a:p>
          <a:p>
            <a:r>
              <a:rPr lang="id-ID" sz="2800" dirty="0"/>
              <a:t>Honorarium bagi tim pelaksana maupun dosen pendamping tidak diperkenankan</a:t>
            </a:r>
          </a:p>
          <a:p>
            <a:endParaRPr lang="id-ID" dirty="0"/>
          </a:p>
        </p:txBody>
      </p:sp>
    </p:spTree>
    <p:extLst>
      <p:ext uri="{BB962C8B-B14F-4D97-AF65-F5344CB8AC3E}">
        <p14:creationId xmlns:p14="http://schemas.microsoft.com/office/powerpoint/2010/main" val="109805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49469"/>
            <a:ext cx="10018713" cy="564931"/>
          </a:xfrm>
        </p:spPr>
        <p:txBody>
          <a:bodyPr>
            <a:normAutofit fontScale="90000"/>
          </a:bodyPr>
          <a:lstStyle/>
          <a:p>
            <a:r>
              <a:rPr lang="id-ID" b="1" dirty="0" smtClean="0"/>
              <a:t>Jadwal Kegiatan</a:t>
            </a:r>
            <a:endParaRPr lang="id-ID" b="1" dirty="0"/>
          </a:p>
        </p:txBody>
      </p:sp>
      <p:sp>
        <p:nvSpPr>
          <p:cNvPr id="3" name="Content Placeholder 2"/>
          <p:cNvSpPr>
            <a:spLocks noGrp="1"/>
          </p:cNvSpPr>
          <p:nvPr>
            <p:ph idx="1"/>
          </p:nvPr>
        </p:nvSpPr>
        <p:spPr>
          <a:xfrm>
            <a:off x="1484310" y="1303283"/>
            <a:ext cx="10018713" cy="4487917"/>
          </a:xfrm>
        </p:spPr>
        <p:txBody>
          <a:bodyPr>
            <a:normAutofit fontScale="92500" lnSpcReduction="20000"/>
          </a:bodyPr>
          <a:lstStyle/>
          <a:p>
            <a:r>
              <a:rPr lang="id-ID" sz="2800" dirty="0"/>
              <a:t>Buatlah jadwal kegiatan PKM yang meliputi rinci kegiatan persiapan, pelaksanaan dan penyusunan laporan dalam bentuk Bar-chart. Bar-chart memberikan rincian kegiatan dan jadwal pelaksanaan kegiatan tersebut. </a:t>
            </a:r>
            <a:endParaRPr lang="id-ID" sz="2800" dirty="0" smtClean="0"/>
          </a:p>
          <a:p>
            <a:r>
              <a:rPr lang="id-ID" sz="2800" dirty="0" smtClean="0"/>
              <a:t>Jadwal </a:t>
            </a:r>
            <a:r>
              <a:rPr lang="id-ID" sz="2800" dirty="0"/>
              <a:t>pelaksanaan mengacu pada Metode Pelaksanaan Program (H). Untuk menghindari keterikatan waktu pelaksanaan dengan periode waktu tertentu, usahakan tidak menggunakan nama bulan secara eksplisit dalam penjadwalan rencana kegiatan. Sebagai contoh, untuk menggambarkan urutan waktu pelaksanaan, gunakan kata “bulan ke-1, bulan ke-2”, dan seterusnya, bukan bulan Maret, bulan April, dan seterusnya. </a:t>
            </a:r>
            <a:endParaRPr lang="id-ID" sz="2800" dirty="0" smtClean="0"/>
          </a:p>
          <a:p>
            <a:r>
              <a:rPr lang="id-ID" sz="2800" dirty="0" smtClean="0"/>
              <a:t>Catatan </a:t>
            </a:r>
            <a:r>
              <a:rPr lang="id-ID" sz="2800" dirty="0"/>
              <a:t>: lama pelaksanaan PKM maksimal 5 (lima) bulan</a:t>
            </a:r>
            <a:r>
              <a:rPr lang="id-ID" dirty="0"/>
              <a:t>.</a:t>
            </a:r>
          </a:p>
        </p:txBody>
      </p:sp>
    </p:spTree>
    <p:extLst>
      <p:ext uri="{BB962C8B-B14F-4D97-AF65-F5344CB8AC3E}">
        <p14:creationId xmlns:p14="http://schemas.microsoft.com/office/powerpoint/2010/main" val="3542872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4943" y="232994"/>
            <a:ext cx="4781550"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30" dirty="0">
                <a:solidFill>
                  <a:srgbClr val="FF0000"/>
                </a:solidFill>
                <a:latin typeface="Franklin Gothic Book"/>
                <a:cs typeface="Franklin Gothic Book"/>
              </a:rPr>
              <a:t> </a:t>
            </a:r>
            <a:r>
              <a:rPr sz="3600" b="0" spc="-5" dirty="0">
                <a:solidFill>
                  <a:srgbClr val="FF0000"/>
                </a:solidFill>
                <a:latin typeface="Franklin Gothic Book"/>
                <a:cs typeface="Franklin Gothic Book"/>
              </a:rPr>
              <a:t>Administrasi</a:t>
            </a:r>
            <a:endParaRPr sz="3600" dirty="0">
              <a:solidFill>
                <a:srgbClr val="FF0000"/>
              </a:solidFill>
              <a:latin typeface="Franklin Gothic Book"/>
              <a:cs typeface="Franklin Gothic Book"/>
            </a:endParaRPr>
          </a:p>
        </p:txBody>
      </p:sp>
      <p:sp>
        <p:nvSpPr>
          <p:cNvPr id="3" name="object 3"/>
          <p:cNvSpPr txBox="1"/>
          <p:nvPr/>
        </p:nvSpPr>
        <p:spPr>
          <a:xfrm>
            <a:off x="1831594" y="861720"/>
            <a:ext cx="8406130" cy="5287409"/>
          </a:xfrm>
          <a:prstGeom prst="rect">
            <a:avLst/>
          </a:prstGeom>
        </p:spPr>
        <p:txBody>
          <a:bodyPr vert="horz" wrap="square" lIns="0" tIns="139065" rIns="0" bIns="0" rtlCol="0">
            <a:spAutoFit/>
          </a:bodyPr>
          <a:lstStyle/>
          <a:p>
            <a:pPr marL="394970" indent="-382905">
              <a:lnSpc>
                <a:spcPct val="100000"/>
              </a:lnSpc>
              <a:spcBef>
                <a:spcPts val="1095"/>
              </a:spcBef>
              <a:buAutoNum type="arabicPeriod"/>
              <a:tabLst>
                <a:tab pos="395605" algn="l"/>
              </a:tabLst>
            </a:pPr>
            <a:r>
              <a:rPr sz="2800" b="1" dirty="0">
                <a:solidFill>
                  <a:srgbClr val="181B0D"/>
                </a:solidFill>
                <a:latin typeface="Franklin Gothic Book"/>
                <a:cs typeface="Franklin Gothic Book"/>
              </a:rPr>
              <a:t>Halaman</a:t>
            </a:r>
            <a:r>
              <a:rPr sz="2800" b="1" spc="-20" dirty="0">
                <a:solidFill>
                  <a:srgbClr val="181B0D"/>
                </a:solidFill>
                <a:latin typeface="Franklin Gothic Book"/>
                <a:cs typeface="Franklin Gothic Book"/>
              </a:rPr>
              <a:t> </a:t>
            </a:r>
            <a:r>
              <a:rPr sz="2800" b="1" dirty="0">
                <a:solidFill>
                  <a:srgbClr val="181B0D"/>
                </a:solidFill>
                <a:latin typeface="Franklin Gothic Book"/>
                <a:cs typeface="Franklin Gothic Book"/>
              </a:rPr>
              <a:t>Judul</a:t>
            </a:r>
            <a:endParaRPr sz="2800" dirty="0">
              <a:latin typeface="Franklin Gothic Book"/>
              <a:cs typeface="Franklin Gothic Book"/>
            </a:endParaRPr>
          </a:p>
          <a:p>
            <a:pPr marL="812800" marR="5080" lvl="1" indent="-384175">
              <a:lnSpc>
                <a:spcPts val="3160"/>
              </a:lnSpc>
              <a:spcBef>
                <a:spcPts val="1270"/>
              </a:spcBef>
              <a:buFont typeface="Wingdings"/>
              <a:buChar char=""/>
              <a:tabLst>
                <a:tab pos="812165" algn="l"/>
                <a:tab pos="812800" algn="l"/>
              </a:tabLst>
            </a:pPr>
            <a:r>
              <a:rPr sz="2800" spc="-5" dirty="0">
                <a:solidFill>
                  <a:srgbClr val="181B0D"/>
                </a:solidFill>
                <a:latin typeface="Franklin Gothic Book"/>
                <a:cs typeface="Franklin Gothic Book"/>
              </a:rPr>
              <a:t>Identitas </a:t>
            </a:r>
            <a:r>
              <a:rPr sz="2800" spc="-10" dirty="0">
                <a:solidFill>
                  <a:srgbClr val="181B0D"/>
                </a:solidFill>
                <a:latin typeface="Franklin Gothic Book"/>
                <a:cs typeface="Franklin Gothic Book"/>
              </a:rPr>
              <a:t>PKM, harus </a:t>
            </a:r>
            <a:r>
              <a:rPr sz="2800" spc="-5" dirty="0">
                <a:solidFill>
                  <a:srgbClr val="181B0D"/>
                </a:solidFill>
                <a:latin typeface="Franklin Gothic Book"/>
                <a:cs typeface="Franklin Gothic Book"/>
              </a:rPr>
              <a:t>ada </a:t>
            </a:r>
            <a:r>
              <a:rPr sz="2800" spc="-10" dirty="0">
                <a:solidFill>
                  <a:srgbClr val="181B0D"/>
                </a:solidFill>
                <a:latin typeface="Franklin Gothic Book"/>
                <a:cs typeface="Franklin Gothic Book"/>
              </a:rPr>
              <a:t>(tidak ada </a:t>
            </a:r>
            <a:r>
              <a:rPr sz="2800" spc="-5" dirty="0">
                <a:solidFill>
                  <a:srgbClr val="181B0D"/>
                </a:solidFill>
                <a:latin typeface="Franklin Gothic Book"/>
                <a:cs typeface="Franklin Gothic Book"/>
              </a:rPr>
              <a:t>identitas </a:t>
            </a:r>
            <a:r>
              <a:rPr sz="2800" spc="-10" dirty="0">
                <a:solidFill>
                  <a:srgbClr val="181B0D"/>
                </a:solidFill>
                <a:latin typeface="Franklin Gothic Book"/>
                <a:cs typeface="Franklin Gothic Book"/>
              </a:rPr>
              <a:t>PKM  dibatalkan)</a:t>
            </a:r>
            <a:endParaRPr sz="2800" dirty="0">
              <a:latin typeface="Franklin Gothic Book"/>
              <a:cs typeface="Franklin Gothic Book"/>
            </a:endParaRPr>
          </a:p>
          <a:p>
            <a:pPr marL="812800" marR="560705" lvl="1" indent="-384175">
              <a:lnSpc>
                <a:spcPct val="94100"/>
              </a:lnSpc>
              <a:spcBef>
                <a:spcPts val="1120"/>
              </a:spcBef>
              <a:buFont typeface="Wingdings"/>
              <a:buChar char=""/>
              <a:tabLst>
                <a:tab pos="812165" algn="l"/>
                <a:tab pos="812800" algn="l"/>
              </a:tabLst>
            </a:pPr>
            <a:r>
              <a:rPr sz="2800" spc="-5" dirty="0">
                <a:solidFill>
                  <a:srgbClr val="006FC0"/>
                </a:solidFill>
                <a:latin typeface="Franklin Gothic Book"/>
                <a:cs typeface="Franklin Gothic Book"/>
              </a:rPr>
              <a:t>Jumlah </a:t>
            </a:r>
            <a:r>
              <a:rPr sz="2800" spc="-10" dirty="0">
                <a:solidFill>
                  <a:srgbClr val="006FC0"/>
                </a:solidFill>
                <a:latin typeface="Franklin Gothic Book"/>
                <a:cs typeface="Franklin Gothic Book"/>
              </a:rPr>
              <a:t>anggota </a:t>
            </a:r>
            <a:r>
              <a:rPr sz="2800" spc="-5" dirty="0">
                <a:solidFill>
                  <a:srgbClr val="006FC0"/>
                </a:solidFill>
                <a:latin typeface="Franklin Gothic Book"/>
                <a:cs typeface="Franklin Gothic Book"/>
              </a:rPr>
              <a:t>tim </a:t>
            </a:r>
            <a:r>
              <a:rPr sz="2800" spc="-10" dirty="0">
                <a:solidFill>
                  <a:srgbClr val="006FC0"/>
                </a:solidFill>
                <a:latin typeface="Franklin Gothic Book"/>
                <a:cs typeface="Franklin Gothic Book"/>
              </a:rPr>
              <a:t>pengusul harus </a:t>
            </a:r>
            <a:r>
              <a:rPr sz="2800" spc="-5" dirty="0" err="1">
                <a:solidFill>
                  <a:srgbClr val="006FC0"/>
                </a:solidFill>
                <a:latin typeface="Franklin Gothic Book"/>
                <a:cs typeface="Franklin Gothic Book"/>
              </a:rPr>
              <a:t>sesuai</a:t>
            </a:r>
            <a:r>
              <a:rPr sz="2800" spc="-5" dirty="0">
                <a:solidFill>
                  <a:srgbClr val="006FC0"/>
                </a:solidFill>
                <a:latin typeface="Franklin Gothic Book"/>
                <a:cs typeface="Franklin Gothic Book"/>
              </a:rPr>
              <a:t>  </a:t>
            </a:r>
            <a:r>
              <a:rPr sz="2800" spc="-15" dirty="0" err="1">
                <a:solidFill>
                  <a:srgbClr val="006FC0"/>
                </a:solidFill>
                <a:latin typeface="Franklin Gothic Book"/>
                <a:cs typeface="Franklin Gothic Book"/>
              </a:rPr>
              <a:t>Pedoman</a:t>
            </a:r>
            <a:r>
              <a:rPr sz="2800" spc="-30" dirty="0">
                <a:solidFill>
                  <a:srgbClr val="006FC0"/>
                </a:solidFill>
                <a:latin typeface="Franklin Gothic Book"/>
                <a:cs typeface="Franklin Gothic Book"/>
              </a:rPr>
              <a:t>. </a:t>
            </a:r>
            <a:r>
              <a:rPr sz="2800" spc="-10" dirty="0">
                <a:solidFill>
                  <a:srgbClr val="006FC0"/>
                </a:solidFill>
                <a:latin typeface="Franklin Gothic Book"/>
                <a:cs typeface="Franklin Gothic Book"/>
              </a:rPr>
              <a:t>Anggota </a:t>
            </a:r>
            <a:r>
              <a:rPr sz="2800" spc="-5" dirty="0">
                <a:solidFill>
                  <a:srgbClr val="006FC0"/>
                </a:solidFill>
                <a:latin typeface="Franklin Gothic Book"/>
                <a:cs typeface="Franklin Gothic Book"/>
              </a:rPr>
              <a:t>tim </a:t>
            </a:r>
            <a:r>
              <a:rPr sz="2800" spc="-10" dirty="0">
                <a:solidFill>
                  <a:srgbClr val="006FC0"/>
                </a:solidFill>
                <a:latin typeface="Franklin Gothic Book"/>
                <a:cs typeface="Franklin Gothic Book"/>
              </a:rPr>
              <a:t>berasal </a:t>
            </a:r>
            <a:r>
              <a:rPr sz="2800" spc="-5" dirty="0">
                <a:solidFill>
                  <a:srgbClr val="006FC0"/>
                </a:solidFill>
                <a:latin typeface="Franklin Gothic Book"/>
                <a:cs typeface="Franklin Gothic Book"/>
              </a:rPr>
              <a:t>dari PT </a:t>
            </a:r>
            <a:r>
              <a:rPr sz="2800" spc="-10" dirty="0" err="1">
                <a:solidFill>
                  <a:srgbClr val="006FC0"/>
                </a:solidFill>
                <a:latin typeface="Franklin Gothic Book"/>
                <a:cs typeface="Franklin Gothic Book"/>
              </a:rPr>
              <a:t>yg</a:t>
            </a:r>
            <a:r>
              <a:rPr sz="2800" spc="-10" dirty="0">
                <a:solidFill>
                  <a:srgbClr val="006FC0"/>
                </a:solidFill>
                <a:latin typeface="Franklin Gothic Book"/>
                <a:cs typeface="Franklin Gothic Book"/>
              </a:rPr>
              <a:t>  </a:t>
            </a:r>
            <a:r>
              <a:rPr sz="2800" spc="-5" dirty="0" err="1" smtClean="0">
                <a:solidFill>
                  <a:srgbClr val="006FC0"/>
                </a:solidFill>
                <a:latin typeface="Franklin Gothic Book"/>
                <a:cs typeface="Franklin Gothic Book"/>
              </a:rPr>
              <a:t>sama</a:t>
            </a:r>
            <a:r>
              <a:rPr sz="2800" spc="-5" dirty="0" smtClean="0">
                <a:solidFill>
                  <a:srgbClr val="006FC0"/>
                </a:solidFill>
                <a:latin typeface="Franklin Gothic Book"/>
                <a:cs typeface="Franklin Gothic Book"/>
              </a:rPr>
              <a:t>, </a:t>
            </a:r>
            <a:r>
              <a:rPr sz="2800" spc="-5" dirty="0" err="1" smtClean="0">
                <a:solidFill>
                  <a:srgbClr val="006FC0"/>
                </a:solidFill>
                <a:latin typeface="Franklin Gothic Book"/>
                <a:cs typeface="Franklin Gothic Book"/>
              </a:rPr>
              <a:t>disarankan</a:t>
            </a:r>
            <a:r>
              <a:rPr sz="2800" spc="-5" dirty="0" smtClean="0">
                <a:solidFill>
                  <a:srgbClr val="006FC0"/>
                </a:solidFill>
                <a:latin typeface="Franklin Gothic Book"/>
                <a:cs typeface="Franklin Gothic Book"/>
              </a:rPr>
              <a:t> </a:t>
            </a:r>
            <a:r>
              <a:rPr sz="2800" spc="-5" dirty="0" err="1" smtClean="0">
                <a:solidFill>
                  <a:srgbClr val="006FC0"/>
                </a:solidFill>
                <a:latin typeface="Franklin Gothic Book"/>
                <a:cs typeface="Franklin Gothic Book"/>
              </a:rPr>
              <a:t>lintas</a:t>
            </a:r>
            <a:r>
              <a:rPr sz="2800" spc="-5" dirty="0" smtClean="0">
                <a:solidFill>
                  <a:srgbClr val="006FC0"/>
                </a:solidFill>
                <a:latin typeface="Franklin Gothic Book"/>
                <a:cs typeface="Franklin Gothic Book"/>
              </a:rPr>
              <a:t> </a:t>
            </a:r>
            <a:r>
              <a:rPr sz="2800" spc="-5" dirty="0" err="1" smtClean="0">
                <a:solidFill>
                  <a:srgbClr val="006FC0"/>
                </a:solidFill>
                <a:latin typeface="Franklin Gothic Book"/>
                <a:cs typeface="Franklin Gothic Book"/>
              </a:rPr>
              <a:t>angkatan</a:t>
            </a:r>
            <a:r>
              <a:rPr sz="2800" spc="-10" dirty="0" smtClean="0">
                <a:solidFill>
                  <a:srgbClr val="006FC0"/>
                </a:solidFill>
                <a:latin typeface="Franklin Gothic Book"/>
                <a:cs typeface="Franklin Gothic Book"/>
              </a:rPr>
              <a:t>.</a:t>
            </a:r>
            <a:endParaRPr sz="2800" dirty="0">
              <a:latin typeface="Franklin Gothic Book"/>
              <a:cs typeface="Franklin Gothic Book"/>
            </a:endParaRPr>
          </a:p>
          <a:p>
            <a:pPr marL="812800" marR="117475" lvl="1" indent="-384175" algn="just">
              <a:lnSpc>
                <a:spcPts val="3160"/>
              </a:lnSpc>
              <a:spcBef>
                <a:spcPts val="1270"/>
              </a:spcBef>
              <a:buFont typeface="Wingdings"/>
              <a:buChar char=""/>
              <a:tabLst>
                <a:tab pos="812800" algn="l"/>
              </a:tabLst>
            </a:pPr>
            <a:r>
              <a:rPr sz="2800" spc="-10" dirty="0">
                <a:solidFill>
                  <a:srgbClr val="12130A"/>
                </a:solidFill>
                <a:latin typeface="Franklin Gothic Book"/>
                <a:cs typeface="Franklin Gothic Book"/>
              </a:rPr>
              <a:t>Nama </a:t>
            </a:r>
            <a:r>
              <a:rPr sz="2800" spc="-15" dirty="0">
                <a:solidFill>
                  <a:srgbClr val="12130A"/>
                </a:solidFill>
                <a:latin typeface="Franklin Gothic Book"/>
                <a:cs typeface="Franklin Gothic Book"/>
              </a:rPr>
              <a:t>Pengusul </a:t>
            </a:r>
            <a:r>
              <a:rPr sz="2800" spc="-5" dirty="0">
                <a:solidFill>
                  <a:srgbClr val="12130A"/>
                </a:solidFill>
                <a:latin typeface="Franklin Gothic Book"/>
                <a:cs typeface="Franklin Gothic Book"/>
              </a:rPr>
              <a:t>tidak </a:t>
            </a:r>
            <a:r>
              <a:rPr sz="2800" spc="-10" dirty="0">
                <a:solidFill>
                  <a:srgbClr val="12130A"/>
                </a:solidFill>
                <a:latin typeface="Franklin Gothic Book"/>
                <a:cs typeface="Franklin Gothic Book"/>
              </a:rPr>
              <a:t>boleh disingkat, </a:t>
            </a:r>
            <a:r>
              <a:rPr sz="2800" spc="-15" dirty="0">
                <a:solidFill>
                  <a:srgbClr val="12130A"/>
                </a:solidFill>
                <a:latin typeface="Franklin Gothic Book"/>
                <a:cs typeface="Franklin Gothic Book"/>
              </a:rPr>
              <a:t>kecuali </a:t>
            </a:r>
            <a:r>
              <a:rPr sz="2800" spc="-10" dirty="0">
                <a:solidFill>
                  <a:srgbClr val="12130A"/>
                </a:solidFill>
                <a:latin typeface="Franklin Gothic Book"/>
                <a:cs typeface="Franklin Gothic Book"/>
              </a:rPr>
              <a:t>ada  Surat </a:t>
            </a:r>
            <a:r>
              <a:rPr sz="2800" spc="-20" dirty="0">
                <a:solidFill>
                  <a:srgbClr val="12130A"/>
                </a:solidFill>
                <a:latin typeface="Franklin Gothic Book"/>
                <a:cs typeface="Franklin Gothic Book"/>
              </a:rPr>
              <a:t>Keterangan </a:t>
            </a:r>
            <a:r>
              <a:rPr sz="2800" spc="-15" dirty="0">
                <a:solidFill>
                  <a:srgbClr val="12130A"/>
                </a:solidFill>
                <a:latin typeface="Franklin Gothic Book"/>
                <a:cs typeface="Franklin Gothic Book"/>
              </a:rPr>
              <a:t>yg </a:t>
            </a:r>
            <a:r>
              <a:rPr sz="2800" spc="-10" dirty="0">
                <a:solidFill>
                  <a:srgbClr val="12130A"/>
                </a:solidFill>
                <a:latin typeface="Franklin Gothic Book"/>
                <a:cs typeface="Franklin Gothic Book"/>
              </a:rPr>
              <a:t>dilampirkan, </a:t>
            </a:r>
            <a:r>
              <a:rPr sz="2800" spc="-15" dirty="0">
                <a:solidFill>
                  <a:srgbClr val="12130A"/>
                </a:solidFill>
                <a:latin typeface="Franklin Gothic Book"/>
                <a:cs typeface="Franklin Gothic Book"/>
              </a:rPr>
              <a:t>diketahui </a:t>
            </a:r>
            <a:r>
              <a:rPr sz="2800" spc="-25" dirty="0">
                <a:solidFill>
                  <a:srgbClr val="12130A"/>
                </a:solidFill>
                <a:latin typeface="Franklin Gothic Book"/>
                <a:cs typeface="Franklin Gothic Book"/>
              </a:rPr>
              <a:t>Ketua  </a:t>
            </a:r>
            <a:r>
              <a:rPr sz="2800" spc="-10" dirty="0">
                <a:solidFill>
                  <a:srgbClr val="12130A"/>
                </a:solidFill>
                <a:latin typeface="Franklin Gothic Book"/>
                <a:cs typeface="Franklin Gothic Book"/>
              </a:rPr>
              <a:t>Jurusan/Wadek/…</a:t>
            </a:r>
            <a:endParaRPr sz="2800" dirty="0">
              <a:latin typeface="Franklin Gothic Book"/>
              <a:cs typeface="Franklin Gothic Book"/>
            </a:endParaRPr>
          </a:p>
          <a:p>
            <a:pPr marL="812800" marR="662305" lvl="1" indent="-384175" algn="just">
              <a:lnSpc>
                <a:spcPts val="3170"/>
              </a:lnSpc>
              <a:spcBef>
                <a:spcPts val="1185"/>
              </a:spcBef>
              <a:buFont typeface="Wingdings"/>
              <a:buChar char=""/>
              <a:tabLst>
                <a:tab pos="812800" algn="l"/>
              </a:tabLst>
            </a:pPr>
            <a:r>
              <a:rPr sz="2800" spc="-40" dirty="0">
                <a:solidFill>
                  <a:srgbClr val="006FC0"/>
                </a:solidFill>
                <a:latin typeface="Franklin Gothic Book"/>
                <a:cs typeface="Franklin Gothic Book"/>
              </a:rPr>
              <a:t>Tahun </a:t>
            </a:r>
            <a:r>
              <a:rPr sz="2800" spc="-5" dirty="0" err="1">
                <a:solidFill>
                  <a:srgbClr val="006FC0"/>
                </a:solidFill>
                <a:latin typeface="Franklin Gothic Book"/>
                <a:cs typeface="Franklin Gothic Book"/>
              </a:rPr>
              <a:t>Usulan</a:t>
            </a:r>
            <a:r>
              <a:rPr sz="2800" spc="-5" dirty="0">
                <a:solidFill>
                  <a:srgbClr val="006FC0"/>
                </a:solidFill>
                <a:latin typeface="Franklin Gothic Book"/>
                <a:cs typeface="Franklin Gothic Book"/>
              </a:rPr>
              <a:t>:</a:t>
            </a:r>
            <a:r>
              <a:rPr lang="en-US" sz="2800" spc="-35" dirty="0">
                <a:solidFill>
                  <a:srgbClr val="006FC0"/>
                </a:solidFill>
                <a:latin typeface="Franklin Gothic Book"/>
                <a:cs typeface="Franklin Gothic Book"/>
              </a:rPr>
              <a:t> </a:t>
            </a:r>
            <a:r>
              <a:rPr lang="en-US" sz="2800" spc="-35" dirty="0" err="1">
                <a:solidFill>
                  <a:srgbClr val="006FC0"/>
                </a:solidFill>
                <a:latin typeface="Franklin Gothic Book"/>
                <a:cs typeface="Franklin Gothic Book"/>
              </a:rPr>
              <a:t>sesuai</a:t>
            </a:r>
            <a:r>
              <a:rPr lang="en-US" sz="2800" spc="-35" dirty="0">
                <a:solidFill>
                  <a:srgbClr val="006FC0"/>
                </a:solidFill>
                <a:latin typeface="Franklin Gothic Book"/>
                <a:cs typeface="Franklin Gothic Book"/>
              </a:rPr>
              <a:t> </a:t>
            </a:r>
            <a:r>
              <a:rPr lang="en-US" sz="2800" spc="-35" dirty="0" err="1">
                <a:solidFill>
                  <a:srgbClr val="006FC0"/>
                </a:solidFill>
                <a:latin typeface="Franklin Gothic Book"/>
                <a:cs typeface="Franklin Gothic Book"/>
              </a:rPr>
              <a:t>pengajuan</a:t>
            </a:r>
            <a:r>
              <a:rPr lang="en-US" sz="2800" spc="-35" dirty="0">
                <a:solidFill>
                  <a:srgbClr val="006FC0"/>
                </a:solidFill>
                <a:latin typeface="Franklin Gothic Book"/>
                <a:cs typeface="Franklin Gothic Book"/>
              </a:rPr>
              <a:t> </a:t>
            </a:r>
            <a:r>
              <a:rPr lang="en-US" sz="2800" spc="-35" dirty="0" err="1">
                <a:solidFill>
                  <a:srgbClr val="006FC0"/>
                </a:solidFill>
                <a:latin typeface="Franklin Gothic Book"/>
                <a:cs typeface="Franklin Gothic Book"/>
              </a:rPr>
              <a:t>usulan</a:t>
            </a:r>
            <a:r>
              <a:rPr lang="en-US" sz="2800" spc="-35" dirty="0">
                <a:solidFill>
                  <a:srgbClr val="006FC0"/>
                </a:solidFill>
                <a:latin typeface="Franklin Gothic Book"/>
                <a:cs typeface="Franklin Gothic Book"/>
              </a:rPr>
              <a:t> proposal, </a:t>
            </a:r>
            <a:r>
              <a:rPr sz="2800" spc="-5" dirty="0" err="1">
                <a:solidFill>
                  <a:srgbClr val="006FC0"/>
                </a:solidFill>
                <a:latin typeface="Franklin Gothic Book"/>
                <a:cs typeface="Franklin Gothic Book"/>
              </a:rPr>
              <a:t>selain</a:t>
            </a:r>
            <a:r>
              <a:rPr sz="2800" spc="-5" dirty="0">
                <a:solidFill>
                  <a:srgbClr val="006FC0"/>
                </a:solidFill>
                <a:latin typeface="Franklin Gothic Book"/>
                <a:cs typeface="Franklin Gothic Book"/>
              </a:rPr>
              <a:t> </a:t>
            </a:r>
            <a:r>
              <a:rPr sz="2800" spc="-10" dirty="0">
                <a:solidFill>
                  <a:srgbClr val="006FC0"/>
                </a:solidFill>
                <a:latin typeface="Franklin Gothic Book"/>
                <a:cs typeface="Franklin Gothic Book"/>
              </a:rPr>
              <a:t>ini bisa  dibatalkan</a:t>
            </a:r>
            <a:endParaRPr sz="2800" dirty="0">
              <a:latin typeface="Franklin Gothic Book"/>
              <a:cs typeface="Franklin Gothic Book"/>
            </a:endParaRPr>
          </a:p>
        </p:txBody>
      </p:sp>
    </p:spTree>
    <p:extLst>
      <p:ext uri="{BB962C8B-B14F-4D97-AF65-F5344CB8AC3E}">
        <p14:creationId xmlns:p14="http://schemas.microsoft.com/office/powerpoint/2010/main" val="326321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3769" y="232994"/>
            <a:ext cx="4781550"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30" dirty="0">
                <a:solidFill>
                  <a:srgbClr val="FF0000"/>
                </a:solidFill>
                <a:latin typeface="Franklin Gothic Book"/>
                <a:cs typeface="Franklin Gothic Book"/>
              </a:rPr>
              <a:t> </a:t>
            </a:r>
            <a:r>
              <a:rPr sz="3600" b="0" spc="-5" dirty="0">
                <a:solidFill>
                  <a:srgbClr val="FF0000"/>
                </a:solidFill>
                <a:latin typeface="Franklin Gothic Book"/>
                <a:cs typeface="Franklin Gothic Book"/>
              </a:rPr>
              <a:t>Administrasi</a:t>
            </a:r>
            <a:endParaRPr sz="3600" dirty="0">
              <a:solidFill>
                <a:srgbClr val="FF0000"/>
              </a:solidFill>
              <a:latin typeface="Franklin Gothic Book"/>
              <a:cs typeface="Franklin Gothic Book"/>
            </a:endParaRPr>
          </a:p>
        </p:txBody>
      </p:sp>
      <p:sp>
        <p:nvSpPr>
          <p:cNvPr id="3" name="object 3"/>
          <p:cNvSpPr txBox="1"/>
          <p:nvPr/>
        </p:nvSpPr>
        <p:spPr>
          <a:xfrm>
            <a:off x="1831594" y="861720"/>
            <a:ext cx="8322945" cy="3079689"/>
          </a:xfrm>
          <a:prstGeom prst="rect">
            <a:avLst/>
          </a:prstGeom>
        </p:spPr>
        <p:txBody>
          <a:bodyPr vert="horz" wrap="square" lIns="0" tIns="139065" rIns="0" bIns="0" rtlCol="0">
            <a:spAutoFit/>
          </a:bodyPr>
          <a:lstStyle/>
          <a:p>
            <a:pPr marL="395605" indent="-383540">
              <a:lnSpc>
                <a:spcPct val="100000"/>
              </a:lnSpc>
              <a:spcBef>
                <a:spcPts val="1095"/>
              </a:spcBef>
              <a:buAutoNum type="arabicPeriod" startAt="2"/>
              <a:tabLst>
                <a:tab pos="396240" algn="l"/>
              </a:tabLst>
            </a:pPr>
            <a:r>
              <a:rPr sz="2800" b="1" dirty="0">
                <a:solidFill>
                  <a:srgbClr val="181B0D"/>
                </a:solidFill>
                <a:latin typeface="Franklin Gothic Book"/>
                <a:cs typeface="Franklin Gothic Book"/>
              </a:rPr>
              <a:t>Hal</a:t>
            </a:r>
            <a:r>
              <a:rPr sz="2800" b="1" spc="5" dirty="0">
                <a:solidFill>
                  <a:srgbClr val="181B0D"/>
                </a:solidFill>
                <a:latin typeface="Franklin Gothic Book"/>
                <a:cs typeface="Franklin Gothic Book"/>
              </a:rPr>
              <a:t> </a:t>
            </a:r>
            <a:r>
              <a:rPr sz="2800" b="1" spc="-5" dirty="0">
                <a:solidFill>
                  <a:srgbClr val="181B0D"/>
                </a:solidFill>
                <a:latin typeface="Franklin Gothic Book"/>
                <a:cs typeface="Franklin Gothic Book"/>
              </a:rPr>
              <a:t>Pengesahan</a:t>
            </a:r>
            <a:endParaRPr sz="2800" dirty="0">
              <a:latin typeface="Franklin Gothic Book"/>
              <a:cs typeface="Franklin Gothic Book"/>
            </a:endParaRPr>
          </a:p>
          <a:p>
            <a:pPr marL="812800" marR="5080" lvl="1" indent="-384175">
              <a:lnSpc>
                <a:spcPts val="3160"/>
              </a:lnSpc>
              <a:spcBef>
                <a:spcPts val="1270"/>
              </a:spcBef>
              <a:buFont typeface="Wingdings"/>
              <a:buChar char=""/>
              <a:tabLst>
                <a:tab pos="812165" algn="l"/>
                <a:tab pos="812800" algn="l"/>
              </a:tabLst>
            </a:pPr>
            <a:r>
              <a:rPr sz="2800" spc="-35" dirty="0">
                <a:solidFill>
                  <a:srgbClr val="181B0D"/>
                </a:solidFill>
                <a:latin typeface="Franklin Gothic Book"/>
                <a:cs typeface="Franklin Gothic Book"/>
              </a:rPr>
              <a:t>Tanggal </a:t>
            </a:r>
            <a:r>
              <a:rPr sz="2800" spc="-5" dirty="0">
                <a:solidFill>
                  <a:srgbClr val="181B0D"/>
                </a:solidFill>
                <a:latin typeface="Franklin Gothic Book"/>
                <a:cs typeface="Franklin Gothic Book"/>
              </a:rPr>
              <a:t>Usulan </a:t>
            </a:r>
            <a:r>
              <a:rPr sz="2800" spc="-5" dirty="0" err="1">
                <a:solidFill>
                  <a:srgbClr val="181B0D"/>
                </a:solidFill>
                <a:latin typeface="Franklin Gothic Book"/>
                <a:cs typeface="Franklin Gothic Book"/>
              </a:rPr>
              <a:t>harus</a:t>
            </a:r>
            <a:r>
              <a:rPr sz="2800" spc="-5" dirty="0">
                <a:solidFill>
                  <a:srgbClr val="181B0D"/>
                </a:solidFill>
                <a:latin typeface="Franklin Gothic Book"/>
                <a:cs typeface="Franklin Gothic Book"/>
              </a:rPr>
              <a:t> </a:t>
            </a:r>
            <a:r>
              <a:rPr lang="en-US" sz="2800" spc="-5" dirty="0" err="1">
                <a:solidFill>
                  <a:srgbClr val="181B0D"/>
                </a:solidFill>
                <a:latin typeface="Franklin Gothic Book"/>
                <a:cs typeface="Franklin Gothic Book"/>
              </a:rPr>
              <a:t>sesuai</a:t>
            </a:r>
            <a:r>
              <a:rPr lang="en-US" sz="2800" spc="-5" dirty="0">
                <a:solidFill>
                  <a:srgbClr val="181B0D"/>
                </a:solidFill>
                <a:latin typeface="Franklin Gothic Book"/>
                <a:cs typeface="Franklin Gothic Book"/>
              </a:rPr>
              <a:t> </a:t>
            </a:r>
            <a:r>
              <a:rPr lang="en-US" sz="2800" spc="-5" dirty="0" err="1">
                <a:solidFill>
                  <a:srgbClr val="181B0D"/>
                </a:solidFill>
                <a:latin typeface="Franklin Gothic Book"/>
                <a:cs typeface="Franklin Gothic Book"/>
              </a:rPr>
              <a:t>tahun</a:t>
            </a:r>
            <a:r>
              <a:rPr sz="2800" spc="-35" dirty="0">
                <a:solidFill>
                  <a:srgbClr val="181B0D"/>
                </a:solidFill>
                <a:latin typeface="Franklin Gothic Book"/>
                <a:cs typeface="Franklin Gothic Book"/>
              </a:rPr>
              <a:t>, </a:t>
            </a:r>
            <a:r>
              <a:rPr sz="2800" spc="-10" dirty="0">
                <a:solidFill>
                  <a:srgbClr val="181B0D"/>
                </a:solidFill>
                <a:latin typeface="Franklin Gothic Book"/>
                <a:cs typeface="Franklin Gothic Book"/>
              </a:rPr>
              <a:t>dan  </a:t>
            </a:r>
            <a:r>
              <a:rPr sz="2800" spc="-5" dirty="0">
                <a:solidFill>
                  <a:srgbClr val="181B0D"/>
                </a:solidFill>
                <a:latin typeface="Franklin Gothic Book"/>
                <a:cs typeface="Franklin Gothic Book"/>
              </a:rPr>
              <a:t>tertanggal sebelum </a:t>
            </a:r>
            <a:r>
              <a:rPr sz="2800" spc="-10" dirty="0">
                <a:solidFill>
                  <a:srgbClr val="181B0D"/>
                </a:solidFill>
                <a:latin typeface="Franklin Gothic Book"/>
                <a:cs typeface="Franklin Gothic Book"/>
              </a:rPr>
              <a:t>batas </a:t>
            </a:r>
            <a:r>
              <a:rPr sz="2800" spc="-5" dirty="0">
                <a:solidFill>
                  <a:srgbClr val="181B0D"/>
                </a:solidFill>
                <a:latin typeface="Franklin Gothic Book"/>
                <a:cs typeface="Franklin Gothic Book"/>
              </a:rPr>
              <a:t>akhir</a:t>
            </a:r>
            <a:r>
              <a:rPr sz="2800" spc="40" dirty="0">
                <a:solidFill>
                  <a:srgbClr val="181B0D"/>
                </a:solidFill>
                <a:latin typeface="Franklin Gothic Book"/>
                <a:cs typeface="Franklin Gothic Book"/>
              </a:rPr>
              <a:t> </a:t>
            </a:r>
            <a:r>
              <a:rPr sz="2800" spc="-5" dirty="0">
                <a:solidFill>
                  <a:srgbClr val="181B0D"/>
                </a:solidFill>
                <a:latin typeface="Franklin Gothic Book"/>
                <a:cs typeface="Franklin Gothic Book"/>
              </a:rPr>
              <a:t>upload.</a:t>
            </a:r>
            <a:endParaRPr sz="2800" dirty="0">
              <a:latin typeface="Franklin Gothic Book"/>
              <a:cs typeface="Franklin Gothic Book"/>
            </a:endParaRPr>
          </a:p>
          <a:p>
            <a:pPr marL="812800" marR="20320" lvl="1" indent="-384175">
              <a:lnSpc>
                <a:spcPts val="3160"/>
              </a:lnSpc>
              <a:spcBef>
                <a:spcPts val="1195"/>
              </a:spcBef>
              <a:buFont typeface="Wingdings"/>
              <a:buChar char=""/>
              <a:tabLst>
                <a:tab pos="812165" algn="l"/>
                <a:tab pos="812800" algn="l"/>
              </a:tabLst>
            </a:pPr>
            <a:r>
              <a:rPr sz="2800" spc="-45" dirty="0">
                <a:solidFill>
                  <a:srgbClr val="006FC0"/>
                </a:solidFill>
                <a:latin typeface="Franklin Gothic Book"/>
                <a:cs typeface="Franklin Gothic Book"/>
              </a:rPr>
              <a:t>Tanda </a:t>
            </a:r>
            <a:r>
              <a:rPr sz="2800" spc="-40" dirty="0">
                <a:solidFill>
                  <a:srgbClr val="006FC0"/>
                </a:solidFill>
                <a:latin typeface="Franklin Gothic Book"/>
                <a:cs typeface="Franklin Gothic Book"/>
              </a:rPr>
              <a:t>Tangan </a:t>
            </a:r>
            <a:r>
              <a:rPr sz="2800" spc="-15" dirty="0">
                <a:solidFill>
                  <a:srgbClr val="006FC0"/>
                </a:solidFill>
                <a:latin typeface="Franklin Gothic Book"/>
                <a:cs typeface="Franklin Gothic Book"/>
              </a:rPr>
              <a:t>Pengusul </a:t>
            </a:r>
            <a:r>
              <a:rPr sz="2800" spc="-5" dirty="0">
                <a:solidFill>
                  <a:srgbClr val="006FC0"/>
                </a:solidFill>
                <a:latin typeface="Franklin Gothic Book"/>
                <a:cs typeface="Franklin Gothic Book"/>
              </a:rPr>
              <a:t>, </a:t>
            </a:r>
            <a:r>
              <a:rPr sz="2800" spc="-10" dirty="0">
                <a:solidFill>
                  <a:srgbClr val="006FC0"/>
                </a:solidFill>
                <a:latin typeface="Franklin Gothic Book"/>
                <a:cs typeface="Franklin Gothic Book"/>
              </a:rPr>
              <a:t>Dosen </a:t>
            </a:r>
            <a:r>
              <a:rPr sz="2800" spc="-15" dirty="0">
                <a:solidFill>
                  <a:srgbClr val="006FC0"/>
                </a:solidFill>
                <a:latin typeface="Franklin Gothic Book"/>
                <a:cs typeface="Franklin Gothic Book"/>
              </a:rPr>
              <a:t>Pendamping, </a:t>
            </a:r>
            <a:r>
              <a:rPr sz="2800" spc="-10" dirty="0">
                <a:solidFill>
                  <a:srgbClr val="006FC0"/>
                </a:solidFill>
                <a:latin typeface="Franklin Gothic Book"/>
                <a:cs typeface="Franklin Gothic Book"/>
              </a:rPr>
              <a:t>dan  Pimpinan </a:t>
            </a:r>
            <a:r>
              <a:rPr sz="2800" spc="-5" dirty="0">
                <a:solidFill>
                  <a:srgbClr val="006FC0"/>
                </a:solidFill>
                <a:latin typeface="Franklin Gothic Book"/>
                <a:cs typeface="Franklin Gothic Book"/>
              </a:rPr>
              <a:t>PT </a:t>
            </a:r>
            <a:r>
              <a:rPr sz="2800" spc="-10" dirty="0">
                <a:solidFill>
                  <a:srgbClr val="006FC0"/>
                </a:solidFill>
                <a:latin typeface="Franklin Gothic Book"/>
                <a:cs typeface="Franklin Gothic Book"/>
              </a:rPr>
              <a:t>harus </a:t>
            </a:r>
            <a:r>
              <a:rPr sz="2800" spc="-5" dirty="0">
                <a:solidFill>
                  <a:srgbClr val="006FC0"/>
                </a:solidFill>
                <a:latin typeface="Franklin Gothic Book"/>
                <a:cs typeface="Franklin Gothic Book"/>
              </a:rPr>
              <a:t>ada dan tidak </a:t>
            </a:r>
            <a:r>
              <a:rPr sz="2800" spc="-10" dirty="0">
                <a:solidFill>
                  <a:srgbClr val="006FC0"/>
                </a:solidFill>
                <a:latin typeface="Franklin Gothic Book"/>
                <a:cs typeface="Franklin Gothic Book"/>
              </a:rPr>
              <a:t>boleh</a:t>
            </a:r>
            <a:r>
              <a:rPr sz="2800" spc="35" dirty="0">
                <a:solidFill>
                  <a:srgbClr val="006FC0"/>
                </a:solidFill>
                <a:latin typeface="Franklin Gothic Book"/>
                <a:cs typeface="Franklin Gothic Book"/>
              </a:rPr>
              <a:t> </a:t>
            </a:r>
            <a:r>
              <a:rPr sz="2800" spc="-15" dirty="0">
                <a:solidFill>
                  <a:srgbClr val="006FC0"/>
                </a:solidFill>
                <a:latin typeface="Franklin Gothic Book"/>
                <a:cs typeface="Franklin Gothic Book"/>
              </a:rPr>
              <a:t>cropping.</a:t>
            </a:r>
            <a:endParaRPr sz="2800" dirty="0">
              <a:latin typeface="Franklin Gothic Book"/>
              <a:cs typeface="Franklin Gothic Book"/>
            </a:endParaRPr>
          </a:p>
          <a:p>
            <a:pPr marL="812800" lvl="1" indent="-384175">
              <a:lnSpc>
                <a:spcPct val="100000"/>
              </a:lnSpc>
              <a:spcBef>
                <a:spcPts val="930"/>
              </a:spcBef>
              <a:buFont typeface="Wingdings"/>
              <a:buChar char=""/>
              <a:tabLst>
                <a:tab pos="812165" algn="l"/>
                <a:tab pos="812800" algn="l"/>
              </a:tabLst>
            </a:pPr>
            <a:r>
              <a:rPr sz="2800" spc="-15" dirty="0">
                <a:solidFill>
                  <a:srgbClr val="181B0D"/>
                </a:solidFill>
                <a:latin typeface="Franklin Gothic Book"/>
                <a:cs typeface="Franklin Gothic Book"/>
              </a:rPr>
              <a:t>Cap/Stempel </a:t>
            </a:r>
            <a:r>
              <a:rPr sz="2800" spc="-5" dirty="0">
                <a:solidFill>
                  <a:srgbClr val="181B0D"/>
                </a:solidFill>
                <a:latin typeface="Franklin Gothic Book"/>
                <a:cs typeface="Franklin Gothic Book"/>
              </a:rPr>
              <a:t>PT </a:t>
            </a:r>
            <a:r>
              <a:rPr sz="2800" spc="-10" dirty="0">
                <a:solidFill>
                  <a:srgbClr val="181B0D"/>
                </a:solidFill>
                <a:latin typeface="Franklin Gothic Book"/>
                <a:cs typeface="Franklin Gothic Book"/>
              </a:rPr>
              <a:t>harus</a:t>
            </a:r>
            <a:r>
              <a:rPr sz="2800" spc="50" dirty="0">
                <a:solidFill>
                  <a:srgbClr val="181B0D"/>
                </a:solidFill>
                <a:latin typeface="Franklin Gothic Book"/>
                <a:cs typeface="Franklin Gothic Book"/>
              </a:rPr>
              <a:t> </a:t>
            </a:r>
            <a:r>
              <a:rPr sz="2800" spc="-10" dirty="0">
                <a:solidFill>
                  <a:srgbClr val="181B0D"/>
                </a:solidFill>
                <a:latin typeface="Franklin Gothic Book"/>
                <a:cs typeface="Franklin Gothic Book"/>
              </a:rPr>
              <a:t>ada.</a:t>
            </a:r>
            <a:endParaRPr sz="2800" dirty="0">
              <a:latin typeface="Franklin Gothic Book"/>
              <a:cs typeface="Franklin Gothic Book"/>
            </a:endParaRPr>
          </a:p>
        </p:txBody>
      </p:sp>
    </p:spTree>
    <p:extLst>
      <p:ext uri="{BB962C8B-B14F-4D97-AF65-F5344CB8AC3E}">
        <p14:creationId xmlns:p14="http://schemas.microsoft.com/office/powerpoint/2010/main" val="209775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897" y="149773"/>
            <a:ext cx="10018713" cy="1752599"/>
          </a:xfrm>
        </p:spPr>
        <p:txBody>
          <a:bodyPr/>
          <a:lstStyle/>
          <a:p>
            <a:r>
              <a:rPr lang="id-ID" b="1" dirty="0" smtClean="0"/>
              <a:t>TUJUAN</a:t>
            </a:r>
            <a:endParaRPr lang="id-ID" b="1" dirty="0"/>
          </a:p>
        </p:txBody>
      </p:sp>
      <p:sp>
        <p:nvSpPr>
          <p:cNvPr id="4" name="Content Placeholder 3"/>
          <p:cNvSpPr>
            <a:spLocks noGrp="1"/>
          </p:cNvSpPr>
          <p:nvPr>
            <p:ph idx="1"/>
          </p:nvPr>
        </p:nvSpPr>
        <p:spPr>
          <a:xfrm>
            <a:off x="1484310" y="1387367"/>
            <a:ext cx="10018713" cy="4792716"/>
          </a:xfrm>
        </p:spPr>
        <p:txBody>
          <a:bodyPr>
            <a:noAutofit/>
          </a:bodyPr>
          <a:lstStyle/>
          <a:p>
            <a:pPr marL="0" indent="0">
              <a:buNone/>
            </a:pPr>
            <a:r>
              <a:rPr lang="id-ID" sz="4000" dirty="0">
                <a:latin typeface="Calibri" panose="020F0502020204030204" pitchFamily="34" charset="0"/>
                <a:cs typeface="Calibri" panose="020F0502020204030204" pitchFamily="34" charset="0"/>
              </a:rPr>
              <a:t>PKM bertujuan untuk memandu mahasiswa menjadi pribadi yang </a:t>
            </a:r>
          </a:p>
          <a:p>
            <a:pPr marL="0" indent="0">
              <a:buNone/>
            </a:pPr>
            <a:r>
              <a:rPr lang="id-ID" sz="4000" dirty="0" smtClean="0">
                <a:latin typeface="Calibri" panose="020F0502020204030204" pitchFamily="34" charset="0"/>
                <a:cs typeface="Calibri" panose="020F0502020204030204" pitchFamily="34" charset="0"/>
              </a:rPr>
              <a:t>(</a:t>
            </a:r>
            <a:r>
              <a:rPr lang="id-ID" sz="4000" dirty="0">
                <a:latin typeface="Calibri" panose="020F0502020204030204" pitchFamily="34" charset="0"/>
                <a:cs typeface="Calibri" panose="020F0502020204030204" pitchFamily="34" charset="0"/>
              </a:rPr>
              <a:t>1) </a:t>
            </a:r>
            <a:r>
              <a:rPr lang="id-ID" sz="4000" dirty="0" smtClean="0">
                <a:latin typeface="Calibri" panose="020F0502020204030204" pitchFamily="34" charset="0"/>
                <a:cs typeface="Calibri" panose="020F0502020204030204" pitchFamily="34" charset="0"/>
              </a:rPr>
              <a:t>Lebih tahu </a:t>
            </a:r>
            <a:r>
              <a:rPr lang="id-ID" sz="4000" dirty="0">
                <a:latin typeface="Calibri" panose="020F0502020204030204" pitchFamily="34" charset="0"/>
                <a:cs typeface="Calibri" panose="020F0502020204030204" pitchFamily="34" charset="0"/>
              </a:rPr>
              <a:t>aturan, taat aturan</a:t>
            </a:r>
          </a:p>
          <a:p>
            <a:pPr marL="0" indent="0">
              <a:buNone/>
            </a:pPr>
            <a:r>
              <a:rPr lang="id-ID" sz="4000" dirty="0">
                <a:latin typeface="Calibri" panose="020F0502020204030204" pitchFamily="34" charset="0"/>
                <a:cs typeface="Calibri" panose="020F0502020204030204" pitchFamily="34" charset="0"/>
              </a:rPr>
              <a:t>(2) kreatif, inovatif dan </a:t>
            </a:r>
          </a:p>
          <a:p>
            <a:pPr marL="0" indent="0">
              <a:buNone/>
            </a:pPr>
            <a:r>
              <a:rPr lang="id-ID" sz="4000" dirty="0">
                <a:latin typeface="Calibri" panose="020F0502020204030204" pitchFamily="34" charset="0"/>
                <a:cs typeface="Calibri" panose="020F0502020204030204" pitchFamily="34" charset="0"/>
              </a:rPr>
              <a:t>(3) objektif kooperatif dalam membangun KEBHINEKA TUNGGALIKAAN dan intelektual</a:t>
            </a:r>
          </a:p>
        </p:txBody>
      </p:sp>
    </p:spTree>
    <p:extLst>
      <p:ext uri="{BB962C8B-B14F-4D97-AF65-F5344CB8AC3E}">
        <p14:creationId xmlns:p14="http://schemas.microsoft.com/office/powerpoint/2010/main" val="775107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5286" y="232994"/>
            <a:ext cx="4781550"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30" dirty="0">
                <a:solidFill>
                  <a:srgbClr val="FF0000"/>
                </a:solidFill>
                <a:latin typeface="Franklin Gothic Book"/>
                <a:cs typeface="Franklin Gothic Book"/>
              </a:rPr>
              <a:t> </a:t>
            </a:r>
            <a:r>
              <a:rPr sz="3600" b="0" spc="-5" dirty="0">
                <a:solidFill>
                  <a:srgbClr val="FF0000"/>
                </a:solidFill>
                <a:latin typeface="Franklin Gothic Book"/>
                <a:cs typeface="Franklin Gothic Book"/>
              </a:rPr>
              <a:t>Administrasi</a:t>
            </a:r>
            <a:endParaRPr sz="3600" dirty="0">
              <a:solidFill>
                <a:srgbClr val="FF0000"/>
              </a:solidFill>
              <a:latin typeface="Franklin Gothic Book"/>
              <a:cs typeface="Franklin Gothic Book"/>
            </a:endParaRPr>
          </a:p>
        </p:txBody>
      </p:sp>
      <p:sp>
        <p:nvSpPr>
          <p:cNvPr id="3" name="object 3"/>
          <p:cNvSpPr txBox="1"/>
          <p:nvPr/>
        </p:nvSpPr>
        <p:spPr>
          <a:xfrm>
            <a:off x="1831594" y="988822"/>
            <a:ext cx="8413115" cy="4201791"/>
          </a:xfrm>
          <a:prstGeom prst="rect">
            <a:avLst/>
          </a:prstGeom>
        </p:spPr>
        <p:txBody>
          <a:bodyPr vert="horz" wrap="square" lIns="0" tIns="46355" rIns="0" bIns="0" rtlCol="0">
            <a:spAutoFit/>
          </a:bodyPr>
          <a:lstStyle/>
          <a:p>
            <a:pPr marL="396240" marR="730250" indent="-384175">
              <a:lnSpc>
                <a:spcPts val="3160"/>
              </a:lnSpc>
              <a:spcBef>
                <a:spcPts val="365"/>
              </a:spcBef>
              <a:buAutoNum type="arabicPeriod" startAt="3"/>
              <a:tabLst>
                <a:tab pos="396875" algn="l"/>
              </a:tabLst>
            </a:pPr>
            <a:r>
              <a:rPr sz="2800" b="1" dirty="0">
                <a:solidFill>
                  <a:srgbClr val="181B0D"/>
                </a:solidFill>
                <a:latin typeface="Franklin Gothic Book"/>
                <a:cs typeface="Franklin Gothic Book"/>
              </a:rPr>
              <a:t>Lampiran, semua lampiran </a:t>
            </a:r>
            <a:r>
              <a:rPr sz="2800" b="1" spc="-10" dirty="0">
                <a:solidFill>
                  <a:srgbClr val="181B0D"/>
                </a:solidFill>
                <a:latin typeface="Franklin Gothic Book"/>
                <a:cs typeface="Franklin Gothic Book"/>
              </a:rPr>
              <a:t>yg </a:t>
            </a:r>
            <a:r>
              <a:rPr sz="2800" b="1" dirty="0">
                <a:solidFill>
                  <a:srgbClr val="181B0D"/>
                </a:solidFill>
                <a:latin typeface="Franklin Gothic Book"/>
                <a:cs typeface="Franklin Gothic Book"/>
              </a:rPr>
              <a:t>diminta harus</a:t>
            </a:r>
            <a:r>
              <a:rPr sz="2800" b="1" spc="-140" dirty="0">
                <a:solidFill>
                  <a:srgbClr val="181B0D"/>
                </a:solidFill>
                <a:latin typeface="Franklin Gothic Book"/>
                <a:cs typeface="Franklin Gothic Book"/>
              </a:rPr>
              <a:t> </a:t>
            </a:r>
            <a:r>
              <a:rPr sz="2800" b="1" spc="-5" dirty="0">
                <a:solidFill>
                  <a:srgbClr val="181B0D"/>
                </a:solidFill>
                <a:latin typeface="Franklin Gothic Book"/>
                <a:cs typeface="Franklin Gothic Book"/>
              </a:rPr>
              <a:t>ada  </a:t>
            </a:r>
            <a:r>
              <a:rPr sz="2800" b="1" dirty="0">
                <a:solidFill>
                  <a:srgbClr val="181B0D"/>
                </a:solidFill>
                <a:latin typeface="Franklin Gothic Book"/>
                <a:cs typeface="Franklin Gothic Book"/>
              </a:rPr>
              <a:t>(boleh </a:t>
            </a:r>
            <a:r>
              <a:rPr sz="2800" b="1" spc="-5" dirty="0">
                <a:solidFill>
                  <a:srgbClr val="181B0D"/>
                </a:solidFill>
                <a:latin typeface="Franklin Gothic Book"/>
                <a:cs typeface="Franklin Gothic Book"/>
              </a:rPr>
              <a:t>ada </a:t>
            </a:r>
            <a:r>
              <a:rPr sz="2800" b="1" dirty="0">
                <a:solidFill>
                  <a:srgbClr val="181B0D"/>
                </a:solidFill>
                <a:latin typeface="Franklin Gothic Book"/>
                <a:cs typeface="Franklin Gothic Book"/>
              </a:rPr>
              <a:t>tambahan</a:t>
            </a:r>
            <a:r>
              <a:rPr sz="2800" b="1" spc="-50" dirty="0">
                <a:solidFill>
                  <a:srgbClr val="181B0D"/>
                </a:solidFill>
                <a:latin typeface="Franklin Gothic Book"/>
                <a:cs typeface="Franklin Gothic Book"/>
              </a:rPr>
              <a:t> </a:t>
            </a:r>
            <a:r>
              <a:rPr sz="2800" b="1" dirty="0">
                <a:solidFill>
                  <a:srgbClr val="181B0D"/>
                </a:solidFill>
                <a:latin typeface="Franklin Gothic Book"/>
                <a:cs typeface="Franklin Gothic Book"/>
              </a:rPr>
              <a:t>lampiran)</a:t>
            </a:r>
            <a:endParaRPr sz="2800" dirty="0">
              <a:latin typeface="Franklin Gothic Book"/>
              <a:cs typeface="Franklin Gothic Book"/>
            </a:endParaRPr>
          </a:p>
          <a:p>
            <a:pPr marL="812800" marR="511809" lvl="1" indent="-384175">
              <a:lnSpc>
                <a:spcPts val="3160"/>
              </a:lnSpc>
              <a:spcBef>
                <a:spcPts val="1195"/>
              </a:spcBef>
              <a:buFont typeface="Wingdings"/>
              <a:buChar char=""/>
              <a:tabLst>
                <a:tab pos="812165" algn="l"/>
                <a:tab pos="812800" algn="l"/>
              </a:tabLst>
            </a:pPr>
            <a:r>
              <a:rPr sz="2800" spc="-10" dirty="0">
                <a:solidFill>
                  <a:srgbClr val="181B0D"/>
                </a:solidFill>
                <a:latin typeface="Franklin Gothic Book"/>
                <a:cs typeface="Franklin Gothic Book"/>
              </a:rPr>
              <a:t>Biodata </a:t>
            </a:r>
            <a:r>
              <a:rPr sz="2800" spc="-15" dirty="0">
                <a:solidFill>
                  <a:srgbClr val="181B0D"/>
                </a:solidFill>
                <a:latin typeface="Franklin Gothic Book"/>
                <a:cs typeface="Franklin Gothic Book"/>
              </a:rPr>
              <a:t>Pengusul </a:t>
            </a:r>
            <a:r>
              <a:rPr sz="2800" spc="-10" dirty="0">
                <a:solidFill>
                  <a:srgbClr val="181B0D"/>
                </a:solidFill>
                <a:latin typeface="Franklin Gothic Book"/>
                <a:cs typeface="Franklin Gothic Book"/>
              </a:rPr>
              <a:t>dan </a:t>
            </a:r>
            <a:r>
              <a:rPr sz="2800" spc="-5" dirty="0">
                <a:solidFill>
                  <a:srgbClr val="181B0D"/>
                </a:solidFill>
                <a:latin typeface="Franklin Gothic Book"/>
                <a:cs typeface="Franklin Gothic Book"/>
              </a:rPr>
              <a:t>Dosen </a:t>
            </a:r>
            <a:r>
              <a:rPr sz="2800" spc="-15" dirty="0">
                <a:solidFill>
                  <a:srgbClr val="181B0D"/>
                </a:solidFill>
                <a:latin typeface="Franklin Gothic Book"/>
                <a:cs typeface="Franklin Gothic Book"/>
              </a:rPr>
              <a:t>Pendamping </a:t>
            </a:r>
            <a:r>
              <a:rPr sz="2800" spc="-10" dirty="0">
                <a:solidFill>
                  <a:srgbClr val="181B0D"/>
                </a:solidFill>
                <a:latin typeface="Franklin Gothic Book"/>
                <a:cs typeface="Franklin Gothic Book"/>
              </a:rPr>
              <a:t>yang  </a:t>
            </a:r>
            <a:r>
              <a:rPr sz="2800" spc="-5" dirty="0" err="1">
                <a:solidFill>
                  <a:srgbClr val="181B0D"/>
                </a:solidFill>
                <a:latin typeface="Franklin Gothic Book"/>
                <a:cs typeface="Franklin Gothic Book"/>
              </a:rPr>
              <a:t>ditandatangani</a:t>
            </a:r>
            <a:r>
              <a:rPr sz="2800" spc="-5" dirty="0">
                <a:solidFill>
                  <a:srgbClr val="181B0D"/>
                </a:solidFill>
                <a:latin typeface="Franklin Gothic Book"/>
                <a:cs typeface="Franklin Gothic Book"/>
              </a:rPr>
              <a:t> </a:t>
            </a:r>
            <a:r>
              <a:rPr sz="2800" spc="-5" dirty="0" err="1" smtClean="0">
                <a:solidFill>
                  <a:srgbClr val="181B0D"/>
                </a:solidFill>
                <a:latin typeface="Franklin Gothic Book"/>
                <a:cs typeface="Franklin Gothic Book"/>
              </a:rPr>
              <a:t>langsung</a:t>
            </a:r>
            <a:r>
              <a:rPr sz="2800" spc="-5" dirty="0" smtClean="0">
                <a:solidFill>
                  <a:srgbClr val="181B0D"/>
                </a:solidFill>
                <a:latin typeface="Franklin Gothic Book"/>
                <a:cs typeface="Franklin Gothic Book"/>
              </a:rPr>
              <a:t> </a:t>
            </a:r>
            <a:r>
              <a:rPr sz="2800" spc="-10" dirty="0" smtClean="0">
                <a:solidFill>
                  <a:srgbClr val="181B0D"/>
                </a:solidFill>
                <a:latin typeface="Franklin Gothic Book"/>
                <a:cs typeface="Franklin Gothic Book"/>
              </a:rPr>
              <a:t>(</a:t>
            </a:r>
            <a:r>
              <a:rPr sz="2800" spc="-10" dirty="0" err="1" smtClean="0">
                <a:solidFill>
                  <a:srgbClr val="181B0D"/>
                </a:solidFill>
                <a:latin typeface="Franklin Gothic Book"/>
                <a:cs typeface="Franklin Gothic Book"/>
              </a:rPr>
              <a:t>bukan</a:t>
            </a:r>
            <a:r>
              <a:rPr sz="2800" spc="-10" dirty="0" smtClean="0">
                <a:solidFill>
                  <a:srgbClr val="181B0D"/>
                </a:solidFill>
                <a:latin typeface="Franklin Gothic Book"/>
                <a:cs typeface="Franklin Gothic Book"/>
              </a:rPr>
              <a:t> </a:t>
            </a:r>
            <a:r>
              <a:rPr sz="2800" spc="-10" dirty="0" err="1" smtClean="0">
                <a:solidFill>
                  <a:srgbClr val="181B0D"/>
                </a:solidFill>
                <a:latin typeface="Franklin Gothic Book"/>
                <a:cs typeface="Franklin Gothic Book"/>
              </a:rPr>
              <a:t>tandatangan</a:t>
            </a:r>
            <a:r>
              <a:rPr sz="2800" spc="-10" dirty="0" smtClean="0">
                <a:solidFill>
                  <a:srgbClr val="181B0D"/>
                </a:solidFill>
                <a:latin typeface="Franklin Gothic Book"/>
                <a:cs typeface="Franklin Gothic Book"/>
              </a:rPr>
              <a:t> digital</a:t>
            </a:r>
            <a:r>
              <a:rPr sz="2800" spc="-15" dirty="0" smtClean="0">
                <a:solidFill>
                  <a:srgbClr val="181B0D"/>
                </a:solidFill>
                <a:latin typeface="Franklin Gothic Book"/>
                <a:cs typeface="Franklin Gothic Book"/>
              </a:rPr>
              <a:t>)</a:t>
            </a:r>
            <a:endParaRPr sz="2800" dirty="0">
              <a:latin typeface="Franklin Gothic Book"/>
              <a:cs typeface="Franklin Gothic Book"/>
            </a:endParaRPr>
          </a:p>
          <a:p>
            <a:pPr marL="812800" marR="363220" lvl="1" indent="-384175">
              <a:lnSpc>
                <a:spcPts val="3170"/>
              </a:lnSpc>
              <a:spcBef>
                <a:spcPts val="1185"/>
              </a:spcBef>
              <a:buFont typeface="Wingdings"/>
              <a:buChar char=""/>
              <a:tabLst>
                <a:tab pos="812165" algn="l"/>
                <a:tab pos="812800" algn="l"/>
              </a:tabLst>
            </a:pPr>
            <a:r>
              <a:rPr sz="2800" spc="-10" dirty="0">
                <a:solidFill>
                  <a:srgbClr val="006FC0"/>
                </a:solidFill>
                <a:latin typeface="Franklin Gothic Book"/>
                <a:cs typeface="Franklin Gothic Book"/>
              </a:rPr>
              <a:t>Surat </a:t>
            </a:r>
            <a:r>
              <a:rPr sz="2800" spc="-20" dirty="0">
                <a:solidFill>
                  <a:srgbClr val="006FC0"/>
                </a:solidFill>
                <a:latin typeface="Franklin Gothic Book"/>
                <a:cs typeface="Franklin Gothic Book"/>
              </a:rPr>
              <a:t>Pernyataan </a:t>
            </a:r>
            <a:r>
              <a:rPr sz="2800" spc="-25" dirty="0">
                <a:solidFill>
                  <a:srgbClr val="006FC0"/>
                </a:solidFill>
                <a:latin typeface="Franklin Gothic Book"/>
                <a:cs typeface="Franklin Gothic Book"/>
              </a:rPr>
              <a:t>Ketua </a:t>
            </a:r>
            <a:r>
              <a:rPr sz="2800" spc="-10" dirty="0">
                <a:solidFill>
                  <a:srgbClr val="006FC0"/>
                </a:solidFill>
                <a:latin typeface="Franklin Gothic Book"/>
                <a:cs typeface="Franklin Gothic Book"/>
              </a:rPr>
              <a:t>Pelaksana </a:t>
            </a:r>
            <a:r>
              <a:rPr sz="2800" spc="-15" dirty="0">
                <a:solidFill>
                  <a:srgbClr val="006FC0"/>
                </a:solidFill>
                <a:latin typeface="Franklin Gothic Book"/>
                <a:cs typeface="Franklin Gothic Book"/>
              </a:rPr>
              <a:t>(Lamp 11.5),  </a:t>
            </a:r>
            <a:r>
              <a:rPr sz="2800" spc="-10" dirty="0">
                <a:solidFill>
                  <a:srgbClr val="006FC0"/>
                </a:solidFill>
                <a:latin typeface="Franklin Gothic Book"/>
                <a:cs typeface="Franklin Gothic Book"/>
              </a:rPr>
              <a:t>harus ditanda </a:t>
            </a:r>
            <a:r>
              <a:rPr sz="2800" spc="-5" dirty="0">
                <a:solidFill>
                  <a:srgbClr val="006FC0"/>
                </a:solidFill>
                <a:latin typeface="Franklin Gothic Book"/>
                <a:cs typeface="Franklin Gothic Book"/>
              </a:rPr>
              <a:t>tangan dan </a:t>
            </a:r>
            <a:r>
              <a:rPr sz="2800" spc="-10" dirty="0">
                <a:solidFill>
                  <a:srgbClr val="006FC0"/>
                </a:solidFill>
                <a:latin typeface="Franklin Gothic Book"/>
                <a:cs typeface="Franklin Gothic Book"/>
              </a:rPr>
              <a:t>bermaterai </a:t>
            </a:r>
            <a:r>
              <a:rPr sz="2800" spc="-5" dirty="0">
                <a:solidFill>
                  <a:srgbClr val="006FC0"/>
                </a:solidFill>
                <a:latin typeface="Franklin Gothic Book"/>
                <a:cs typeface="Franklin Gothic Book"/>
              </a:rPr>
              <a:t>Rp.</a:t>
            </a:r>
            <a:r>
              <a:rPr sz="2800" spc="5" dirty="0">
                <a:solidFill>
                  <a:srgbClr val="006FC0"/>
                </a:solidFill>
                <a:latin typeface="Franklin Gothic Book"/>
                <a:cs typeface="Franklin Gothic Book"/>
              </a:rPr>
              <a:t> </a:t>
            </a:r>
            <a:r>
              <a:rPr sz="2800" spc="-5" dirty="0">
                <a:solidFill>
                  <a:srgbClr val="006FC0"/>
                </a:solidFill>
                <a:latin typeface="Franklin Gothic Book"/>
                <a:cs typeface="Franklin Gothic Book"/>
              </a:rPr>
              <a:t>6000</a:t>
            </a:r>
            <a:endParaRPr sz="2800" dirty="0">
              <a:latin typeface="Franklin Gothic Book"/>
              <a:cs typeface="Franklin Gothic Book"/>
            </a:endParaRPr>
          </a:p>
          <a:p>
            <a:pPr marL="812800" marR="1701800" lvl="1" indent="-384175">
              <a:lnSpc>
                <a:spcPts val="3170"/>
              </a:lnSpc>
              <a:spcBef>
                <a:spcPts val="1180"/>
              </a:spcBef>
              <a:buFont typeface="Wingdings"/>
              <a:buChar char=""/>
              <a:tabLst>
                <a:tab pos="812165" algn="l"/>
                <a:tab pos="812800" algn="l"/>
              </a:tabLst>
            </a:pPr>
            <a:r>
              <a:rPr sz="2800" spc="-5" dirty="0" smtClean="0">
                <a:latin typeface="Franklin Gothic Book"/>
                <a:cs typeface="Franklin Gothic Book"/>
              </a:rPr>
              <a:t>Surat </a:t>
            </a:r>
            <a:r>
              <a:rPr sz="2800" spc="-20" dirty="0">
                <a:latin typeface="Franklin Gothic Book"/>
                <a:cs typeface="Franklin Gothic Book"/>
              </a:rPr>
              <a:t>Pernyataan </a:t>
            </a:r>
            <a:r>
              <a:rPr sz="2800" spc="-10" dirty="0">
                <a:latin typeface="Franklin Gothic Book"/>
                <a:cs typeface="Franklin Gothic Book"/>
              </a:rPr>
              <a:t>pendanaan bagi yang  </a:t>
            </a:r>
            <a:r>
              <a:rPr sz="2800" spc="-5" dirty="0">
                <a:latin typeface="Franklin Gothic Book"/>
                <a:cs typeface="Franklin Gothic Book"/>
              </a:rPr>
              <a:t>memerlukan </a:t>
            </a:r>
            <a:r>
              <a:rPr sz="2800" spc="-25" dirty="0">
                <a:latin typeface="Franklin Gothic Book"/>
                <a:cs typeface="Franklin Gothic Book"/>
              </a:rPr>
              <a:t>biaya </a:t>
            </a:r>
            <a:r>
              <a:rPr sz="2800" spc="-5" dirty="0">
                <a:latin typeface="Franklin Gothic Book"/>
                <a:cs typeface="Franklin Gothic Book"/>
              </a:rPr>
              <a:t>&gt; </a:t>
            </a:r>
            <a:r>
              <a:rPr sz="2800" spc="-10" dirty="0">
                <a:latin typeface="Franklin Gothic Book"/>
                <a:cs typeface="Franklin Gothic Book"/>
              </a:rPr>
              <a:t>12.5</a:t>
            </a:r>
            <a:r>
              <a:rPr sz="2800" spc="10" dirty="0">
                <a:latin typeface="Franklin Gothic Book"/>
                <a:cs typeface="Franklin Gothic Book"/>
              </a:rPr>
              <a:t> </a:t>
            </a:r>
            <a:r>
              <a:rPr sz="2800" spc="-5" dirty="0">
                <a:latin typeface="Franklin Gothic Book"/>
                <a:cs typeface="Franklin Gothic Book"/>
              </a:rPr>
              <a:t>jt</a:t>
            </a:r>
            <a:endParaRPr sz="2800" dirty="0">
              <a:latin typeface="Franklin Gothic Book"/>
              <a:cs typeface="Franklin Gothic Book"/>
            </a:endParaRPr>
          </a:p>
        </p:txBody>
      </p:sp>
    </p:spTree>
    <p:extLst>
      <p:ext uri="{BB962C8B-B14F-4D97-AF65-F5344CB8AC3E}">
        <p14:creationId xmlns:p14="http://schemas.microsoft.com/office/powerpoint/2010/main" val="1437641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2064" y="232994"/>
            <a:ext cx="3766185"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45" dirty="0">
                <a:solidFill>
                  <a:srgbClr val="FF0000"/>
                </a:solidFill>
                <a:latin typeface="Franklin Gothic Book"/>
                <a:cs typeface="Franklin Gothic Book"/>
              </a:rPr>
              <a:t> </a:t>
            </a:r>
            <a:r>
              <a:rPr sz="3600" b="0" spc="-15" dirty="0">
                <a:solidFill>
                  <a:srgbClr val="FF0000"/>
                </a:solidFill>
                <a:latin typeface="Franklin Gothic Book"/>
                <a:cs typeface="Franklin Gothic Book"/>
              </a:rPr>
              <a:t>Format</a:t>
            </a:r>
            <a:endParaRPr sz="3600" dirty="0">
              <a:solidFill>
                <a:srgbClr val="FF0000"/>
              </a:solidFill>
              <a:latin typeface="Franklin Gothic Book"/>
              <a:cs typeface="Franklin Gothic Book"/>
            </a:endParaRPr>
          </a:p>
        </p:txBody>
      </p:sp>
      <p:sp>
        <p:nvSpPr>
          <p:cNvPr id="3" name="object 3"/>
          <p:cNvSpPr txBox="1">
            <a:spLocks noGrp="1"/>
          </p:cNvSpPr>
          <p:nvPr>
            <p:ph type="body" idx="1"/>
          </p:nvPr>
        </p:nvSpPr>
        <p:spPr>
          <a:xfrm>
            <a:off x="1282064" y="1685573"/>
            <a:ext cx="10018713" cy="2354362"/>
          </a:xfrm>
          <a:prstGeom prst="rect">
            <a:avLst/>
          </a:prstGeom>
        </p:spPr>
        <p:txBody>
          <a:bodyPr vert="horz" wrap="square" lIns="0" tIns="46355" rIns="0" bIns="0" rtlCol="0">
            <a:spAutoFit/>
          </a:bodyPr>
          <a:lstStyle/>
          <a:p>
            <a:pPr marL="469900" marR="1327150" indent="-457200">
              <a:lnSpc>
                <a:spcPts val="3160"/>
              </a:lnSpc>
              <a:spcBef>
                <a:spcPts val="365"/>
              </a:spcBef>
              <a:tabLst>
                <a:tab pos="469900" algn="l"/>
              </a:tabLst>
            </a:pPr>
            <a:r>
              <a:rPr spc="-10" dirty="0" err="1" smtClean="0"/>
              <a:t>Sistematika</a:t>
            </a:r>
            <a:r>
              <a:rPr spc="-10" dirty="0" smtClean="0"/>
              <a:t> </a:t>
            </a:r>
            <a:r>
              <a:rPr spc="-5" dirty="0"/>
              <a:t>/ Struktur </a:t>
            </a:r>
            <a:r>
              <a:rPr spc="-15" dirty="0"/>
              <a:t>Proposal </a:t>
            </a:r>
            <a:r>
              <a:rPr spc="-10" dirty="0"/>
              <a:t>harus </a:t>
            </a:r>
            <a:r>
              <a:rPr spc="-5" dirty="0" err="1"/>
              <a:t>sesuai</a:t>
            </a:r>
            <a:r>
              <a:rPr spc="-5" dirty="0"/>
              <a:t>  </a:t>
            </a:r>
            <a:r>
              <a:rPr spc="-15" dirty="0" err="1"/>
              <a:t>Pedoman</a:t>
            </a:r>
            <a:r>
              <a:rPr spc="-30" dirty="0"/>
              <a:t>, </a:t>
            </a:r>
            <a:r>
              <a:rPr spc="-5" dirty="0"/>
              <a:t>tiap </a:t>
            </a:r>
            <a:r>
              <a:rPr spc="-10" dirty="0"/>
              <a:t>Bidang PKM</a:t>
            </a:r>
            <a:r>
              <a:rPr spc="50" dirty="0"/>
              <a:t> </a:t>
            </a:r>
            <a:r>
              <a:rPr spc="-10" dirty="0"/>
              <a:t>berbeda.</a:t>
            </a:r>
          </a:p>
          <a:p>
            <a:pPr marL="6058535">
              <a:lnSpc>
                <a:spcPct val="100000"/>
              </a:lnSpc>
              <a:spcBef>
                <a:spcPts val="925"/>
              </a:spcBef>
            </a:pPr>
            <a:r>
              <a:rPr spc="-5" dirty="0"/>
              <a:t>(lihat</a:t>
            </a:r>
            <a:r>
              <a:rPr spc="-50" dirty="0"/>
              <a:t> </a:t>
            </a:r>
            <a:r>
              <a:rPr spc="-15" dirty="0"/>
              <a:t>Pedoman).</a:t>
            </a:r>
          </a:p>
          <a:p>
            <a:pPr marL="475615" marR="311785">
              <a:lnSpc>
                <a:spcPct val="94100"/>
              </a:lnSpc>
              <a:spcBef>
                <a:spcPts val="1195"/>
              </a:spcBef>
            </a:pPr>
            <a:r>
              <a:rPr spc="-15" dirty="0">
                <a:solidFill>
                  <a:srgbClr val="4D7C99"/>
                </a:solidFill>
              </a:rPr>
              <a:t>Seharusnya </a:t>
            </a:r>
            <a:r>
              <a:rPr spc="-5" dirty="0">
                <a:solidFill>
                  <a:srgbClr val="4D7C99"/>
                </a:solidFill>
              </a:rPr>
              <a:t>tidak </a:t>
            </a:r>
            <a:r>
              <a:rPr spc="-10" dirty="0">
                <a:solidFill>
                  <a:srgbClr val="4D7C99"/>
                </a:solidFill>
              </a:rPr>
              <a:t>memakai Ringkasan, </a:t>
            </a:r>
            <a:r>
              <a:rPr spc="-15" dirty="0">
                <a:solidFill>
                  <a:srgbClr val="4D7C99"/>
                </a:solidFill>
              </a:rPr>
              <a:t>tetapi </a:t>
            </a:r>
            <a:r>
              <a:rPr spc="-10" dirty="0">
                <a:solidFill>
                  <a:srgbClr val="4D7C99"/>
                </a:solidFill>
              </a:rPr>
              <a:t>ada  Ringkasan </a:t>
            </a:r>
            <a:r>
              <a:rPr spc="-5" dirty="0">
                <a:solidFill>
                  <a:srgbClr val="4D7C99"/>
                </a:solidFill>
              </a:rPr>
              <a:t>tidak membatalkan </a:t>
            </a:r>
            <a:r>
              <a:rPr spc="-10" dirty="0">
                <a:solidFill>
                  <a:srgbClr val="4D7C99"/>
                </a:solidFill>
              </a:rPr>
              <a:t>proposal, </a:t>
            </a:r>
            <a:r>
              <a:rPr spc="-5" dirty="0">
                <a:solidFill>
                  <a:srgbClr val="4D7C99"/>
                </a:solidFill>
              </a:rPr>
              <a:t>atau </a:t>
            </a:r>
            <a:r>
              <a:rPr spc="-10" dirty="0">
                <a:solidFill>
                  <a:srgbClr val="4D7C99"/>
                </a:solidFill>
              </a:rPr>
              <a:t>boleh  dikasih</a:t>
            </a:r>
            <a:r>
              <a:rPr dirty="0">
                <a:solidFill>
                  <a:srgbClr val="4D7C99"/>
                </a:solidFill>
              </a:rPr>
              <a:t> </a:t>
            </a:r>
            <a:r>
              <a:rPr spc="-10" dirty="0">
                <a:solidFill>
                  <a:srgbClr val="4D7C99"/>
                </a:solidFill>
              </a:rPr>
              <a:t>Ringkasan.</a:t>
            </a:r>
          </a:p>
        </p:txBody>
      </p:sp>
    </p:spTree>
    <p:extLst>
      <p:ext uri="{BB962C8B-B14F-4D97-AF65-F5344CB8AC3E}">
        <p14:creationId xmlns:p14="http://schemas.microsoft.com/office/powerpoint/2010/main" val="1919502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5773" y="232994"/>
            <a:ext cx="3765550"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45" dirty="0">
                <a:solidFill>
                  <a:srgbClr val="FF0000"/>
                </a:solidFill>
                <a:latin typeface="Franklin Gothic Book"/>
                <a:cs typeface="Franklin Gothic Book"/>
              </a:rPr>
              <a:t> </a:t>
            </a:r>
            <a:r>
              <a:rPr sz="3600" b="0" spc="-15" dirty="0">
                <a:solidFill>
                  <a:srgbClr val="FF0000"/>
                </a:solidFill>
                <a:latin typeface="Franklin Gothic Book"/>
                <a:cs typeface="Franklin Gothic Book"/>
              </a:rPr>
              <a:t>Format</a:t>
            </a:r>
            <a:endParaRPr sz="3600" dirty="0">
              <a:solidFill>
                <a:srgbClr val="FF0000"/>
              </a:solidFill>
              <a:latin typeface="Franklin Gothic Book"/>
              <a:cs typeface="Franklin Gothic Book"/>
            </a:endParaRPr>
          </a:p>
        </p:txBody>
      </p:sp>
      <p:sp>
        <p:nvSpPr>
          <p:cNvPr id="3" name="object 3"/>
          <p:cNvSpPr txBox="1"/>
          <p:nvPr/>
        </p:nvSpPr>
        <p:spPr>
          <a:xfrm>
            <a:off x="1831594" y="1065022"/>
            <a:ext cx="8468995" cy="2762885"/>
          </a:xfrm>
          <a:prstGeom prst="rect">
            <a:avLst/>
          </a:prstGeom>
        </p:spPr>
        <p:txBody>
          <a:bodyPr vert="horz" wrap="square" lIns="0" tIns="46355" rIns="0" bIns="0" rtlCol="0">
            <a:spAutoFit/>
          </a:bodyPr>
          <a:lstStyle/>
          <a:p>
            <a:pPr marL="527685" marR="762635" indent="-515620">
              <a:lnSpc>
                <a:spcPts val="3160"/>
              </a:lnSpc>
              <a:spcBef>
                <a:spcPts val="365"/>
              </a:spcBef>
              <a:tabLst>
                <a:tab pos="527685" algn="l"/>
              </a:tabLst>
            </a:pPr>
            <a:r>
              <a:rPr sz="2800" spc="-5" dirty="0">
                <a:solidFill>
                  <a:srgbClr val="181B0D"/>
                </a:solidFill>
                <a:latin typeface="Franklin Gothic Book"/>
                <a:cs typeface="Franklin Gothic Book"/>
              </a:rPr>
              <a:t>2.	Jumlah </a:t>
            </a:r>
            <a:r>
              <a:rPr sz="2800" spc="-10" dirty="0">
                <a:solidFill>
                  <a:srgbClr val="181B0D"/>
                </a:solidFill>
                <a:latin typeface="Franklin Gothic Book"/>
                <a:cs typeface="Franklin Gothic Book"/>
              </a:rPr>
              <a:t>halaman </a:t>
            </a:r>
            <a:r>
              <a:rPr sz="2800" spc="-5" dirty="0">
                <a:solidFill>
                  <a:srgbClr val="181B0D"/>
                </a:solidFill>
                <a:latin typeface="Franklin Gothic Book"/>
                <a:cs typeface="Franklin Gothic Book"/>
              </a:rPr>
              <a:t>(maksimum </a:t>
            </a:r>
            <a:r>
              <a:rPr sz="2800" spc="-45" dirty="0">
                <a:solidFill>
                  <a:srgbClr val="181B0D"/>
                </a:solidFill>
                <a:latin typeface="Franklin Gothic Book"/>
                <a:cs typeface="Franklin Gothic Book"/>
              </a:rPr>
              <a:t>10 </a:t>
            </a:r>
            <a:r>
              <a:rPr sz="2800" spc="-10" dirty="0">
                <a:solidFill>
                  <a:srgbClr val="181B0D"/>
                </a:solidFill>
                <a:latin typeface="Franklin Gothic Book"/>
                <a:cs typeface="Franklin Gothic Book"/>
              </a:rPr>
              <a:t>hal </a:t>
            </a:r>
            <a:r>
              <a:rPr sz="2800" spc="-5" dirty="0">
                <a:solidFill>
                  <a:srgbClr val="181B0D"/>
                </a:solidFill>
                <a:latin typeface="Franklin Gothic Book"/>
                <a:cs typeface="Franklin Gothic Book"/>
              </a:rPr>
              <a:t>mulai </a:t>
            </a:r>
            <a:r>
              <a:rPr sz="2800" spc="-10" dirty="0">
                <a:solidFill>
                  <a:srgbClr val="181B0D"/>
                </a:solidFill>
                <a:latin typeface="Franklin Gothic Book"/>
                <a:cs typeface="Franklin Gothic Book"/>
              </a:rPr>
              <a:t>Bab </a:t>
            </a:r>
            <a:r>
              <a:rPr sz="2800" spc="-5" dirty="0">
                <a:solidFill>
                  <a:srgbClr val="181B0D"/>
                </a:solidFill>
                <a:latin typeface="Franklin Gothic Book"/>
                <a:cs typeface="Franklin Gothic Book"/>
              </a:rPr>
              <a:t>I  </a:t>
            </a:r>
            <a:r>
              <a:rPr sz="2800" spc="-10" dirty="0">
                <a:solidFill>
                  <a:srgbClr val="181B0D"/>
                </a:solidFill>
                <a:latin typeface="Franklin Gothic Book"/>
                <a:cs typeface="Franklin Gothic Book"/>
              </a:rPr>
              <a:t>Pendahuluan sampai dengan </a:t>
            </a:r>
            <a:r>
              <a:rPr sz="2800" spc="5" dirty="0">
                <a:solidFill>
                  <a:srgbClr val="181B0D"/>
                </a:solidFill>
                <a:latin typeface="Franklin Gothic Book"/>
                <a:cs typeface="Franklin Gothic Book"/>
              </a:rPr>
              <a:t>Daftar</a:t>
            </a:r>
            <a:r>
              <a:rPr sz="2800" spc="85" dirty="0">
                <a:solidFill>
                  <a:srgbClr val="181B0D"/>
                </a:solidFill>
                <a:latin typeface="Franklin Gothic Book"/>
                <a:cs typeface="Franklin Gothic Book"/>
              </a:rPr>
              <a:t> </a:t>
            </a:r>
            <a:r>
              <a:rPr sz="2800" spc="-15" dirty="0">
                <a:solidFill>
                  <a:srgbClr val="181B0D"/>
                </a:solidFill>
                <a:latin typeface="Franklin Gothic Book"/>
                <a:cs typeface="Franklin Gothic Book"/>
              </a:rPr>
              <a:t>Pustaka),</a:t>
            </a:r>
            <a:endParaRPr sz="2800" dirty="0">
              <a:latin typeface="Franklin Gothic Book"/>
              <a:cs typeface="Franklin Gothic Book"/>
            </a:endParaRPr>
          </a:p>
          <a:p>
            <a:pPr marL="532130" marR="622300">
              <a:lnSpc>
                <a:spcPts val="3160"/>
              </a:lnSpc>
              <a:spcBef>
                <a:spcPts val="1195"/>
              </a:spcBef>
            </a:pPr>
            <a:r>
              <a:rPr sz="2800" spc="-10" dirty="0">
                <a:solidFill>
                  <a:srgbClr val="675C48"/>
                </a:solidFill>
                <a:latin typeface="Franklin Gothic Book"/>
                <a:cs typeface="Franklin Gothic Book"/>
              </a:rPr>
              <a:t>Tidak termasuk </a:t>
            </a:r>
            <a:r>
              <a:rPr sz="2800" spc="-5" dirty="0">
                <a:solidFill>
                  <a:srgbClr val="675C48"/>
                </a:solidFill>
                <a:latin typeface="Franklin Gothic Book"/>
                <a:cs typeface="Franklin Gothic Book"/>
              </a:rPr>
              <a:t>Hal </a:t>
            </a:r>
            <a:r>
              <a:rPr sz="2800" spc="-20" dirty="0">
                <a:solidFill>
                  <a:srgbClr val="675C48"/>
                </a:solidFill>
                <a:latin typeface="Franklin Gothic Book"/>
                <a:cs typeface="Franklin Gothic Book"/>
              </a:rPr>
              <a:t>Kulit </a:t>
            </a:r>
            <a:r>
              <a:rPr sz="2800" spc="-10" dirty="0">
                <a:solidFill>
                  <a:srgbClr val="675C48"/>
                </a:solidFill>
                <a:latin typeface="Franklin Gothic Book"/>
                <a:cs typeface="Franklin Gothic Book"/>
              </a:rPr>
              <a:t>Muka, </a:t>
            </a:r>
            <a:r>
              <a:rPr sz="2800" spc="-5" dirty="0">
                <a:solidFill>
                  <a:srgbClr val="675C48"/>
                </a:solidFill>
                <a:latin typeface="Franklin Gothic Book"/>
                <a:cs typeface="Franklin Gothic Book"/>
              </a:rPr>
              <a:t>Hal </a:t>
            </a:r>
            <a:r>
              <a:rPr sz="2800" spc="-10" dirty="0">
                <a:solidFill>
                  <a:srgbClr val="675C48"/>
                </a:solidFill>
                <a:latin typeface="Franklin Gothic Book"/>
                <a:cs typeface="Franklin Gothic Book"/>
              </a:rPr>
              <a:t>Pengesahan,  </a:t>
            </a:r>
            <a:r>
              <a:rPr sz="2800" spc="5" dirty="0">
                <a:solidFill>
                  <a:srgbClr val="675C48"/>
                </a:solidFill>
                <a:latin typeface="Franklin Gothic Book"/>
                <a:cs typeface="Franklin Gothic Book"/>
              </a:rPr>
              <a:t>Daftar </a:t>
            </a:r>
            <a:r>
              <a:rPr sz="2800" spc="-5" dirty="0">
                <a:solidFill>
                  <a:srgbClr val="675C48"/>
                </a:solidFill>
                <a:latin typeface="Franklin Gothic Book"/>
                <a:cs typeface="Franklin Gothic Book"/>
              </a:rPr>
              <a:t>Isi, </a:t>
            </a:r>
            <a:r>
              <a:rPr sz="2800" spc="5" dirty="0">
                <a:solidFill>
                  <a:srgbClr val="675C48"/>
                </a:solidFill>
                <a:latin typeface="Franklin Gothic Book"/>
                <a:cs typeface="Franklin Gothic Book"/>
              </a:rPr>
              <a:t>Daftar </a:t>
            </a:r>
            <a:r>
              <a:rPr sz="2800" spc="-25" dirty="0">
                <a:solidFill>
                  <a:srgbClr val="675C48"/>
                </a:solidFill>
                <a:latin typeface="Franklin Gothic Book"/>
                <a:cs typeface="Franklin Gothic Book"/>
              </a:rPr>
              <a:t>Gambar, </a:t>
            </a:r>
            <a:r>
              <a:rPr sz="2800" spc="-60" dirty="0">
                <a:solidFill>
                  <a:srgbClr val="675C48"/>
                </a:solidFill>
                <a:latin typeface="Franklin Gothic Book"/>
                <a:cs typeface="Franklin Gothic Book"/>
              </a:rPr>
              <a:t>CV, </a:t>
            </a:r>
            <a:r>
              <a:rPr sz="2800" spc="-10" dirty="0">
                <a:solidFill>
                  <a:srgbClr val="675C48"/>
                </a:solidFill>
                <a:latin typeface="Franklin Gothic Book"/>
                <a:cs typeface="Franklin Gothic Book"/>
              </a:rPr>
              <a:t>Surat</a:t>
            </a:r>
            <a:r>
              <a:rPr sz="2800" spc="90" dirty="0">
                <a:solidFill>
                  <a:srgbClr val="675C48"/>
                </a:solidFill>
                <a:latin typeface="Franklin Gothic Book"/>
                <a:cs typeface="Franklin Gothic Book"/>
              </a:rPr>
              <a:t> </a:t>
            </a:r>
            <a:r>
              <a:rPr sz="2800" spc="-5" dirty="0">
                <a:solidFill>
                  <a:srgbClr val="675C48"/>
                </a:solidFill>
                <a:latin typeface="Franklin Gothic Book"/>
                <a:cs typeface="Franklin Gothic Book"/>
              </a:rPr>
              <a:t>Mitra.</a:t>
            </a:r>
            <a:endParaRPr sz="2800" dirty="0">
              <a:latin typeface="Franklin Gothic Book"/>
              <a:cs typeface="Franklin Gothic Book"/>
            </a:endParaRPr>
          </a:p>
          <a:p>
            <a:pPr marL="532130" marR="5080">
              <a:lnSpc>
                <a:spcPts val="3170"/>
              </a:lnSpc>
              <a:spcBef>
                <a:spcPts val="1185"/>
              </a:spcBef>
            </a:pPr>
            <a:r>
              <a:rPr sz="2800" spc="-15" dirty="0">
                <a:solidFill>
                  <a:srgbClr val="4D7C99"/>
                </a:solidFill>
                <a:latin typeface="Franklin Gothic Book"/>
                <a:cs typeface="Franklin Gothic Book"/>
              </a:rPr>
              <a:t>Kecuali </a:t>
            </a:r>
            <a:r>
              <a:rPr sz="2800" spc="-10" dirty="0">
                <a:solidFill>
                  <a:srgbClr val="4D7C99"/>
                </a:solidFill>
                <a:latin typeface="Franklin Gothic Book"/>
                <a:cs typeface="Franklin Gothic Book"/>
              </a:rPr>
              <a:t>PKM </a:t>
            </a:r>
            <a:r>
              <a:rPr sz="2800" spc="-5" dirty="0">
                <a:solidFill>
                  <a:srgbClr val="4D7C99"/>
                </a:solidFill>
                <a:latin typeface="Franklin Gothic Book"/>
                <a:cs typeface="Franklin Gothic Book"/>
              </a:rPr>
              <a:t>K </a:t>
            </a:r>
            <a:r>
              <a:rPr sz="2800" spc="-10" dirty="0">
                <a:solidFill>
                  <a:srgbClr val="4D7C99"/>
                </a:solidFill>
                <a:latin typeface="Franklin Gothic Book"/>
                <a:cs typeface="Franklin Gothic Book"/>
              </a:rPr>
              <a:t>dan </a:t>
            </a:r>
            <a:r>
              <a:rPr sz="2800" spc="-5" dirty="0">
                <a:solidFill>
                  <a:srgbClr val="4D7C99"/>
                </a:solidFill>
                <a:latin typeface="Franklin Gothic Book"/>
                <a:cs typeface="Franklin Gothic Book"/>
              </a:rPr>
              <a:t>M, </a:t>
            </a:r>
            <a:r>
              <a:rPr sz="2800" spc="-10" dirty="0">
                <a:solidFill>
                  <a:srgbClr val="4D7C99"/>
                </a:solidFill>
                <a:latin typeface="Franklin Gothic Book"/>
                <a:cs typeface="Franklin Gothic Book"/>
              </a:rPr>
              <a:t>Jika memakai </a:t>
            </a:r>
            <a:r>
              <a:rPr sz="2800" spc="5" dirty="0">
                <a:solidFill>
                  <a:srgbClr val="4D7C99"/>
                </a:solidFill>
                <a:latin typeface="Franklin Gothic Book"/>
                <a:cs typeface="Franklin Gothic Book"/>
              </a:rPr>
              <a:t>Daftar </a:t>
            </a:r>
            <a:r>
              <a:rPr sz="2800" spc="-10" dirty="0">
                <a:solidFill>
                  <a:srgbClr val="4D7C99"/>
                </a:solidFill>
                <a:latin typeface="Franklin Gothic Book"/>
                <a:cs typeface="Franklin Gothic Book"/>
              </a:rPr>
              <a:t>Pustaka,  maka </a:t>
            </a:r>
            <a:r>
              <a:rPr sz="2800" spc="10" dirty="0">
                <a:solidFill>
                  <a:srgbClr val="4D7C99"/>
                </a:solidFill>
                <a:latin typeface="Franklin Gothic Book"/>
                <a:cs typeface="Franklin Gothic Book"/>
              </a:rPr>
              <a:t>Daftar </a:t>
            </a:r>
            <a:r>
              <a:rPr sz="2800" spc="-10" dirty="0">
                <a:solidFill>
                  <a:srgbClr val="4D7C99"/>
                </a:solidFill>
                <a:latin typeface="Franklin Gothic Book"/>
                <a:cs typeface="Franklin Gothic Book"/>
              </a:rPr>
              <a:t>Pustaka </a:t>
            </a:r>
            <a:r>
              <a:rPr sz="2800" spc="-5" dirty="0">
                <a:solidFill>
                  <a:srgbClr val="4D7C99"/>
                </a:solidFill>
                <a:latin typeface="Franklin Gothic Book"/>
                <a:cs typeface="Franklin Gothic Book"/>
              </a:rPr>
              <a:t>boleh </a:t>
            </a:r>
            <a:r>
              <a:rPr sz="2800" spc="-10" dirty="0">
                <a:solidFill>
                  <a:srgbClr val="4D7C99"/>
                </a:solidFill>
                <a:latin typeface="Franklin Gothic Book"/>
                <a:cs typeface="Franklin Gothic Book"/>
              </a:rPr>
              <a:t>dihalaman </a:t>
            </a:r>
            <a:r>
              <a:rPr sz="2800" spc="-35" dirty="0">
                <a:solidFill>
                  <a:srgbClr val="4D7C99"/>
                </a:solidFill>
                <a:latin typeface="Franklin Gothic Book"/>
                <a:cs typeface="Franklin Gothic Book"/>
              </a:rPr>
              <a:t>ke </a:t>
            </a:r>
            <a:r>
              <a:rPr sz="2800" spc="-30" dirty="0">
                <a:solidFill>
                  <a:srgbClr val="4D7C99"/>
                </a:solidFill>
                <a:latin typeface="Franklin Gothic Book"/>
                <a:cs typeface="Franklin Gothic Book"/>
              </a:rPr>
              <a:t>11</a:t>
            </a:r>
            <a:r>
              <a:rPr sz="2800" spc="25" dirty="0">
                <a:solidFill>
                  <a:srgbClr val="4D7C99"/>
                </a:solidFill>
                <a:latin typeface="Franklin Gothic Book"/>
                <a:cs typeface="Franklin Gothic Book"/>
              </a:rPr>
              <a:t> </a:t>
            </a:r>
            <a:r>
              <a:rPr sz="2800" spc="-5" dirty="0">
                <a:solidFill>
                  <a:srgbClr val="4D7C99"/>
                </a:solidFill>
                <a:latin typeface="Franklin Gothic Book"/>
                <a:cs typeface="Franklin Gothic Book"/>
              </a:rPr>
              <a:t>dst.</a:t>
            </a:r>
            <a:endParaRPr sz="2800" dirty="0">
              <a:latin typeface="Franklin Gothic Book"/>
              <a:cs typeface="Franklin Gothic Book"/>
            </a:endParaRPr>
          </a:p>
        </p:txBody>
      </p:sp>
    </p:spTree>
    <p:extLst>
      <p:ext uri="{BB962C8B-B14F-4D97-AF65-F5344CB8AC3E}">
        <p14:creationId xmlns:p14="http://schemas.microsoft.com/office/powerpoint/2010/main" val="3678382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5936" y="151003"/>
            <a:ext cx="3765550" cy="574040"/>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45" dirty="0">
                <a:solidFill>
                  <a:srgbClr val="FF0000"/>
                </a:solidFill>
                <a:latin typeface="Franklin Gothic Book"/>
                <a:cs typeface="Franklin Gothic Book"/>
              </a:rPr>
              <a:t> </a:t>
            </a:r>
            <a:r>
              <a:rPr sz="3600" b="0" spc="-15" dirty="0">
                <a:solidFill>
                  <a:srgbClr val="FF0000"/>
                </a:solidFill>
                <a:latin typeface="Franklin Gothic Book"/>
                <a:cs typeface="Franklin Gothic Book"/>
              </a:rPr>
              <a:t>Format</a:t>
            </a:r>
            <a:endParaRPr sz="3600" dirty="0">
              <a:solidFill>
                <a:srgbClr val="FF0000"/>
              </a:solidFill>
              <a:latin typeface="Franklin Gothic Book"/>
              <a:cs typeface="Franklin Gothic Book"/>
            </a:endParaRPr>
          </a:p>
        </p:txBody>
      </p:sp>
      <p:sp>
        <p:nvSpPr>
          <p:cNvPr id="3" name="object 3"/>
          <p:cNvSpPr txBox="1"/>
          <p:nvPr/>
        </p:nvSpPr>
        <p:spPr>
          <a:xfrm>
            <a:off x="1831594" y="937920"/>
            <a:ext cx="8458200" cy="5505450"/>
          </a:xfrm>
          <a:prstGeom prst="rect">
            <a:avLst/>
          </a:prstGeom>
        </p:spPr>
        <p:txBody>
          <a:bodyPr vert="horz" wrap="square" lIns="0" tIns="139065" rIns="0" bIns="0" rtlCol="0">
            <a:spAutoFit/>
          </a:bodyPr>
          <a:lstStyle/>
          <a:p>
            <a:pPr marL="396240" indent="-384175">
              <a:lnSpc>
                <a:spcPct val="100000"/>
              </a:lnSpc>
              <a:spcBef>
                <a:spcPts val="1095"/>
              </a:spcBef>
              <a:buAutoNum type="arabicPeriod" startAt="3"/>
              <a:tabLst>
                <a:tab pos="396875" algn="l"/>
              </a:tabLst>
            </a:pPr>
            <a:r>
              <a:rPr sz="2800" spc="-50" dirty="0">
                <a:solidFill>
                  <a:srgbClr val="181B0D"/>
                </a:solidFill>
                <a:latin typeface="Franklin Gothic Book"/>
                <a:cs typeface="Franklin Gothic Book"/>
              </a:rPr>
              <a:t>Tata</a:t>
            </a:r>
            <a:r>
              <a:rPr sz="2800" spc="-30" dirty="0">
                <a:solidFill>
                  <a:srgbClr val="181B0D"/>
                </a:solidFill>
                <a:latin typeface="Franklin Gothic Book"/>
                <a:cs typeface="Franklin Gothic Book"/>
              </a:rPr>
              <a:t> </a:t>
            </a:r>
            <a:r>
              <a:rPr sz="2800" spc="-35" dirty="0">
                <a:solidFill>
                  <a:srgbClr val="181B0D"/>
                </a:solidFill>
                <a:latin typeface="Franklin Gothic Book"/>
                <a:cs typeface="Franklin Gothic Book"/>
              </a:rPr>
              <a:t>Tulis:</a:t>
            </a:r>
            <a:endParaRPr sz="2800">
              <a:latin typeface="Franklin Gothic Book"/>
              <a:cs typeface="Franklin Gothic Book"/>
            </a:endParaRPr>
          </a:p>
          <a:p>
            <a:pPr marL="817244" marR="14604" lvl="1" indent="-408940">
              <a:lnSpc>
                <a:spcPts val="3160"/>
              </a:lnSpc>
              <a:spcBef>
                <a:spcPts val="1270"/>
              </a:spcBef>
              <a:buFont typeface="Wingdings"/>
              <a:buChar char=""/>
              <a:tabLst>
                <a:tab pos="817880" algn="l"/>
                <a:tab pos="1976755" algn="l"/>
              </a:tabLst>
            </a:pPr>
            <a:r>
              <a:rPr sz="2800" spc="-20" dirty="0">
                <a:solidFill>
                  <a:srgbClr val="912136"/>
                </a:solidFill>
                <a:latin typeface="Franklin Gothic Book"/>
                <a:cs typeface="Franklin Gothic Book"/>
              </a:rPr>
              <a:t>Layout	</a:t>
            </a:r>
            <a:r>
              <a:rPr sz="2800" spc="-5" dirty="0">
                <a:solidFill>
                  <a:srgbClr val="912136"/>
                </a:solidFill>
                <a:latin typeface="Franklin Gothic Book"/>
                <a:cs typeface="Franklin Gothic Book"/>
              </a:rPr>
              <a:t>A4 </a:t>
            </a:r>
            <a:r>
              <a:rPr sz="2800" spc="-10" dirty="0">
                <a:solidFill>
                  <a:srgbClr val="912136"/>
                </a:solidFill>
                <a:latin typeface="Franklin Gothic Book"/>
                <a:cs typeface="Franklin Gothic Book"/>
              </a:rPr>
              <a:t>dengan </a:t>
            </a:r>
            <a:r>
              <a:rPr sz="2800" spc="-5" dirty="0">
                <a:solidFill>
                  <a:srgbClr val="912136"/>
                </a:solidFill>
                <a:latin typeface="Franklin Gothic Book"/>
                <a:cs typeface="Franklin Gothic Book"/>
              </a:rPr>
              <a:t>isi tulisan </a:t>
            </a:r>
            <a:r>
              <a:rPr sz="2800" spc="-10" dirty="0">
                <a:solidFill>
                  <a:srgbClr val="912136"/>
                </a:solidFill>
                <a:latin typeface="Franklin Gothic Book"/>
                <a:cs typeface="Franklin Gothic Book"/>
              </a:rPr>
              <a:t>batas </a:t>
            </a:r>
            <a:r>
              <a:rPr sz="2800" spc="-5" dirty="0">
                <a:solidFill>
                  <a:srgbClr val="912136"/>
                </a:solidFill>
                <a:latin typeface="Franklin Gothic Book"/>
                <a:cs typeface="Franklin Gothic Book"/>
              </a:rPr>
              <a:t>kiri 4 cm, </a:t>
            </a:r>
            <a:r>
              <a:rPr sz="2800" spc="-10" dirty="0">
                <a:solidFill>
                  <a:srgbClr val="912136"/>
                </a:solidFill>
                <a:latin typeface="Franklin Gothic Book"/>
                <a:cs typeface="Franklin Gothic Book"/>
              </a:rPr>
              <a:t>batas  </a:t>
            </a:r>
            <a:r>
              <a:rPr sz="2800" spc="-5" dirty="0">
                <a:solidFill>
                  <a:srgbClr val="912136"/>
                </a:solidFill>
                <a:latin typeface="Franklin Gothic Book"/>
                <a:cs typeface="Franklin Gothic Book"/>
              </a:rPr>
              <a:t>atas / </a:t>
            </a:r>
            <a:r>
              <a:rPr sz="2800" spc="-10" dirty="0">
                <a:solidFill>
                  <a:srgbClr val="912136"/>
                </a:solidFill>
                <a:latin typeface="Franklin Gothic Book"/>
                <a:cs typeface="Franklin Gothic Book"/>
              </a:rPr>
              <a:t>kanan </a:t>
            </a:r>
            <a:r>
              <a:rPr sz="2800" spc="-5" dirty="0">
                <a:solidFill>
                  <a:srgbClr val="912136"/>
                </a:solidFill>
                <a:latin typeface="Franklin Gothic Book"/>
                <a:cs typeface="Franklin Gothic Book"/>
              </a:rPr>
              <a:t>/ </a:t>
            </a:r>
            <a:r>
              <a:rPr sz="2800" spc="-25" dirty="0">
                <a:solidFill>
                  <a:srgbClr val="912136"/>
                </a:solidFill>
                <a:latin typeface="Franklin Gothic Book"/>
                <a:cs typeface="Franklin Gothic Book"/>
              </a:rPr>
              <a:t>bawah </a:t>
            </a:r>
            <a:r>
              <a:rPr sz="2800" spc="-5" dirty="0">
                <a:solidFill>
                  <a:srgbClr val="912136"/>
                </a:solidFill>
                <a:latin typeface="Franklin Gothic Book"/>
                <a:cs typeface="Franklin Gothic Book"/>
              </a:rPr>
              <a:t>3</a:t>
            </a:r>
            <a:r>
              <a:rPr sz="2800" spc="15" dirty="0">
                <a:solidFill>
                  <a:srgbClr val="912136"/>
                </a:solidFill>
                <a:latin typeface="Franklin Gothic Book"/>
                <a:cs typeface="Franklin Gothic Book"/>
              </a:rPr>
              <a:t> </a:t>
            </a:r>
            <a:r>
              <a:rPr sz="2800" spc="-5" dirty="0">
                <a:solidFill>
                  <a:srgbClr val="912136"/>
                </a:solidFill>
                <a:latin typeface="Franklin Gothic Book"/>
                <a:cs typeface="Franklin Gothic Book"/>
              </a:rPr>
              <a:t>cm</a:t>
            </a:r>
            <a:endParaRPr sz="2800">
              <a:latin typeface="Franklin Gothic Book"/>
              <a:cs typeface="Franklin Gothic Book"/>
            </a:endParaRPr>
          </a:p>
          <a:p>
            <a:pPr marL="817244" lvl="1" indent="-409575">
              <a:lnSpc>
                <a:spcPct val="100000"/>
              </a:lnSpc>
              <a:spcBef>
                <a:spcPts val="919"/>
              </a:spcBef>
              <a:buFont typeface="Wingdings"/>
              <a:buChar char=""/>
              <a:tabLst>
                <a:tab pos="817880" algn="l"/>
              </a:tabLst>
            </a:pPr>
            <a:r>
              <a:rPr sz="2800" spc="-5" dirty="0">
                <a:solidFill>
                  <a:srgbClr val="181B0D"/>
                </a:solidFill>
                <a:latin typeface="Franklin Gothic Book"/>
                <a:cs typeface="Franklin Gothic Book"/>
              </a:rPr>
              <a:t>Jenis huruf, </a:t>
            </a:r>
            <a:r>
              <a:rPr sz="2800" spc="-10" dirty="0">
                <a:solidFill>
                  <a:srgbClr val="181B0D"/>
                </a:solidFill>
                <a:latin typeface="Franklin Gothic Book"/>
                <a:cs typeface="Franklin Gothic Book"/>
              </a:rPr>
              <a:t>TNR</a:t>
            </a:r>
            <a:r>
              <a:rPr sz="2800" spc="15" dirty="0">
                <a:solidFill>
                  <a:srgbClr val="181B0D"/>
                </a:solidFill>
                <a:latin typeface="Franklin Gothic Book"/>
                <a:cs typeface="Franklin Gothic Book"/>
              </a:rPr>
              <a:t> </a:t>
            </a:r>
            <a:r>
              <a:rPr sz="2800" spc="-10" dirty="0">
                <a:solidFill>
                  <a:srgbClr val="181B0D"/>
                </a:solidFill>
                <a:latin typeface="Franklin Gothic Book"/>
                <a:cs typeface="Franklin Gothic Book"/>
              </a:rPr>
              <a:t>12</a:t>
            </a:r>
            <a:endParaRPr sz="2800">
              <a:latin typeface="Franklin Gothic Book"/>
              <a:cs typeface="Franklin Gothic Book"/>
            </a:endParaRPr>
          </a:p>
          <a:p>
            <a:pPr marL="817244" lvl="1" indent="-409575">
              <a:lnSpc>
                <a:spcPct val="100000"/>
              </a:lnSpc>
              <a:spcBef>
                <a:spcPts val="994"/>
              </a:spcBef>
              <a:buFont typeface="Wingdings"/>
              <a:buChar char=""/>
              <a:tabLst>
                <a:tab pos="817880" algn="l"/>
              </a:tabLst>
            </a:pPr>
            <a:r>
              <a:rPr sz="2800" spc="-10" dirty="0">
                <a:solidFill>
                  <a:srgbClr val="912136"/>
                </a:solidFill>
                <a:latin typeface="Franklin Gothic Book"/>
                <a:cs typeface="Franklin Gothic Book"/>
              </a:rPr>
              <a:t>Spasi, </a:t>
            </a:r>
            <a:r>
              <a:rPr sz="2800" spc="-45" dirty="0">
                <a:solidFill>
                  <a:srgbClr val="912136"/>
                </a:solidFill>
                <a:latin typeface="Franklin Gothic Book"/>
                <a:cs typeface="Franklin Gothic Book"/>
              </a:rPr>
              <a:t>1,15 </a:t>
            </a:r>
            <a:r>
              <a:rPr sz="2800" spc="-5" dirty="0">
                <a:solidFill>
                  <a:srgbClr val="912136"/>
                </a:solidFill>
                <a:latin typeface="Franklin Gothic Book"/>
                <a:cs typeface="Franklin Gothic Book"/>
              </a:rPr>
              <a:t>(jarak antar alinea </a:t>
            </a:r>
            <a:r>
              <a:rPr sz="2800" spc="-10" dirty="0">
                <a:solidFill>
                  <a:srgbClr val="912136"/>
                </a:solidFill>
                <a:latin typeface="Franklin Gothic Book"/>
                <a:cs typeface="Franklin Gothic Book"/>
              </a:rPr>
              <a:t>boleh </a:t>
            </a:r>
            <a:r>
              <a:rPr sz="2800" spc="-5" dirty="0">
                <a:solidFill>
                  <a:srgbClr val="912136"/>
                </a:solidFill>
                <a:latin typeface="Franklin Gothic Book"/>
                <a:cs typeface="Franklin Gothic Book"/>
              </a:rPr>
              <a:t>tidak</a:t>
            </a:r>
            <a:r>
              <a:rPr sz="2800" spc="80" dirty="0">
                <a:solidFill>
                  <a:srgbClr val="912136"/>
                </a:solidFill>
                <a:latin typeface="Franklin Gothic Book"/>
                <a:cs typeface="Franklin Gothic Book"/>
              </a:rPr>
              <a:t> </a:t>
            </a:r>
            <a:r>
              <a:rPr sz="2800" spc="-40" dirty="0">
                <a:solidFill>
                  <a:srgbClr val="912136"/>
                </a:solidFill>
                <a:latin typeface="Franklin Gothic Book"/>
                <a:cs typeface="Franklin Gothic Book"/>
              </a:rPr>
              <a:t>1,15)</a:t>
            </a:r>
            <a:endParaRPr sz="2800">
              <a:latin typeface="Franklin Gothic Book"/>
              <a:cs typeface="Franklin Gothic Book"/>
            </a:endParaRPr>
          </a:p>
          <a:p>
            <a:pPr marL="817244" marR="60960" lvl="1" indent="-408940">
              <a:lnSpc>
                <a:spcPts val="3160"/>
              </a:lnSpc>
              <a:spcBef>
                <a:spcPts val="1285"/>
              </a:spcBef>
              <a:buFont typeface="Wingdings"/>
              <a:buChar char=""/>
              <a:tabLst>
                <a:tab pos="817880" algn="l"/>
              </a:tabLst>
            </a:pPr>
            <a:r>
              <a:rPr sz="2800" spc="-5" dirty="0">
                <a:solidFill>
                  <a:srgbClr val="181B0D"/>
                </a:solidFill>
                <a:latin typeface="Franklin Gothic Book"/>
                <a:cs typeface="Franklin Gothic Book"/>
              </a:rPr>
              <a:t>Nomor </a:t>
            </a:r>
            <a:r>
              <a:rPr sz="2800" spc="-10" dirty="0">
                <a:solidFill>
                  <a:srgbClr val="181B0D"/>
                </a:solidFill>
                <a:latin typeface="Franklin Gothic Book"/>
                <a:cs typeface="Franklin Gothic Book"/>
              </a:rPr>
              <a:t>halaman </a:t>
            </a:r>
            <a:r>
              <a:rPr sz="2800" spc="-5" dirty="0">
                <a:solidFill>
                  <a:srgbClr val="181B0D"/>
                </a:solidFill>
                <a:latin typeface="Franklin Gothic Book"/>
                <a:cs typeface="Franklin Gothic Book"/>
              </a:rPr>
              <a:t>untuk </a:t>
            </a:r>
            <a:r>
              <a:rPr sz="2800" spc="-15" dirty="0">
                <a:solidFill>
                  <a:srgbClr val="181B0D"/>
                </a:solidFill>
                <a:latin typeface="Franklin Gothic Book"/>
                <a:cs typeface="Franklin Gothic Book"/>
              </a:rPr>
              <a:t>Pendahuluan </a:t>
            </a:r>
            <a:r>
              <a:rPr sz="2800" spc="-5" dirty="0">
                <a:solidFill>
                  <a:srgbClr val="181B0D"/>
                </a:solidFill>
                <a:latin typeface="Franklin Gothic Book"/>
                <a:cs typeface="Franklin Gothic Book"/>
              </a:rPr>
              <a:t>s.d. </a:t>
            </a:r>
            <a:r>
              <a:rPr sz="2800" spc="-10" dirty="0">
                <a:solidFill>
                  <a:srgbClr val="181B0D"/>
                </a:solidFill>
                <a:latin typeface="Franklin Gothic Book"/>
                <a:cs typeface="Franklin Gothic Book"/>
              </a:rPr>
              <a:t>Lampiran  harus ada </a:t>
            </a:r>
            <a:r>
              <a:rPr sz="2800" spc="-5" dirty="0">
                <a:solidFill>
                  <a:srgbClr val="181B0D"/>
                </a:solidFill>
                <a:latin typeface="Franklin Gothic Book"/>
                <a:cs typeface="Franklin Gothic Book"/>
              </a:rPr>
              <a:t>di </a:t>
            </a:r>
            <a:r>
              <a:rPr sz="2800" spc="-10" dirty="0">
                <a:solidFill>
                  <a:srgbClr val="181B0D"/>
                </a:solidFill>
                <a:latin typeface="Franklin Gothic Book"/>
                <a:cs typeface="Franklin Gothic Book"/>
              </a:rPr>
              <a:t>kanan</a:t>
            </a:r>
            <a:r>
              <a:rPr sz="2800" spc="15" dirty="0">
                <a:solidFill>
                  <a:srgbClr val="181B0D"/>
                </a:solidFill>
                <a:latin typeface="Franklin Gothic Book"/>
                <a:cs typeface="Franklin Gothic Book"/>
              </a:rPr>
              <a:t> </a:t>
            </a:r>
            <a:r>
              <a:rPr sz="2800" spc="-5" dirty="0">
                <a:solidFill>
                  <a:srgbClr val="181B0D"/>
                </a:solidFill>
                <a:latin typeface="Franklin Gothic Book"/>
                <a:cs typeface="Franklin Gothic Book"/>
              </a:rPr>
              <a:t>atas.</a:t>
            </a:r>
            <a:endParaRPr sz="2800">
              <a:latin typeface="Franklin Gothic Book"/>
              <a:cs typeface="Franklin Gothic Book"/>
            </a:endParaRPr>
          </a:p>
          <a:p>
            <a:pPr marL="1099185" marR="821055" lvl="2" indent="-386080">
              <a:lnSpc>
                <a:spcPts val="3160"/>
              </a:lnSpc>
              <a:spcBef>
                <a:spcPts val="1190"/>
              </a:spcBef>
              <a:buChar char="■"/>
              <a:tabLst>
                <a:tab pos="1099185" algn="l"/>
                <a:tab pos="1099820" algn="l"/>
              </a:tabLst>
            </a:pPr>
            <a:r>
              <a:rPr sz="2800" spc="-45" dirty="0">
                <a:solidFill>
                  <a:srgbClr val="181B0D"/>
                </a:solidFill>
                <a:latin typeface="Franklin Gothic Book"/>
                <a:cs typeface="Franklin Gothic Book"/>
              </a:rPr>
              <a:t>10 </a:t>
            </a:r>
            <a:r>
              <a:rPr sz="2800" spc="-5" dirty="0">
                <a:solidFill>
                  <a:srgbClr val="181B0D"/>
                </a:solidFill>
                <a:latin typeface="Franklin Gothic Book"/>
                <a:cs typeface="Franklin Gothic Book"/>
              </a:rPr>
              <a:t>Halaman </a:t>
            </a:r>
            <a:r>
              <a:rPr sz="2800" spc="-10" dirty="0">
                <a:solidFill>
                  <a:srgbClr val="181B0D"/>
                </a:solidFill>
                <a:latin typeface="Franklin Gothic Book"/>
                <a:cs typeface="Franklin Gothic Book"/>
              </a:rPr>
              <a:t>dengan </a:t>
            </a:r>
            <a:r>
              <a:rPr sz="2800" spc="-5" dirty="0">
                <a:solidFill>
                  <a:srgbClr val="181B0D"/>
                </a:solidFill>
                <a:latin typeface="Franklin Gothic Book"/>
                <a:cs typeface="Franklin Gothic Book"/>
              </a:rPr>
              <a:t>nomor </a:t>
            </a:r>
            <a:r>
              <a:rPr sz="2800" spc="-10" dirty="0">
                <a:solidFill>
                  <a:srgbClr val="181B0D"/>
                </a:solidFill>
                <a:latin typeface="Franklin Gothic Book"/>
                <a:cs typeface="Franklin Gothic Book"/>
              </a:rPr>
              <a:t>hal </a:t>
            </a:r>
            <a:r>
              <a:rPr sz="2800" spc="-5" dirty="0">
                <a:solidFill>
                  <a:srgbClr val="181B0D"/>
                </a:solidFill>
                <a:latin typeface="Franklin Gothic Book"/>
                <a:cs typeface="Franklin Gothic Book"/>
              </a:rPr>
              <a:t>: 1 s.d </a:t>
            </a:r>
            <a:r>
              <a:rPr sz="2800" spc="-45" dirty="0">
                <a:solidFill>
                  <a:srgbClr val="181B0D"/>
                </a:solidFill>
                <a:latin typeface="Franklin Gothic Book"/>
                <a:cs typeface="Franklin Gothic Book"/>
              </a:rPr>
              <a:t>10 </a:t>
            </a:r>
            <a:r>
              <a:rPr sz="2800" spc="-15" dirty="0">
                <a:solidFill>
                  <a:srgbClr val="181B0D"/>
                </a:solidFill>
                <a:latin typeface="Franklin Gothic Book"/>
                <a:cs typeface="Franklin Gothic Book"/>
              </a:rPr>
              <a:t>di  </a:t>
            </a:r>
            <a:r>
              <a:rPr sz="2800" spc="-5" dirty="0">
                <a:solidFill>
                  <a:srgbClr val="181B0D"/>
                </a:solidFill>
                <a:latin typeface="Franklin Gothic Book"/>
                <a:cs typeface="Franklin Gothic Book"/>
              </a:rPr>
              <a:t>sudut </a:t>
            </a:r>
            <a:r>
              <a:rPr sz="2800" spc="-10" dirty="0">
                <a:solidFill>
                  <a:srgbClr val="181B0D"/>
                </a:solidFill>
                <a:latin typeface="Franklin Gothic Book"/>
                <a:cs typeface="Franklin Gothic Book"/>
              </a:rPr>
              <a:t>kanan</a:t>
            </a:r>
            <a:r>
              <a:rPr sz="2800" spc="-5" dirty="0">
                <a:solidFill>
                  <a:srgbClr val="181B0D"/>
                </a:solidFill>
                <a:latin typeface="Franklin Gothic Book"/>
                <a:cs typeface="Franklin Gothic Book"/>
              </a:rPr>
              <a:t> atas</a:t>
            </a:r>
            <a:endParaRPr sz="2800">
              <a:latin typeface="Franklin Gothic Book"/>
              <a:cs typeface="Franklin Gothic Book"/>
            </a:endParaRPr>
          </a:p>
          <a:p>
            <a:pPr marL="1099185" marR="5080" lvl="2" indent="-386080">
              <a:lnSpc>
                <a:spcPts val="3170"/>
              </a:lnSpc>
              <a:spcBef>
                <a:spcPts val="1190"/>
              </a:spcBef>
              <a:buChar char="■"/>
              <a:tabLst>
                <a:tab pos="1099185" algn="l"/>
                <a:tab pos="1099820" algn="l"/>
              </a:tabLst>
            </a:pPr>
            <a:r>
              <a:rPr sz="2800" spc="-10" dirty="0">
                <a:solidFill>
                  <a:srgbClr val="181B0D"/>
                </a:solidFill>
                <a:latin typeface="Franklin Gothic Book"/>
                <a:cs typeface="Franklin Gothic Book"/>
              </a:rPr>
              <a:t>Khusus PKM-K dan </a:t>
            </a:r>
            <a:r>
              <a:rPr sz="2800" spc="-5" dirty="0">
                <a:solidFill>
                  <a:srgbClr val="181B0D"/>
                </a:solidFill>
                <a:latin typeface="Franklin Gothic Book"/>
                <a:cs typeface="Franklin Gothic Book"/>
              </a:rPr>
              <a:t>M, </a:t>
            </a:r>
            <a:r>
              <a:rPr sz="2800" spc="-10" dirty="0">
                <a:solidFill>
                  <a:srgbClr val="181B0D"/>
                </a:solidFill>
                <a:latin typeface="Franklin Gothic Book"/>
                <a:cs typeface="Franklin Gothic Book"/>
              </a:rPr>
              <a:t>jika memakai </a:t>
            </a:r>
            <a:r>
              <a:rPr sz="2800" spc="5" dirty="0">
                <a:solidFill>
                  <a:srgbClr val="181B0D"/>
                </a:solidFill>
                <a:latin typeface="Franklin Gothic Book"/>
                <a:cs typeface="Franklin Gothic Book"/>
              </a:rPr>
              <a:t>Daftar  </a:t>
            </a:r>
            <a:r>
              <a:rPr sz="2800" spc="-10" dirty="0">
                <a:solidFill>
                  <a:srgbClr val="181B0D"/>
                </a:solidFill>
                <a:latin typeface="Franklin Gothic Book"/>
                <a:cs typeface="Franklin Gothic Book"/>
              </a:rPr>
              <a:t>Pustaka, maka </a:t>
            </a:r>
            <a:r>
              <a:rPr sz="2800" spc="5" dirty="0">
                <a:solidFill>
                  <a:srgbClr val="181B0D"/>
                </a:solidFill>
                <a:latin typeface="Franklin Gothic Book"/>
                <a:cs typeface="Franklin Gothic Book"/>
              </a:rPr>
              <a:t>Daftar </a:t>
            </a:r>
            <a:r>
              <a:rPr sz="2800" spc="-10" dirty="0">
                <a:solidFill>
                  <a:srgbClr val="181B0D"/>
                </a:solidFill>
                <a:latin typeface="Franklin Gothic Book"/>
                <a:cs typeface="Franklin Gothic Book"/>
              </a:rPr>
              <a:t>Pustaka boleh di hal </a:t>
            </a:r>
            <a:r>
              <a:rPr sz="2800" spc="-30" dirty="0">
                <a:solidFill>
                  <a:srgbClr val="181B0D"/>
                </a:solidFill>
                <a:latin typeface="Franklin Gothic Book"/>
                <a:cs typeface="Franklin Gothic Book"/>
              </a:rPr>
              <a:t>11,</a:t>
            </a:r>
            <a:r>
              <a:rPr sz="2800" spc="55" dirty="0">
                <a:solidFill>
                  <a:srgbClr val="181B0D"/>
                </a:solidFill>
                <a:latin typeface="Franklin Gothic Book"/>
                <a:cs typeface="Franklin Gothic Book"/>
              </a:rPr>
              <a:t> </a:t>
            </a:r>
            <a:r>
              <a:rPr sz="2800" spc="-5" dirty="0">
                <a:solidFill>
                  <a:srgbClr val="181B0D"/>
                </a:solidFill>
                <a:latin typeface="Franklin Gothic Book"/>
                <a:cs typeface="Franklin Gothic Book"/>
              </a:rPr>
              <a:t>…</a:t>
            </a:r>
            <a:endParaRPr sz="2800">
              <a:latin typeface="Franklin Gothic Book"/>
              <a:cs typeface="Franklin Gothic Book"/>
            </a:endParaRPr>
          </a:p>
        </p:txBody>
      </p:sp>
    </p:spTree>
    <p:extLst>
      <p:ext uri="{BB962C8B-B14F-4D97-AF65-F5344CB8AC3E}">
        <p14:creationId xmlns:p14="http://schemas.microsoft.com/office/powerpoint/2010/main" val="3945030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9294" y="232994"/>
            <a:ext cx="4026535"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FF0000"/>
                </a:solidFill>
                <a:latin typeface="Franklin Gothic Book"/>
                <a:cs typeface="Franklin Gothic Book"/>
              </a:rPr>
              <a:t>Kesesuaian</a:t>
            </a:r>
            <a:r>
              <a:rPr sz="3600" b="0" spc="-50" dirty="0">
                <a:solidFill>
                  <a:srgbClr val="FF0000"/>
                </a:solidFill>
                <a:latin typeface="Franklin Gothic Book"/>
                <a:cs typeface="Franklin Gothic Book"/>
              </a:rPr>
              <a:t> </a:t>
            </a:r>
            <a:r>
              <a:rPr sz="3600" b="0" spc="-10" dirty="0">
                <a:solidFill>
                  <a:srgbClr val="FF0000"/>
                </a:solidFill>
                <a:latin typeface="Franklin Gothic Book"/>
                <a:cs typeface="Franklin Gothic Book"/>
              </a:rPr>
              <a:t>Program</a:t>
            </a:r>
            <a:endParaRPr sz="3600" dirty="0">
              <a:solidFill>
                <a:srgbClr val="FF0000"/>
              </a:solidFill>
              <a:latin typeface="Franklin Gothic Book"/>
              <a:cs typeface="Franklin Gothic Book"/>
            </a:endParaRPr>
          </a:p>
        </p:txBody>
      </p:sp>
      <p:sp>
        <p:nvSpPr>
          <p:cNvPr id="3" name="object 3"/>
          <p:cNvSpPr txBox="1"/>
          <p:nvPr/>
        </p:nvSpPr>
        <p:spPr>
          <a:xfrm>
            <a:off x="1831594" y="1065022"/>
            <a:ext cx="8173084" cy="5468805"/>
          </a:xfrm>
          <a:prstGeom prst="rect">
            <a:avLst/>
          </a:prstGeom>
        </p:spPr>
        <p:txBody>
          <a:bodyPr vert="horz" wrap="square" lIns="0" tIns="46355" rIns="0" bIns="0" rtlCol="0">
            <a:spAutoFit/>
          </a:bodyPr>
          <a:lstStyle/>
          <a:p>
            <a:pPr marL="469900" marR="27940" indent="-457200">
              <a:lnSpc>
                <a:spcPts val="3160"/>
              </a:lnSpc>
              <a:spcBef>
                <a:spcPts val="365"/>
              </a:spcBef>
              <a:buAutoNum type="arabicPeriod"/>
              <a:tabLst>
                <a:tab pos="469265" algn="l"/>
                <a:tab pos="469900" algn="l"/>
              </a:tabLst>
            </a:pPr>
            <a:r>
              <a:rPr sz="2800" spc="-5" dirty="0">
                <a:solidFill>
                  <a:srgbClr val="181B0D"/>
                </a:solidFill>
                <a:latin typeface="Franklin Gothic Book"/>
                <a:cs typeface="Franklin Gothic Book"/>
              </a:rPr>
              <a:t>Isi </a:t>
            </a:r>
            <a:r>
              <a:rPr sz="2800" spc="-15" dirty="0">
                <a:solidFill>
                  <a:srgbClr val="181B0D"/>
                </a:solidFill>
                <a:latin typeface="Franklin Gothic Book"/>
                <a:cs typeface="Franklin Gothic Book"/>
              </a:rPr>
              <a:t>proposal </a:t>
            </a:r>
            <a:r>
              <a:rPr sz="2800" spc="-10" dirty="0">
                <a:solidFill>
                  <a:srgbClr val="181B0D"/>
                </a:solidFill>
                <a:latin typeface="Franklin Gothic Book"/>
                <a:cs typeface="Franklin Gothic Book"/>
              </a:rPr>
              <a:t>PKM harus </a:t>
            </a:r>
            <a:r>
              <a:rPr sz="2800" spc="-5" dirty="0">
                <a:solidFill>
                  <a:srgbClr val="181B0D"/>
                </a:solidFill>
                <a:latin typeface="Franklin Gothic Book"/>
                <a:cs typeface="Franklin Gothic Book"/>
              </a:rPr>
              <a:t>sesuai </a:t>
            </a:r>
            <a:r>
              <a:rPr sz="2800" spc="-10" dirty="0">
                <a:solidFill>
                  <a:srgbClr val="181B0D"/>
                </a:solidFill>
                <a:latin typeface="Franklin Gothic Book"/>
                <a:cs typeface="Franklin Gothic Book"/>
              </a:rPr>
              <a:t>dengan kriteria yang  ada </a:t>
            </a:r>
            <a:r>
              <a:rPr sz="2800" spc="-5" dirty="0">
                <a:solidFill>
                  <a:srgbClr val="181B0D"/>
                </a:solidFill>
                <a:latin typeface="Franklin Gothic Book"/>
                <a:cs typeface="Franklin Gothic Book"/>
              </a:rPr>
              <a:t>di </a:t>
            </a:r>
            <a:r>
              <a:rPr sz="2800" spc="-15" dirty="0" err="1">
                <a:solidFill>
                  <a:srgbClr val="181B0D"/>
                </a:solidFill>
                <a:latin typeface="Franklin Gothic Book"/>
                <a:cs typeface="Franklin Gothic Book"/>
              </a:rPr>
              <a:t>Pedoman</a:t>
            </a:r>
            <a:endParaRPr sz="2800" dirty="0">
              <a:latin typeface="Franklin Gothic Book"/>
              <a:cs typeface="Franklin Gothic Book"/>
            </a:endParaRPr>
          </a:p>
          <a:p>
            <a:pPr marL="469900" indent="-457200">
              <a:lnSpc>
                <a:spcPct val="100000"/>
              </a:lnSpc>
              <a:spcBef>
                <a:spcPts val="925"/>
              </a:spcBef>
              <a:buAutoNum type="arabicPeriod"/>
              <a:tabLst>
                <a:tab pos="469265" algn="l"/>
                <a:tab pos="469900" algn="l"/>
              </a:tabLst>
            </a:pPr>
            <a:r>
              <a:rPr sz="2800" spc="-15" dirty="0">
                <a:latin typeface="Franklin Gothic Book"/>
                <a:cs typeface="Franklin Gothic Book"/>
              </a:rPr>
              <a:t>Ketidak-sesuaian </a:t>
            </a:r>
            <a:r>
              <a:rPr sz="2800" spc="-10" dirty="0">
                <a:latin typeface="Franklin Gothic Book"/>
                <a:cs typeface="Franklin Gothic Book"/>
              </a:rPr>
              <a:t>yang </a:t>
            </a:r>
            <a:r>
              <a:rPr sz="2800" spc="-5" dirty="0">
                <a:latin typeface="Franklin Gothic Book"/>
                <a:cs typeface="Franklin Gothic Book"/>
              </a:rPr>
              <a:t>tidak</a:t>
            </a:r>
            <a:r>
              <a:rPr sz="2800" spc="50" dirty="0">
                <a:latin typeface="Franklin Gothic Book"/>
                <a:cs typeface="Franklin Gothic Book"/>
              </a:rPr>
              <a:t> </a:t>
            </a:r>
            <a:r>
              <a:rPr sz="2800" spc="-10" dirty="0">
                <a:latin typeface="Franklin Gothic Book"/>
                <a:cs typeface="Franklin Gothic Book"/>
              </a:rPr>
              <a:t>diperbolehkan:</a:t>
            </a:r>
            <a:endParaRPr sz="2800" dirty="0">
              <a:latin typeface="Franklin Gothic Book"/>
              <a:cs typeface="Franklin Gothic Book"/>
            </a:endParaRPr>
          </a:p>
          <a:p>
            <a:pPr marL="706120" lvl="1" indent="-236220">
              <a:lnSpc>
                <a:spcPct val="100000"/>
              </a:lnSpc>
              <a:spcBef>
                <a:spcPts val="994"/>
              </a:spcBef>
              <a:buChar char="■"/>
              <a:tabLst>
                <a:tab pos="706120" algn="l"/>
              </a:tabLst>
            </a:pPr>
            <a:r>
              <a:rPr sz="2800" spc="-35" dirty="0">
                <a:solidFill>
                  <a:srgbClr val="D13A55"/>
                </a:solidFill>
                <a:latin typeface="Franklin Gothic Book"/>
                <a:cs typeface="Franklin Gothic Book"/>
              </a:rPr>
              <a:t>PKM-K,M,T,KC </a:t>
            </a:r>
            <a:r>
              <a:rPr sz="2800" spc="-10" dirty="0">
                <a:solidFill>
                  <a:srgbClr val="D13A55"/>
                </a:solidFill>
                <a:latin typeface="Franklin Gothic Book"/>
                <a:cs typeface="Franklin Gothic Book"/>
              </a:rPr>
              <a:t>berisi </a:t>
            </a:r>
            <a:r>
              <a:rPr sz="2800" spc="-5" dirty="0">
                <a:solidFill>
                  <a:srgbClr val="D13A55"/>
                </a:solidFill>
                <a:latin typeface="Franklin Gothic Book"/>
                <a:cs typeface="Franklin Gothic Book"/>
              </a:rPr>
              <a:t>aktivitas</a:t>
            </a:r>
            <a:r>
              <a:rPr sz="2800" spc="95" dirty="0">
                <a:solidFill>
                  <a:srgbClr val="D13A55"/>
                </a:solidFill>
                <a:latin typeface="Franklin Gothic Book"/>
                <a:cs typeface="Franklin Gothic Book"/>
              </a:rPr>
              <a:t> </a:t>
            </a:r>
            <a:r>
              <a:rPr sz="2800" spc="-5" dirty="0">
                <a:solidFill>
                  <a:srgbClr val="D13A55"/>
                </a:solidFill>
                <a:latin typeface="Franklin Gothic Book"/>
                <a:cs typeface="Franklin Gothic Book"/>
              </a:rPr>
              <a:t>penelitian</a:t>
            </a:r>
            <a:endParaRPr sz="2800" dirty="0">
              <a:latin typeface="Franklin Gothic Book"/>
              <a:cs typeface="Franklin Gothic Book"/>
            </a:endParaRPr>
          </a:p>
          <a:p>
            <a:pPr marL="706120" lvl="1" indent="-236220">
              <a:lnSpc>
                <a:spcPct val="100000"/>
              </a:lnSpc>
              <a:spcBef>
                <a:spcPts val="994"/>
              </a:spcBef>
              <a:buChar char="■"/>
              <a:tabLst>
                <a:tab pos="706120" algn="l"/>
              </a:tabLst>
            </a:pPr>
            <a:r>
              <a:rPr sz="2800" spc="-10" dirty="0">
                <a:solidFill>
                  <a:srgbClr val="00AF50"/>
                </a:solidFill>
                <a:latin typeface="Franklin Gothic Book"/>
                <a:cs typeface="Franklin Gothic Book"/>
              </a:rPr>
              <a:t>PKM </a:t>
            </a:r>
            <a:r>
              <a:rPr sz="2800" spc="-5" dirty="0">
                <a:solidFill>
                  <a:srgbClr val="00AF50"/>
                </a:solidFill>
                <a:latin typeface="Franklin Gothic Book"/>
                <a:cs typeface="Franklin Gothic Book"/>
              </a:rPr>
              <a:t>T atau M tidak memiliki</a:t>
            </a:r>
            <a:r>
              <a:rPr sz="2800" dirty="0">
                <a:solidFill>
                  <a:srgbClr val="00AF50"/>
                </a:solidFill>
                <a:latin typeface="Franklin Gothic Book"/>
                <a:cs typeface="Franklin Gothic Book"/>
              </a:rPr>
              <a:t> </a:t>
            </a:r>
            <a:r>
              <a:rPr sz="2800" spc="-5" dirty="0">
                <a:solidFill>
                  <a:srgbClr val="00AF50"/>
                </a:solidFill>
                <a:latin typeface="Franklin Gothic Book"/>
                <a:cs typeface="Franklin Gothic Book"/>
              </a:rPr>
              <a:t>mitra</a:t>
            </a:r>
            <a:endParaRPr sz="2800" dirty="0">
              <a:latin typeface="Franklin Gothic Book"/>
              <a:cs typeface="Franklin Gothic Book"/>
            </a:endParaRPr>
          </a:p>
          <a:p>
            <a:pPr marL="705485" marR="5080" lvl="1" indent="-236220">
              <a:lnSpc>
                <a:spcPts val="3160"/>
              </a:lnSpc>
              <a:spcBef>
                <a:spcPts val="1285"/>
              </a:spcBef>
              <a:buChar char="■"/>
              <a:tabLst>
                <a:tab pos="706120" algn="l"/>
              </a:tabLst>
            </a:pPr>
            <a:r>
              <a:rPr sz="2800" spc="-10" dirty="0">
                <a:solidFill>
                  <a:srgbClr val="D13A55"/>
                </a:solidFill>
                <a:latin typeface="Franklin Gothic Book"/>
                <a:cs typeface="Franklin Gothic Book"/>
              </a:rPr>
              <a:t>PKM </a:t>
            </a:r>
            <a:r>
              <a:rPr sz="2800" spc="-5" dirty="0">
                <a:solidFill>
                  <a:srgbClr val="D13A55"/>
                </a:solidFill>
                <a:latin typeface="Franklin Gothic Book"/>
                <a:cs typeface="Franklin Gothic Book"/>
              </a:rPr>
              <a:t>T bermitra </a:t>
            </a:r>
            <a:r>
              <a:rPr sz="2800" spc="-10" dirty="0">
                <a:solidFill>
                  <a:srgbClr val="D13A55"/>
                </a:solidFill>
                <a:latin typeface="Franklin Gothic Book"/>
                <a:cs typeface="Franklin Gothic Book"/>
              </a:rPr>
              <a:t>dengan </a:t>
            </a:r>
            <a:r>
              <a:rPr sz="2800" spc="-5" dirty="0">
                <a:solidFill>
                  <a:srgbClr val="D13A55"/>
                </a:solidFill>
                <a:latin typeface="Franklin Gothic Book"/>
                <a:cs typeface="Franklin Gothic Book"/>
              </a:rPr>
              <a:t>mitra non </a:t>
            </a:r>
            <a:r>
              <a:rPr sz="2800" spc="-10" dirty="0">
                <a:solidFill>
                  <a:srgbClr val="D13A55"/>
                </a:solidFill>
                <a:latin typeface="Franklin Gothic Book"/>
                <a:cs typeface="Franklin Gothic Book"/>
              </a:rPr>
              <a:t>produktif </a:t>
            </a:r>
            <a:r>
              <a:rPr sz="2800" spc="-5" dirty="0">
                <a:solidFill>
                  <a:srgbClr val="D13A55"/>
                </a:solidFill>
                <a:latin typeface="Franklin Gothic Book"/>
                <a:cs typeface="Franklin Gothic Book"/>
              </a:rPr>
              <a:t>(tidak  </a:t>
            </a:r>
            <a:r>
              <a:rPr sz="2800" spc="-10" dirty="0">
                <a:solidFill>
                  <a:srgbClr val="D13A55"/>
                </a:solidFill>
                <a:latin typeface="Franklin Gothic Book"/>
                <a:cs typeface="Franklin Gothic Book"/>
              </a:rPr>
              <a:t>berorientasi</a:t>
            </a:r>
            <a:r>
              <a:rPr sz="2800" spc="-5" dirty="0">
                <a:solidFill>
                  <a:srgbClr val="D13A55"/>
                </a:solidFill>
                <a:latin typeface="Franklin Gothic Book"/>
                <a:cs typeface="Franklin Gothic Book"/>
              </a:rPr>
              <a:t> </a:t>
            </a:r>
            <a:r>
              <a:rPr sz="2800" spc="-15" dirty="0">
                <a:solidFill>
                  <a:srgbClr val="D13A55"/>
                </a:solidFill>
                <a:latin typeface="Franklin Gothic Book"/>
                <a:cs typeface="Franklin Gothic Book"/>
              </a:rPr>
              <a:t>profit)</a:t>
            </a:r>
            <a:endParaRPr sz="2800" dirty="0">
              <a:latin typeface="Franklin Gothic Book"/>
              <a:cs typeface="Franklin Gothic Book"/>
            </a:endParaRPr>
          </a:p>
          <a:p>
            <a:pPr marL="705485" marR="1489710" lvl="1" indent="-236220">
              <a:lnSpc>
                <a:spcPts val="3160"/>
              </a:lnSpc>
              <a:spcBef>
                <a:spcPts val="1190"/>
              </a:spcBef>
              <a:buChar char="■"/>
              <a:tabLst>
                <a:tab pos="706120" algn="l"/>
              </a:tabLst>
            </a:pPr>
            <a:r>
              <a:rPr sz="2800" spc="-10" dirty="0">
                <a:solidFill>
                  <a:srgbClr val="00AF50"/>
                </a:solidFill>
                <a:latin typeface="Franklin Gothic Book"/>
                <a:cs typeface="Franklin Gothic Book"/>
              </a:rPr>
              <a:t>PKM </a:t>
            </a:r>
            <a:r>
              <a:rPr sz="2800" spc="-5" dirty="0">
                <a:solidFill>
                  <a:srgbClr val="00AF50"/>
                </a:solidFill>
                <a:latin typeface="Franklin Gothic Book"/>
                <a:cs typeface="Franklin Gothic Book"/>
              </a:rPr>
              <a:t>M </a:t>
            </a:r>
            <a:r>
              <a:rPr sz="2800" spc="-10" dirty="0">
                <a:solidFill>
                  <a:srgbClr val="00AF50"/>
                </a:solidFill>
                <a:latin typeface="Franklin Gothic Book"/>
                <a:cs typeface="Franklin Gothic Book"/>
              </a:rPr>
              <a:t>bermitra dengan </a:t>
            </a:r>
            <a:r>
              <a:rPr sz="2800" spc="-5" dirty="0">
                <a:solidFill>
                  <a:srgbClr val="00AF50"/>
                </a:solidFill>
                <a:latin typeface="Franklin Gothic Book"/>
                <a:cs typeface="Franklin Gothic Book"/>
              </a:rPr>
              <a:t>mitra </a:t>
            </a:r>
            <a:r>
              <a:rPr sz="2800" spc="-10" dirty="0">
                <a:solidFill>
                  <a:srgbClr val="00AF50"/>
                </a:solidFill>
                <a:latin typeface="Franklin Gothic Book"/>
                <a:cs typeface="Franklin Gothic Book"/>
              </a:rPr>
              <a:t>produktif  (berorientasi</a:t>
            </a:r>
            <a:r>
              <a:rPr sz="2800" spc="10" dirty="0">
                <a:solidFill>
                  <a:srgbClr val="00AF50"/>
                </a:solidFill>
                <a:latin typeface="Franklin Gothic Book"/>
                <a:cs typeface="Franklin Gothic Book"/>
              </a:rPr>
              <a:t> </a:t>
            </a:r>
            <a:r>
              <a:rPr sz="2800" spc="-15" dirty="0">
                <a:solidFill>
                  <a:srgbClr val="00AF50"/>
                </a:solidFill>
                <a:latin typeface="Franklin Gothic Book"/>
                <a:cs typeface="Franklin Gothic Book"/>
              </a:rPr>
              <a:t>profit)</a:t>
            </a:r>
            <a:endParaRPr sz="2800" dirty="0">
              <a:latin typeface="Franklin Gothic Book"/>
              <a:cs typeface="Franklin Gothic Book"/>
            </a:endParaRPr>
          </a:p>
          <a:p>
            <a:pPr marL="705485" marR="175895" lvl="1" indent="-236220">
              <a:lnSpc>
                <a:spcPts val="3170"/>
              </a:lnSpc>
              <a:spcBef>
                <a:spcPts val="1185"/>
              </a:spcBef>
              <a:buChar char="■"/>
              <a:tabLst>
                <a:tab pos="706120" algn="l"/>
              </a:tabLst>
            </a:pPr>
            <a:r>
              <a:rPr sz="2800" spc="-10" dirty="0">
                <a:solidFill>
                  <a:srgbClr val="D13A55"/>
                </a:solidFill>
                <a:latin typeface="Franklin Gothic Book"/>
                <a:cs typeface="Franklin Gothic Book"/>
              </a:rPr>
              <a:t>PKM </a:t>
            </a:r>
            <a:r>
              <a:rPr sz="2800" spc="-65" dirty="0">
                <a:solidFill>
                  <a:srgbClr val="D13A55"/>
                </a:solidFill>
                <a:latin typeface="Franklin Gothic Book"/>
                <a:cs typeface="Franklin Gothic Book"/>
              </a:rPr>
              <a:t>KC </a:t>
            </a:r>
            <a:r>
              <a:rPr sz="2800" spc="-10" dirty="0">
                <a:solidFill>
                  <a:srgbClr val="D13A55"/>
                </a:solidFill>
                <a:latin typeface="Franklin Gothic Book"/>
                <a:cs typeface="Franklin Gothic Book"/>
              </a:rPr>
              <a:t>yang berorientasi </a:t>
            </a:r>
            <a:r>
              <a:rPr sz="2800" spc="-5" dirty="0">
                <a:solidFill>
                  <a:srgbClr val="D13A55"/>
                </a:solidFill>
                <a:latin typeface="Franklin Gothic Book"/>
                <a:cs typeface="Franklin Gothic Book"/>
              </a:rPr>
              <a:t>memberi solusi </a:t>
            </a:r>
            <a:r>
              <a:rPr sz="2800" b="1" spc="-5" dirty="0">
                <a:solidFill>
                  <a:srgbClr val="D13A55"/>
                </a:solidFill>
                <a:latin typeface="Franklin Gothic Book"/>
                <a:cs typeface="Franklin Gothic Book"/>
              </a:rPr>
              <a:t>usaha</a:t>
            </a:r>
            <a:r>
              <a:rPr sz="2800" spc="-5" dirty="0">
                <a:solidFill>
                  <a:srgbClr val="D13A55"/>
                </a:solidFill>
                <a:latin typeface="Franklin Gothic Book"/>
                <a:cs typeface="Franklin Gothic Book"/>
              </a:rPr>
              <a:t>  </a:t>
            </a:r>
            <a:r>
              <a:rPr sz="2800" spc="-5" dirty="0" err="1">
                <a:solidFill>
                  <a:srgbClr val="D13A55"/>
                </a:solidFill>
                <a:latin typeface="Franklin Gothic Book"/>
                <a:cs typeface="Franklin Gothic Book"/>
              </a:rPr>
              <a:t>tertentu</a:t>
            </a:r>
            <a:r>
              <a:rPr sz="2800" spc="-5" dirty="0" smtClean="0">
                <a:solidFill>
                  <a:srgbClr val="D13A55"/>
                </a:solidFill>
                <a:latin typeface="Franklin Gothic Book"/>
                <a:cs typeface="Franklin Gothic Book"/>
              </a:rPr>
              <a:t>. (</a:t>
            </a:r>
            <a:r>
              <a:rPr sz="2800" spc="-5" dirty="0" err="1" smtClean="0">
                <a:solidFill>
                  <a:srgbClr val="D13A55"/>
                </a:solidFill>
                <a:latin typeface="Franklin Gothic Book"/>
                <a:cs typeface="Franklin Gothic Book"/>
              </a:rPr>
              <a:t>seharusnya</a:t>
            </a:r>
            <a:r>
              <a:rPr sz="2800" spc="-5" dirty="0" smtClean="0">
                <a:solidFill>
                  <a:srgbClr val="D13A55"/>
                </a:solidFill>
                <a:latin typeface="Franklin Gothic Book"/>
                <a:cs typeface="Franklin Gothic Book"/>
              </a:rPr>
              <a:t> </a:t>
            </a:r>
            <a:r>
              <a:rPr sz="2800" spc="-5" dirty="0" err="1" smtClean="0">
                <a:solidFill>
                  <a:srgbClr val="D13A55"/>
                </a:solidFill>
                <a:latin typeface="Franklin Gothic Book"/>
                <a:cs typeface="Franklin Gothic Book"/>
              </a:rPr>
              <a:t>ke</a:t>
            </a:r>
            <a:r>
              <a:rPr sz="2800" spc="-5" dirty="0" smtClean="0">
                <a:solidFill>
                  <a:srgbClr val="D13A55"/>
                </a:solidFill>
                <a:latin typeface="Franklin Gothic Book"/>
                <a:cs typeface="Franklin Gothic Book"/>
              </a:rPr>
              <a:t> </a:t>
            </a:r>
            <a:r>
              <a:rPr sz="2800" spc="-5" dirty="0" err="1" smtClean="0">
                <a:solidFill>
                  <a:srgbClr val="D13A55"/>
                </a:solidFill>
                <a:latin typeface="Franklin Gothic Book"/>
                <a:cs typeface="Franklin Gothic Book"/>
              </a:rPr>
              <a:t>masyarakat</a:t>
            </a:r>
            <a:r>
              <a:rPr sz="2800" spc="-5" dirty="0" smtClean="0">
                <a:solidFill>
                  <a:srgbClr val="D13A55"/>
                </a:solidFill>
                <a:latin typeface="Franklin Gothic Book"/>
                <a:cs typeface="Franklin Gothic Book"/>
              </a:rPr>
              <a:t>)</a:t>
            </a:r>
            <a:endParaRPr sz="2800" dirty="0">
              <a:latin typeface="Franklin Gothic Book"/>
              <a:cs typeface="Franklin Gothic Book"/>
            </a:endParaRPr>
          </a:p>
        </p:txBody>
      </p:sp>
    </p:spTree>
    <p:extLst>
      <p:ext uri="{BB962C8B-B14F-4D97-AF65-F5344CB8AC3E}">
        <p14:creationId xmlns:p14="http://schemas.microsoft.com/office/powerpoint/2010/main" val="2934740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52" y="232994"/>
            <a:ext cx="3613150" cy="574675"/>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FF0000"/>
                </a:solidFill>
                <a:latin typeface="Franklin Gothic Book"/>
                <a:cs typeface="Franklin Gothic Book"/>
              </a:rPr>
              <a:t>Tingkat</a:t>
            </a:r>
            <a:r>
              <a:rPr sz="3600" b="0" spc="-70" dirty="0">
                <a:solidFill>
                  <a:srgbClr val="FF0000"/>
                </a:solidFill>
                <a:latin typeface="Franklin Gothic Book"/>
                <a:cs typeface="Franklin Gothic Book"/>
              </a:rPr>
              <a:t> </a:t>
            </a:r>
            <a:r>
              <a:rPr sz="3600" b="0" spc="-5" dirty="0">
                <a:solidFill>
                  <a:srgbClr val="FF0000"/>
                </a:solidFill>
                <a:latin typeface="Franklin Gothic Book"/>
                <a:cs typeface="Franklin Gothic Book"/>
              </a:rPr>
              <a:t>Kreativitas</a:t>
            </a:r>
            <a:endParaRPr sz="3600" dirty="0">
              <a:solidFill>
                <a:srgbClr val="FF0000"/>
              </a:solidFill>
              <a:latin typeface="Franklin Gothic Book"/>
              <a:cs typeface="Franklin Gothic Book"/>
            </a:endParaRPr>
          </a:p>
        </p:txBody>
      </p:sp>
      <p:sp>
        <p:nvSpPr>
          <p:cNvPr id="3" name="object 3"/>
          <p:cNvSpPr txBox="1"/>
          <p:nvPr/>
        </p:nvSpPr>
        <p:spPr>
          <a:xfrm>
            <a:off x="2060194" y="1065022"/>
            <a:ext cx="8019415" cy="3620770"/>
          </a:xfrm>
          <a:prstGeom prst="rect">
            <a:avLst/>
          </a:prstGeom>
        </p:spPr>
        <p:txBody>
          <a:bodyPr vert="horz" wrap="square" lIns="0" tIns="46355" rIns="0" bIns="0" rtlCol="0">
            <a:spAutoFit/>
          </a:bodyPr>
          <a:lstStyle/>
          <a:p>
            <a:pPr marL="469900" marR="5080" indent="-457200">
              <a:lnSpc>
                <a:spcPts val="3160"/>
              </a:lnSpc>
              <a:spcBef>
                <a:spcPts val="365"/>
              </a:spcBef>
              <a:buAutoNum type="arabicPeriod"/>
              <a:tabLst>
                <a:tab pos="469265" algn="l"/>
                <a:tab pos="469900" algn="l"/>
              </a:tabLst>
            </a:pPr>
            <a:r>
              <a:rPr sz="2800" spc="-10" dirty="0">
                <a:solidFill>
                  <a:srgbClr val="181B0D"/>
                </a:solidFill>
                <a:latin typeface="Franklin Gothic Book"/>
                <a:cs typeface="Franklin Gothic Book"/>
              </a:rPr>
              <a:t>Tingkat </a:t>
            </a:r>
            <a:r>
              <a:rPr sz="2800" spc="-5" dirty="0">
                <a:solidFill>
                  <a:srgbClr val="181B0D"/>
                </a:solidFill>
                <a:latin typeface="Franklin Gothic Book"/>
                <a:cs typeface="Franklin Gothic Book"/>
              </a:rPr>
              <a:t>kreativitas </a:t>
            </a:r>
            <a:r>
              <a:rPr sz="2800" spc="-15" dirty="0">
                <a:solidFill>
                  <a:srgbClr val="181B0D"/>
                </a:solidFill>
                <a:latin typeface="Franklin Gothic Book"/>
                <a:cs typeface="Franklin Gothic Book"/>
              </a:rPr>
              <a:t>proposal </a:t>
            </a:r>
            <a:r>
              <a:rPr sz="2800" spc="-10" dirty="0">
                <a:solidFill>
                  <a:srgbClr val="181B0D"/>
                </a:solidFill>
                <a:latin typeface="Franklin Gothic Book"/>
                <a:cs typeface="Franklin Gothic Book"/>
              </a:rPr>
              <a:t>yang </a:t>
            </a:r>
            <a:r>
              <a:rPr sz="2800" spc="-20" dirty="0">
                <a:solidFill>
                  <a:srgbClr val="181B0D"/>
                </a:solidFill>
                <a:latin typeface="Franklin Gothic Book"/>
                <a:cs typeface="Franklin Gothic Book"/>
              </a:rPr>
              <a:t>terdiri </a:t>
            </a:r>
            <a:r>
              <a:rPr sz="2800" spc="-5" dirty="0">
                <a:solidFill>
                  <a:srgbClr val="181B0D"/>
                </a:solidFill>
                <a:latin typeface="Franklin Gothic Book"/>
                <a:cs typeface="Franklin Gothic Book"/>
              </a:rPr>
              <a:t>dari aspek  </a:t>
            </a:r>
            <a:r>
              <a:rPr sz="2800" spc="-15" dirty="0">
                <a:solidFill>
                  <a:srgbClr val="181B0D"/>
                </a:solidFill>
                <a:latin typeface="Franklin Gothic Book"/>
                <a:cs typeface="Franklin Gothic Book"/>
              </a:rPr>
              <a:t>keterulangan </a:t>
            </a:r>
            <a:r>
              <a:rPr sz="2800" spc="-10" dirty="0">
                <a:solidFill>
                  <a:srgbClr val="181B0D"/>
                </a:solidFill>
                <a:latin typeface="Franklin Gothic Book"/>
                <a:cs typeface="Franklin Gothic Book"/>
              </a:rPr>
              <a:t>topik, dan </a:t>
            </a:r>
            <a:r>
              <a:rPr sz="2800" spc="-15" dirty="0">
                <a:solidFill>
                  <a:srgbClr val="181B0D"/>
                </a:solidFill>
                <a:latin typeface="Franklin Gothic Book"/>
                <a:cs typeface="Franklin Gothic Book"/>
              </a:rPr>
              <a:t>bobot</a:t>
            </a:r>
            <a:r>
              <a:rPr sz="2800" spc="45" dirty="0">
                <a:solidFill>
                  <a:srgbClr val="181B0D"/>
                </a:solidFill>
                <a:latin typeface="Franklin Gothic Book"/>
                <a:cs typeface="Franklin Gothic Book"/>
              </a:rPr>
              <a:t> </a:t>
            </a:r>
            <a:r>
              <a:rPr sz="2800" spc="-5" dirty="0">
                <a:solidFill>
                  <a:srgbClr val="181B0D"/>
                </a:solidFill>
                <a:latin typeface="Franklin Gothic Book"/>
                <a:cs typeface="Franklin Gothic Book"/>
              </a:rPr>
              <a:t>kreativitas.</a:t>
            </a:r>
            <a:endParaRPr sz="2800">
              <a:latin typeface="Franklin Gothic Book"/>
              <a:cs typeface="Franklin Gothic Book"/>
            </a:endParaRPr>
          </a:p>
          <a:p>
            <a:pPr>
              <a:lnSpc>
                <a:spcPct val="100000"/>
              </a:lnSpc>
              <a:spcBef>
                <a:spcPts val="20"/>
              </a:spcBef>
              <a:buAutoNum type="arabicPeriod"/>
            </a:pPr>
            <a:endParaRPr sz="3700">
              <a:latin typeface="Times New Roman"/>
              <a:cs typeface="Times New Roman"/>
            </a:endParaRPr>
          </a:p>
          <a:p>
            <a:pPr marL="469900" marR="725805" indent="-457200">
              <a:lnSpc>
                <a:spcPct val="129900"/>
              </a:lnSpc>
              <a:buAutoNum type="arabicPeriod"/>
              <a:tabLst>
                <a:tab pos="469265" algn="l"/>
                <a:tab pos="469900" algn="l"/>
              </a:tabLst>
            </a:pPr>
            <a:r>
              <a:rPr sz="2800" b="1" spc="-40" dirty="0">
                <a:solidFill>
                  <a:srgbClr val="00AF50"/>
                </a:solidFill>
                <a:latin typeface="Franklin Gothic Book"/>
                <a:cs typeface="Franklin Gothic Book"/>
              </a:rPr>
              <a:t>Yang </a:t>
            </a:r>
            <a:r>
              <a:rPr sz="2800" b="1" dirty="0">
                <a:solidFill>
                  <a:srgbClr val="00AF50"/>
                </a:solidFill>
                <a:latin typeface="Franklin Gothic Book"/>
                <a:cs typeface="Franklin Gothic Book"/>
              </a:rPr>
              <a:t>sering </a:t>
            </a:r>
            <a:r>
              <a:rPr sz="2800" b="1" spc="-5" dirty="0">
                <a:solidFill>
                  <a:srgbClr val="00AF50"/>
                </a:solidFill>
                <a:latin typeface="Franklin Gothic Book"/>
                <a:cs typeface="Franklin Gothic Book"/>
              </a:rPr>
              <a:t>terjadi, dan </a:t>
            </a:r>
            <a:r>
              <a:rPr sz="2800" b="1" spc="-10" dirty="0">
                <a:solidFill>
                  <a:srgbClr val="00AF50"/>
                </a:solidFill>
                <a:latin typeface="Franklin Gothic Book"/>
                <a:cs typeface="Franklin Gothic Book"/>
              </a:rPr>
              <a:t>proposal </a:t>
            </a:r>
            <a:r>
              <a:rPr sz="2800" b="1" dirty="0">
                <a:solidFill>
                  <a:srgbClr val="00AF50"/>
                </a:solidFill>
                <a:latin typeface="Franklin Gothic Book"/>
                <a:cs typeface="Franklin Gothic Book"/>
              </a:rPr>
              <a:t>bisa </a:t>
            </a:r>
            <a:r>
              <a:rPr sz="2800" b="1" spc="-5" dirty="0">
                <a:solidFill>
                  <a:srgbClr val="00AF50"/>
                </a:solidFill>
                <a:latin typeface="Franklin Gothic Book"/>
                <a:cs typeface="Franklin Gothic Book"/>
              </a:rPr>
              <a:t>ditolak: </a:t>
            </a:r>
            <a:r>
              <a:rPr sz="2800" b="1" spc="-5" dirty="0">
                <a:solidFill>
                  <a:srgbClr val="12130A"/>
                </a:solidFill>
                <a:latin typeface="Franklin Gothic Book"/>
                <a:cs typeface="Franklin Gothic Book"/>
              </a:rPr>
              <a:t> </a:t>
            </a:r>
            <a:r>
              <a:rPr sz="2800" spc="-40" dirty="0">
                <a:solidFill>
                  <a:srgbClr val="12130A"/>
                </a:solidFill>
                <a:latin typeface="Franklin Gothic Book"/>
                <a:cs typeface="Franklin Gothic Book"/>
              </a:rPr>
              <a:t>Topik </a:t>
            </a:r>
            <a:r>
              <a:rPr sz="2800" spc="-10" dirty="0">
                <a:solidFill>
                  <a:srgbClr val="12130A"/>
                </a:solidFill>
                <a:latin typeface="Franklin Gothic Book"/>
                <a:cs typeface="Franklin Gothic Book"/>
              </a:rPr>
              <a:t>berulang </a:t>
            </a:r>
            <a:r>
              <a:rPr sz="2800" spc="-5" dirty="0">
                <a:solidFill>
                  <a:srgbClr val="12130A"/>
                </a:solidFill>
                <a:latin typeface="Franklin Gothic Book"/>
                <a:cs typeface="Franklin Gothic Book"/>
              </a:rPr>
              <a:t>atau </a:t>
            </a:r>
            <a:r>
              <a:rPr sz="2800" spc="-10" dirty="0">
                <a:solidFill>
                  <a:srgbClr val="12130A"/>
                </a:solidFill>
                <a:latin typeface="Franklin Gothic Book"/>
                <a:cs typeface="Franklin Gothic Book"/>
              </a:rPr>
              <a:t>sudah </a:t>
            </a:r>
            <a:r>
              <a:rPr sz="2800" spc="-5" dirty="0">
                <a:solidFill>
                  <a:srgbClr val="12130A"/>
                </a:solidFill>
                <a:latin typeface="Franklin Gothic Book"/>
                <a:cs typeface="Franklin Gothic Book"/>
              </a:rPr>
              <a:t>sering </a:t>
            </a:r>
            <a:r>
              <a:rPr sz="2800" spc="-15" dirty="0">
                <a:solidFill>
                  <a:srgbClr val="12130A"/>
                </a:solidFill>
                <a:latin typeface="Franklin Gothic Book"/>
                <a:cs typeface="Franklin Gothic Book"/>
              </a:rPr>
              <a:t>dilakukan </a:t>
            </a:r>
            <a:r>
              <a:rPr sz="2800" spc="-15" dirty="0">
                <a:solidFill>
                  <a:srgbClr val="906B17"/>
                </a:solidFill>
                <a:latin typeface="Franklin Gothic Book"/>
                <a:cs typeface="Franklin Gothic Book"/>
              </a:rPr>
              <a:t> </a:t>
            </a:r>
            <a:r>
              <a:rPr sz="2800" spc="-45" dirty="0">
                <a:solidFill>
                  <a:srgbClr val="906B17"/>
                </a:solidFill>
                <a:latin typeface="Franklin Gothic Book"/>
                <a:cs typeface="Franklin Gothic Book"/>
              </a:rPr>
              <a:t>Topik </a:t>
            </a:r>
            <a:r>
              <a:rPr sz="2800" spc="-5" dirty="0">
                <a:solidFill>
                  <a:srgbClr val="906B17"/>
                </a:solidFill>
                <a:latin typeface="Franklin Gothic Book"/>
                <a:cs typeface="Franklin Gothic Book"/>
              </a:rPr>
              <a:t>sudah </a:t>
            </a:r>
            <a:r>
              <a:rPr sz="2800" spc="-10" dirty="0">
                <a:solidFill>
                  <a:srgbClr val="906B17"/>
                </a:solidFill>
                <a:latin typeface="Franklin Gothic Book"/>
                <a:cs typeface="Franklin Gothic Book"/>
              </a:rPr>
              <a:t>sangat</a:t>
            </a:r>
            <a:r>
              <a:rPr sz="2800" spc="65" dirty="0">
                <a:solidFill>
                  <a:srgbClr val="906B17"/>
                </a:solidFill>
                <a:latin typeface="Franklin Gothic Book"/>
                <a:cs typeface="Franklin Gothic Book"/>
              </a:rPr>
              <a:t> </a:t>
            </a:r>
            <a:r>
              <a:rPr sz="2800" spc="-5" dirty="0">
                <a:solidFill>
                  <a:srgbClr val="906B17"/>
                </a:solidFill>
                <a:latin typeface="Franklin Gothic Book"/>
                <a:cs typeface="Franklin Gothic Book"/>
              </a:rPr>
              <a:t>umum</a:t>
            </a:r>
            <a:endParaRPr sz="2800">
              <a:latin typeface="Franklin Gothic Book"/>
              <a:cs typeface="Franklin Gothic Book"/>
            </a:endParaRPr>
          </a:p>
          <a:p>
            <a:pPr marL="469900">
              <a:lnSpc>
                <a:spcPct val="100000"/>
              </a:lnSpc>
              <a:spcBef>
                <a:spcPts val="994"/>
              </a:spcBef>
            </a:pPr>
            <a:r>
              <a:rPr sz="2800" spc="-5" dirty="0">
                <a:solidFill>
                  <a:srgbClr val="00AF50"/>
                </a:solidFill>
                <a:latin typeface="Franklin Gothic Book"/>
                <a:cs typeface="Franklin Gothic Book"/>
              </a:rPr>
              <a:t>Kreativitas </a:t>
            </a:r>
            <a:r>
              <a:rPr sz="2800" spc="-10" dirty="0">
                <a:solidFill>
                  <a:srgbClr val="00AF50"/>
                </a:solidFill>
                <a:latin typeface="Franklin Gothic Book"/>
                <a:cs typeface="Franklin Gothic Book"/>
              </a:rPr>
              <a:t>terlalu </a:t>
            </a:r>
            <a:r>
              <a:rPr sz="2800" spc="-15" dirty="0">
                <a:solidFill>
                  <a:srgbClr val="00AF50"/>
                </a:solidFill>
                <a:latin typeface="Franklin Gothic Book"/>
                <a:cs typeface="Franklin Gothic Book"/>
              </a:rPr>
              <a:t>kecil, </a:t>
            </a:r>
            <a:r>
              <a:rPr sz="2800" spc="-5" dirty="0">
                <a:solidFill>
                  <a:srgbClr val="00AF50"/>
                </a:solidFill>
                <a:latin typeface="Franklin Gothic Book"/>
                <a:cs typeface="Franklin Gothic Book"/>
              </a:rPr>
              <a:t>atau </a:t>
            </a:r>
            <a:r>
              <a:rPr sz="2800" spc="-10" dirty="0">
                <a:solidFill>
                  <a:srgbClr val="00AF50"/>
                </a:solidFill>
                <a:latin typeface="Franklin Gothic Book"/>
                <a:cs typeface="Franklin Gothic Book"/>
              </a:rPr>
              <a:t>terlalu</a:t>
            </a:r>
            <a:r>
              <a:rPr sz="2800" spc="45" dirty="0">
                <a:solidFill>
                  <a:srgbClr val="00AF50"/>
                </a:solidFill>
                <a:latin typeface="Franklin Gothic Book"/>
                <a:cs typeface="Franklin Gothic Book"/>
              </a:rPr>
              <a:t> </a:t>
            </a:r>
            <a:r>
              <a:rPr sz="2800" spc="-10" dirty="0">
                <a:solidFill>
                  <a:srgbClr val="00AF50"/>
                </a:solidFill>
                <a:latin typeface="Franklin Gothic Book"/>
                <a:cs typeface="Franklin Gothic Book"/>
              </a:rPr>
              <a:t>besar</a:t>
            </a:r>
            <a:endParaRPr sz="2800">
              <a:latin typeface="Franklin Gothic Book"/>
              <a:cs typeface="Franklin Gothic Book"/>
            </a:endParaRPr>
          </a:p>
        </p:txBody>
      </p:sp>
    </p:spTree>
    <p:extLst>
      <p:ext uri="{BB962C8B-B14F-4D97-AF65-F5344CB8AC3E}">
        <p14:creationId xmlns:p14="http://schemas.microsoft.com/office/powerpoint/2010/main" val="321185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52" y="232994"/>
            <a:ext cx="3613150" cy="574675"/>
          </a:xfrm>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FF0000"/>
                </a:solidFill>
                <a:latin typeface="Franklin Gothic Book"/>
                <a:cs typeface="Franklin Gothic Book"/>
              </a:rPr>
              <a:t>Tingkat</a:t>
            </a:r>
            <a:r>
              <a:rPr sz="3600" b="0" spc="-70" dirty="0">
                <a:solidFill>
                  <a:srgbClr val="FF0000"/>
                </a:solidFill>
                <a:latin typeface="Franklin Gothic Book"/>
                <a:cs typeface="Franklin Gothic Book"/>
              </a:rPr>
              <a:t> </a:t>
            </a:r>
            <a:r>
              <a:rPr sz="3600" b="0" spc="-5" dirty="0">
                <a:solidFill>
                  <a:srgbClr val="FF0000"/>
                </a:solidFill>
                <a:latin typeface="Franklin Gothic Book"/>
                <a:cs typeface="Franklin Gothic Book"/>
              </a:rPr>
              <a:t>Kreativitas</a:t>
            </a:r>
            <a:endParaRPr sz="3600" dirty="0">
              <a:solidFill>
                <a:srgbClr val="FF0000"/>
              </a:solidFill>
              <a:latin typeface="Franklin Gothic Book"/>
              <a:cs typeface="Franklin Gothic Book"/>
            </a:endParaRPr>
          </a:p>
        </p:txBody>
      </p:sp>
      <p:sp>
        <p:nvSpPr>
          <p:cNvPr id="3" name="object 3"/>
          <p:cNvSpPr txBox="1"/>
          <p:nvPr/>
        </p:nvSpPr>
        <p:spPr>
          <a:xfrm>
            <a:off x="2060194" y="1065022"/>
            <a:ext cx="8019415" cy="3620770"/>
          </a:xfrm>
          <a:prstGeom prst="rect">
            <a:avLst/>
          </a:prstGeom>
        </p:spPr>
        <p:txBody>
          <a:bodyPr vert="horz" wrap="square" lIns="0" tIns="46355" rIns="0" bIns="0" rtlCol="0">
            <a:spAutoFit/>
          </a:bodyPr>
          <a:lstStyle/>
          <a:p>
            <a:pPr marL="469900" marR="5080" indent="-457200">
              <a:lnSpc>
                <a:spcPts val="3160"/>
              </a:lnSpc>
              <a:spcBef>
                <a:spcPts val="365"/>
              </a:spcBef>
              <a:buAutoNum type="arabicPeriod"/>
              <a:tabLst>
                <a:tab pos="469265" algn="l"/>
                <a:tab pos="469900" algn="l"/>
              </a:tabLst>
            </a:pPr>
            <a:r>
              <a:rPr sz="2800" spc="-10" dirty="0">
                <a:solidFill>
                  <a:srgbClr val="181B0D"/>
                </a:solidFill>
                <a:latin typeface="Franklin Gothic Book"/>
                <a:cs typeface="Franklin Gothic Book"/>
              </a:rPr>
              <a:t>Tingkat </a:t>
            </a:r>
            <a:r>
              <a:rPr sz="2800" spc="-5" dirty="0">
                <a:solidFill>
                  <a:srgbClr val="181B0D"/>
                </a:solidFill>
                <a:latin typeface="Franklin Gothic Book"/>
                <a:cs typeface="Franklin Gothic Book"/>
              </a:rPr>
              <a:t>kreativitas </a:t>
            </a:r>
            <a:r>
              <a:rPr sz="2800" spc="-15" dirty="0">
                <a:solidFill>
                  <a:srgbClr val="181B0D"/>
                </a:solidFill>
                <a:latin typeface="Franklin Gothic Book"/>
                <a:cs typeface="Franklin Gothic Book"/>
              </a:rPr>
              <a:t>proposal </a:t>
            </a:r>
            <a:r>
              <a:rPr sz="2800" spc="-10" dirty="0">
                <a:solidFill>
                  <a:srgbClr val="181B0D"/>
                </a:solidFill>
                <a:latin typeface="Franklin Gothic Book"/>
                <a:cs typeface="Franklin Gothic Book"/>
              </a:rPr>
              <a:t>yang </a:t>
            </a:r>
            <a:r>
              <a:rPr sz="2800" spc="-20" dirty="0">
                <a:solidFill>
                  <a:srgbClr val="181B0D"/>
                </a:solidFill>
                <a:latin typeface="Franklin Gothic Book"/>
                <a:cs typeface="Franklin Gothic Book"/>
              </a:rPr>
              <a:t>terdiri </a:t>
            </a:r>
            <a:r>
              <a:rPr sz="2800" spc="-5" dirty="0">
                <a:solidFill>
                  <a:srgbClr val="181B0D"/>
                </a:solidFill>
                <a:latin typeface="Franklin Gothic Book"/>
                <a:cs typeface="Franklin Gothic Book"/>
              </a:rPr>
              <a:t>dari aspek  </a:t>
            </a:r>
            <a:r>
              <a:rPr sz="2800" spc="-15" dirty="0">
                <a:solidFill>
                  <a:srgbClr val="181B0D"/>
                </a:solidFill>
                <a:latin typeface="Franklin Gothic Book"/>
                <a:cs typeface="Franklin Gothic Book"/>
              </a:rPr>
              <a:t>keterulangan </a:t>
            </a:r>
            <a:r>
              <a:rPr sz="2800" spc="-10" dirty="0">
                <a:solidFill>
                  <a:srgbClr val="181B0D"/>
                </a:solidFill>
                <a:latin typeface="Franklin Gothic Book"/>
                <a:cs typeface="Franklin Gothic Book"/>
              </a:rPr>
              <a:t>topik, dan </a:t>
            </a:r>
            <a:r>
              <a:rPr sz="2800" spc="-15" dirty="0">
                <a:solidFill>
                  <a:srgbClr val="181B0D"/>
                </a:solidFill>
                <a:latin typeface="Franklin Gothic Book"/>
                <a:cs typeface="Franklin Gothic Book"/>
              </a:rPr>
              <a:t>bobot</a:t>
            </a:r>
            <a:r>
              <a:rPr sz="2800" spc="45" dirty="0">
                <a:solidFill>
                  <a:srgbClr val="181B0D"/>
                </a:solidFill>
                <a:latin typeface="Franklin Gothic Book"/>
                <a:cs typeface="Franklin Gothic Book"/>
              </a:rPr>
              <a:t> </a:t>
            </a:r>
            <a:r>
              <a:rPr sz="2800" spc="-5" dirty="0">
                <a:solidFill>
                  <a:srgbClr val="181B0D"/>
                </a:solidFill>
                <a:latin typeface="Franklin Gothic Book"/>
                <a:cs typeface="Franklin Gothic Book"/>
              </a:rPr>
              <a:t>kreativitas.</a:t>
            </a:r>
            <a:endParaRPr sz="2800">
              <a:latin typeface="Franklin Gothic Book"/>
              <a:cs typeface="Franklin Gothic Book"/>
            </a:endParaRPr>
          </a:p>
          <a:p>
            <a:pPr>
              <a:lnSpc>
                <a:spcPct val="100000"/>
              </a:lnSpc>
              <a:spcBef>
                <a:spcPts val="20"/>
              </a:spcBef>
              <a:buAutoNum type="arabicPeriod"/>
            </a:pPr>
            <a:endParaRPr sz="3700">
              <a:latin typeface="Times New Roman"/>
              <a:cs typeface="Times New Roman"/>
            </a:endParaRPr>
          </a:p>
          <a:p>
            <a:pPr marL="469900" marR="725805" indent="-457200">
              <a:lnSpc>
                <a:spcPct val="129900"/>
              </a:lnSpc>
              <a:buAutoNum type="arabicPeriod"/>
              <a:tabLst>
                <a:tab pos="469265" algn="l"/>
                <a:tab pos="469900" algn="l"/>
              </a:tabLst>
            </a:pPr>
            <a:r>
              <a:rPr sz="2800" b="1" spc="-40" dirty="0">
                <a:solidFill>
                  <a:srgbClr val="00AF50"/>
                </a:solidFill>
                <a:latin typeface="Franklin Gothic Book"/>
                <a:cs typeface="Franklin Gothic Book"/>
              </a:rPr>
              <a:t>Yang </a:t>
            </a:r>
            <a:r>
              <a:rPr sz="2800" b="1" dirty="0">
                <a:solidFill>
                  <a:srgbClr val="00AF50"/>
                </a:solidFill>
                <a:latin typeface="Franklin Gothic Book"/>
                <a:cs typeface="Franklin Gothic Book"/>
              </a:rPr>
              <a:t>sering </a:t>
            </a:r>
            <a:r>
              <a:rPr sz="2800" b="1" spc="-5" dirty="0">
                <a:solidFill>
                  <a:srgbClr val="00AF50"/>
                </a:solidFill>
                <a:latin typeface="Franklin Gothic Book"/>
                <a:cs typeface="Franklin Gothic Book"/>
              </a:rPr>
              <a:t>terjadi, dan </a:t>
            </a:r>
            <a:r>
              <a:rPr sz="2800" b="1" spc="-10" dirty="0">
                <a:solidFill>
                  <a:srgbClr val="00AF50"/>
                </a:solidFill>
                <a:latin typeface="Franklin Gothic Book"/>
                <a:cs typeface="Franklin Gothic Book"/>
              </a:rPr>
              <a:t>proposal </a:t>
            </a:r>
            <a:r>
              <a:rPr sz="2800" b="1" dirty="0">
                <a:solidFill>
                  <a:srgbClr val="00AF50"/>
                </a:solidFill>
                <a:latin typeface="Franklin Gothic Book"/>
                <a:cs typeface="Franklin Gothic Book"/>
              </a:rPr>
              <a:t>bisa </a:t>
            </a:r>
            <a:r>
              <a:rPr sz="2800" b="1" spc="-5" dirty="0">
                <a:solidFill>
                  <a:srgbClr val="00AF50"/>
                </a:solidFill>
                <a:latin typeface="Franklin Gothic Book"/>
                <a:cs typeface="Franklin Gothic Book"/>
              </a:rPr>
              <a:t>ditolak: </a:t>
            </a:r>
            <a:r>
              <a:rPr sz="2800" b="1" spc="-5" dirty="0">
                <a:solidFill>
                  <a:srgbClr val="12130A"/>
                </a:solidFill>
                <a:latin typeface="Franklin Gothic Book"/>
                <a:cs typeface="Franklin Gothic Book"/>
              </a:rPr>
              <a:t> </a:t>
            </a:r>
            <a:r>
              <a:rPr sz="2800" spc="-40" dirty="0">
                <a:solidFill>
                  <a:srgbClr val="12130A"/>
                </a:solidFill>
                <a:latin typeface="Franklin Gothic Book"/>
                <a:cs typeface="Franklin Gothic Book"/>
              </a:rPr>
              <a:t>Topik </a:t>
            </a:r>
            <a:r>
              <a:rPr sz="2800" spc="-10" dirty="0">
                <a:solidFill>
                  <a:srgbClr val="12130A"/>
                </a:solidFill>
                <a:latin typeface="Franklin Gothic Book"/>
                <a:cs typeface="Franklin Gothic Book"/>
              </a:rPr>
              <a:t>berulang </a:t>
            </a:r>
            <a:r>
              <a:rPr sz="2800" spc="-5" dirty="0">
                <a:solidFill>
                  <a:srgbClr val="12130A"/>
                </a:solidFill>
                <a:latin typeface="Franklin Gothic Book"/>
                <a:cs typeface="Franklin Gothic Book"/>
              </a:rPr>
              <a:t>atau </a:t>
            </a:r>
            <a:r>
              <a:rPr sz="2800" spc="-10" dirty="0">
                <a:solidFill>
                  <a:srgbClr val="12130A"/>
                </a:solidFill>
                <a:latin typeface="Franklin Gothic Book"/>
                <a:cs typeface="Franklin Gothic Book"/>
              </a:rPr>
              <a:t>sudah </a:t>
            </a:r>
            <a:r>
              <a:rPr sz="2800" spc="-5" dirty="0">
                <a:solidFill>
                  <a:srgbClr val="12130A"/>
                </a:solidFill>
                <a:latin typeface="Franklin Gothic Book"/>
                <a:cs typeface="Franklin Gothic Book"/>
              </a:rPr>
              <a:t>sering </a:t>
            </a:r>
            <a:r>
              <a:rPr sz="2800" spc="-15" dirty="0">
                <a:solidFill>
                  <a:srgbClr val="12130A"/>
                </a:solidFill>
                <a:latin typeface="Franklin Gothic Book"/>
                <a:cs typeface="Franklin Gothic Book"/>
              </a:rPr>
              <a:t>dilakukan </a:t>
            </a:r>
            <a:r>
              <a:rPr sz="2800" spc="-15" dirty="0">
                <a:solidFill>
                  <a:srgbClr val="906B17"/>
                </a:solidFill>
                <a:latin typeface="Franklin Gothic Book"/>
                <a:cs typeface="Franklin Gothic Book"/>
              </a:rPr>
              <a:t> </a:t>
            </a:r>
            <a:r>
              <a:rPr sz="2800" spc="-45" dirty="0">
                <a:solidFill>
                  <a:srgbClr val="906B17"/>
                </a:solidFill>
                <a:latin typeface="Franklin Gothic Book"/>
                <a:cs typeface="Franklin Gothic Book"/>
              </a:rPr>
              <a:t>Topik </a:t>
            </a:r>
            <a:r>
              <a:rPr sz="2800" spc="-5" dirty="0">
                <a:solidFill>
                  <a:srgbClr val="906B17"/>
                </a:solidFill>
                <a:latin typeface="Franklin Gothic Book"/>
                <a:cs typeface="Franklin Gothic Book"/>
              </a:rPr>
              <a:t>sudah </a:t>
            </a:r>
            <a:r>
              <a:rPr sz="2800" spc="-10" dirty="0">
                <a:solidFill>
                  <a:srgbClr val="906B17"/>
                </a:solidFill>
                <a:latin typeface="Franklin Gothic Book"/>
                <a:cs typeface="Franklin Gothic Book"/>
              </a:rPr>
              <a:t>sangat</a:t>
            </a:r>
            <a:r>
              <a:rPr sz="2800" spc="65" dirty="0">
                <a:solidFill>
                  <a:srgbClr val="906B17"/>
                </a:solidFill>
                <a:latin typeface="Franklin Gothic Book"/>
                <a:cs typeface="Franklin Gothic Book"/>
              </a:rPr>
              <a:t> </a:t>
            </a:r>
            <a:r>
              <a:rPr sz="2800" spc="-5" dirty="0">
                <a:solidFill>
                  <a:srgbClr val="906B17"/>
                </a:solidFill>
                <a:latin typeface="Franklin Gothic Book"/>
                <a:cs typeface="Franklin Gothic Book"/>
              </a:rPr>
              <a:t>umum</a:t>
            </a:r>
            <a:endParaRPr sz="2800">
              <a:latin typeface="Franklin Gothic Book"/>
              <a:cs typeface="Franklin Gothic Book"/>
            </a:endParaRPr>
          </a:p>
          <a:p>
            <a:pPr marL="469900">
              <a:lnSpc>
                <a:spcPct val="100000"/>
              </a:lnSpc>
              <a:spcBef>
                <a:spcPts val="994"/>
              </a:spcBef>
            </a:pPr>
            <a:r>
              <a:rPr sz="2800" spc="-5" dirty="0">
                <a:solidFill>
                  <a:srgbClr val="00AF50"/>
                </a:solidFill>
                <a:latin typeface="Franklin Gothic Book"/>
                <a:cs typeface="Franklin Gothic Book"/>
              </a:rPr>
              <a:t>Kreativitas </a:t>
            </a:r>
            <a:r>
              <a:rPr sz="2800" spc="-10" dirty="0">
                <a:solidFill>
                  <a:srgbClr val="00AF50"/>
                </a:solidFill>
                <a:latin typeface="Franklin Gothic Book"/>
                <a:cs typeface="Franklin Gothic Book"/>
              </a:rPr>
              <a:t>terlalu </a:t>
            </a:r>
            <a:r>
              <a:rPr sz="2800" spc="-15" dirty="0">
                <a:solidFill>
                  <a:srgbClr val="00AF50"/>
                </a:solidFill>
                <a:latin typeface="Franklin Gothic Book"/>
                <a:cs typeface="Franklin Gothic Book"/>
              </a:rPr>
              <a:t>kecil, </a:t>
            </a:r>
            <a:r>
              <a:rPr sz="2800" spc="-5" dirty="0">
                <a:solidFill>
                  <a:srgbClr val="00AF50"/>
                </a:solidFill>
                <a:latin typeface="Franklin Gothic Book"/>
                <a:cs typeface="Franklin Gothic Book"/>
              </a:rPr>
              <a:t>atau </a:t>
            </a:r>
            <a:r>
              <a:rPr sz="2800" spc="-10" dirty="0">
                <a:solidFill>
                  <a:srgbClr val="00AF50"/>
                </a:solidFill>
                <a:latin typeface="Franklin Gothic Book"/>
                <a:cs typeface="Franklin Gothic Book"/>
              </a:rPr>
              <a:t>terlalu</a:t>
            </a:r>
            <a:r>
              <a:rPr sz="2800" spc="45" dirty="0">
                <a:solidFill>
                  <a:srgbClr val="00AF50"/>
                </a:solidFill>
                <a:latin typeface="Franklin Gothic Book"/>
                <a:cs typeface="Franklin Gothic Book"/>
              </a:rPr>
              <a:t> </a:t>
            </a:r>
            <a:r>
              <a:rPr sz="2800" spc="-10" dirty="0">
                <a:solidFill>
                  <a:srgbClr val="00AF50"/>
                </a:solidFill>
                <a:latin typeface="Franklin Gothic Book"/>
                <a:cs typeface="Franklin Gothic Book"/>
              </a:rPr>
              <a:t>besar</a:t>
            </a:r>
            <a:endParaRPr sz="2800">
              <a:latin typeface="Franklin Gothic Book"/>
              <a:cs typeface="Franklin Gothic Book"/>
            </a:endParaRPr>
          </a:p>
        </p:txBody>
      </p:sp>
    </p:spTree>
    <p:extLst>
      <p:ext uri="{BB962C8B-B14F-4D97-AF65-F5344CB8AC3E}">
        <p14:creationId xmlns:p14="http://schemas.microsoft.com/office/powerpoint/2010/main" val="1034507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28448"/>
            <a:ext cx="10018713" cy="617483"/>
          </a:xfrm>
        </p:spPr>
        <p:txBody>
          <a:bodyPr>
            <a:normAutofit fontScale="90000"/>
          </a:bodyPr>
          <a:lstStyle/>
          <a:p>
            <a:r>
              <a:rPr lang="id-ID" dirty="0" smtClean="0"/>
              <a:t>Contoh PKM KC</a:t>
            </a:r>
            <a:endParaRPr lang="id-ID" dirty="0"/>
          </a:p>
        </p:txBody>
      </p:sp>
      <p:sp>
        <p:nvSpPr>
          <p:cNvPr id="3" name="Content Placeholder 2"/>
          <p:cNvSpPr>
            <a:spLocks noGrp="1"/>
          </p:cNvSpPr>
          <p:nvPr>
            <p:ph idx="1"/>
          </p:nvPr>
        </p:nvSpPr>
        <p:spPr>
          <a:xfrm>
            <a:off x="1274103" y="1069427"/>
            <a:ext cx="10018713" cy="3124201"/>
          </a:xfrm>
        </p:spPr>
        <p:txBody>
          <a:bodyPr/>
          <a:lstStyle/>
          <a:p>
            <a:r>
              <a:rPr lang="id-ID" dirty="0"/>
              <a:t>HYSTORI (Hyperbaric Storage for Chili) Inovasi Penyimpanan Berbasis Hypobaric System Guna Memperpanjang Daya Simpan Cabai.</a:t>
            </a:r>
          </a:p>
          <a:p>
            <a:r>
              <a:rPr lang="id-ID" dirty="0" smtClean="0"/>
              <a:t>AVEO </a:t>
            </a:r>
            <a:r>
              <a:rPr lang="id-ID" dirty="0"/>
              <a:t>(Achilles Physiotheraphy Orthosis) Sepatu Pencegah Kontraktur Ankle Kaki Pada Penderita Kelumpuhan</a:t>
            </a:r>
          </a:p>
          <a:p>
            <a:r>
              <a:rPr lang="id-ID" dirty="0" smtClean="0"/>
              <a:t>Desain Meja Dinding Lipat</a:t>
            </a:r>
            <a:endParaRPr lang="id-ID" dirty="0"/>
          </a:p>
          <a:p>
            <a:endParaRPr lang="id-ID" dirty="0"/>
          </a:p>
        </p:txBody>
      </p:sp>
      <p:pic>
        <p:nvPicPr>
          <p:cNvPr id="5" name="Picture 4"/>
          <p:cNvPicPr>
            <a:picLocks noChangeAspect="1"/>
          </p:cNvPicPr>
          <p:nvPr/>
        </p:nvPicPr>
        <p:blipFill rotWithShape="1">
          <a:blip r:embed="rId2"/>
          <a:srcRect l="30882" t="22433" r="24627" b="25678"/>
          <a:stretch/>
        </p:blipFill>
        <p:spPr>
          <a:xfrm>
            <a:off x="6789683" y="3699641"/>
            <a:ext cx="4887310" cy="2995448"/>
          </a:xfrm>
          <a:prstGeom prst="rect">
            <a:avLst/>
          </a:prstGeom>
        </p:spPr>
      </p:pic>
      <p:pic>
        <p:nvPicPr>
          <p:cNvPr id="6" name="Picture 5"/>
          <p:cNvPicPr>
            <a:picLocks noChangeAspect="1"/>
          </p:cNvPicPr>
          <p:nvPr/>
        </p:nvPicPr>
        <p:blipFill rotWithShape="1">
          <a:blip r:embed="rId3"/>
          <a:srcRect l="33673" t="28173" r="26633" b="29575"/>
          <a:stretch/>
        </p:blipFill>
        <p:spPr>
          <a:xfrm>
            <a:off x="1490741" y="3699641"/>
            <a:ext cx="5002924" cy="2995448"/>
          </a:xfrm>
          <a:prstGeom prst="rect">
            <a:avLst/>
          </a:prstGeom>
        </p:spPr>
      </p:pic>
    </p:spTree>
    <p:extLst>
      <p:ext uri="{BB962C8B-B14F-4D97-AF65-F5344CB8AC3E}">
        <p14:creationId xmlns:p14="http://schemas.microsoft.com/office/powerpoint/2010/main" val="391467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7239000" cy="677108"/>
          </a:xfrm>
        </p:spPr>
        <p:txBody>
          <a:bodyPr>
            <a:normAutofit fontScale="90000"/>
          </a:bodyPr>
          <a:lstStyle/>
          <a:p>
            <a:r>
              <a:rPr lang="en-US" dirty="0" err="1"/>
              <a:t>Contoh</a:t>
            </a:r>
            <a:r>
              <a:rPr lang="en-US" dirty="0"/>
              <a:t> PKM-KC</a:t>
            </a:r>
          </a:p>
        </p:txBody>
      </p:sp>
      <p:sp>
        <p:nvSpPr>
          <p:cNvPr id="3" name="Content Placeholder 2"/>
          <p:cNvSpPr>
            <a:spLocks noGrp="1"/>
          </p:cNvSpPr>
          <p:nvPr>
            <p:ph idx="1"/>
          </p:nvPr>
        </p:nvSpPr>
        <p:spPr>
          <a:xfrm>
            <a:off x="1981200" y="1219200"/>
            <a:ext cx="9906000" cy="1261241"/>
          </a:xfrm>
        </p:spPr>
        <p:txBody>
          <a:bodyPr>
            <a:normAutofit lnSpcReduction="10000"/>
          </a:bodyPr>
          <a:lstStyle/>
          <a:p>
            <a:pPr algn="just"/>
            <a:r>
              <a:rPr lang="en-US" sz="3600" dirty="0" err="1"/>
              <a:t>Desain</a:t>
            </a:r>
            <a:r>
              <a:rPr lang="en-US" sz="3600" dirty="0"/>
              <a:t> </a:t>
            </a:r>
            <a:r>
              <a:rPr lang="en-US" sz="3600" dirty="0" err="1"/>
              <a:t>Kursi</a:t>
            </a:r>
            <a:r>
              <a:rPr lang="en-US" sz="3600" dirty="0"/>
              <a:t> </a:t>
            </a:r>
            <a:r>
              <a:rPr lang="en-US" sz="3600" dirty="0" err="1"/>
              <a:t>Makan</a:t>
            </a:r>
            <a:r>
              <a:rPr lang="en-US" sz="3600" dirty="0"/>
              <a:t> </a:t>
            </a:r>
            <a:r>
              <a:rPr lang="en-US" sz="3600" dirty="0" err="1"/>
              <a:t>dengan</a:t>
            </a:r>
            <a:r>
              <a:rPr lang="en-US" sz="3600" dirty="0"/>
              <a:t> </a:t>
            </a:r>
            <a:r>
              <a:rPr lang="en-US" sz="3600" dirty="0" err="1"/>
              <a:t>Menggunakan</a:t>
            </a:r>
            <a:r>
              <a:rPr lang="en-US" sz="3600" dirty="0"/>
              <a:t> </a:t>
            </a:r>
            <a:r>
              <a:rPr lang="en-US" sz="3600" dirty="0" err="1"/>
              <a:t>Bentuk</a:t>
            </a:r>
            <a:r>
              <a:rPr lang="en-US" sz="3600" dirty="0"/>
              <a:t> </a:t>
            </a:r>
            <a:r>
              <a:rPr lang="en-US" sz="3600" dirty="0" err="1"/>
              <a:t>Angklung</a:t>
            </a:r>
            <a:r>
              <a:rPr lang="en-US" sz="3600" dirty="0"/>
              <a:t> </a:t>
            </a:r>
            <a:r>
              <a:rPr lang="en-US" sz="3600" dirty="0" err="1"/>
              <a:t>Sebagai</a:t>
            </a:r>
            <a:r>
              <a:rPr lang="en-US" sz="3600" dirty="0"/>
              <a:t> </a:t>
            </a:r>
            <a:r>
              <a:rPr lang="en-US" sz="3600" dirty="0" err="1" smtClean="0"/>
              <a:t>Elemen</a:t>
            </a:r>
            <a:r>
              <a:rPr lang="id-ID" sz="3600" dirty="0" smtClean="0"/>
              <a:t> </a:t>
            </a:r>
            <a:r>
              <a:rPr lang="en-US" sz="3600" dirty="0" err="1" smtClean="0"/>
              <a:t>Sandaran</a:t>
            </a:r>
            <a:r>
              <a:rPr lang="en-US" sz="3600" dirty="0" smtClean="0"/>
              <a:t> </a:t>
            </a:r>
            <a:r>
              <a:rPr lang="en-US" sz="3600" dirty="0" err="1"/>
              <a:t>Kursi</a:t>
            </a:r>
            <a:r>
              <a:rPr lang="en-US" sz="3600" dirty="0"/>
              <a:t> </a:t>
            </a:r>
          </a:p>
          <a:p>
            <a:pPr marL="457200" indent="-457200">
              <a:buFont typeface="+mj-lt"/>
              <a:buAutoNum type="arabicPeriod"/>
            </a:pPr>
            <a:endParaRPr lang="en-US" sz="2400" dirty="0">
              <a:solidFill>
                <a:schemeClr val="accent6">
                  <a:lumMod val="50000"/>
                </a:schemeClr>
              </a:solidFill>
            </a:endParaRPr>
          </a:p>
        </p:txBody>
      </p:sp>
      <p:pic>
        <p:nvPicPr>
          <p:cNvPr id="4" name="Picture 3"/>
          <p:cNvPicPr>
            <a:picLocks noChangeAspect="1"/>
          </p:cNvPicPr>
          <p:nvPr/>
        </p:nvPicPr>
        <p:blipFill rotWithShape="1">
          <a:blip r:embed="rId2"/>
          <a:srcRect l="32121" t="10484" r="35258" b="17018"/>
          <a:stretch/>
        </p:blipFill>
        <p:spPr>
          <a:xfrm>
            <a:off x="2406870" y="2343808"/>
            <a:ext cx="2753710" cy="3531476"/>
          </a:xfrm>
          <a:prstGeom prst="rect">
            <a:avLst/>
          </a:prstGeom>
        </p:spPr>
      </p:pic>
      <p:pic>
        <p:nvPicPr>
          <p:cNvPr id="5" name="Picture 4"/>
          <p:cNvPicPr>
            <a:picLocks noChangeAspect="1"/>
          </p:cNvPicPr>
          <p:nvPr/>
        </p:nvPicPr>
        <p:blipFill rotWithShape="1">
          <a:blip r:embed="rId3"/>
          <a:srcRect l="34185" t="15986" r="31764" b="5363"/>
          <a:stretch/>
        </p:blipFill>
        <p:spPr>
          <a:xfrm>
            <a:off x="5297212" y="2343808"/>
            <a:ext cx="2717993" cy="3531476"/>
          </a:xfrm>
          <a:prstGeom prst="rect">
            <a:avLst/>
          </a:prstGeom>
        </p:spPr>
      </p:pic>
      <p:pic>
        <p:nvPicPr>
          <p:cNvPr id="6" name="Picture 5"/>
          <p:cNvPicPr>
            <a:picLocks noChangeAspect="1"/>
          </p:cNvPicPr>
          <p:nvPr/>
        </p:nvPicPr>
        <p:blipFill rotWithShape="1">
          <a:blip r:embed="rId4"/>
          <a:srcRect l="33692" t="22026" r="38050" b="20843"/>
          <a:stretch/>
        </p:blipFill>
        <p:spPr>
          <a:xfrm>
            <a:off x="8343119" y="2343808"/>
            <a:ext cx="3105264" cy="3531476"/>
          </a:xfrm>
          <a:prstGeom prst="rect">
            <a:avLst/>
          </a:prstGeom>
        </p:spPr>
      </p:pic>
    </p:spTree>
    <p:extLst>
      <p:ext uri="{BB962C8B-B14F-4D97-AF65-F5344CB8AC3E}">
        <p14:creationId xmlns:p14="http://schemas.microsoft.com/office/powerpoint/2010/main" val="2733347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8811" y="2000383"/>
            <a:ext cx="7802136" cy="3170099"/>
          </a:xfrm>
          <a:prstGeom prst="rect">
            <a:avLst/>
          </a:prstGeom>
          <a:noFill/>
        </p:spPr>
        <p:txBody>
          <a:bodyPr wrap="none" lIns="91440" tIns="45720" rIns="91440" bIns="45720">
            <a:spAutoFit/>
          </a:bodyPr>
          <a:lstStyle/>
          <a:p>
            <a:pPr algn="ctr"/>
            <a:r>
              <a:rPr lang="id-ID" sz="20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ngerine" panose="02000000000000000000" pitchFamily="2" charset="0"/>
                <a:ea typeface="Tangerine" panose="02000000000000000000" pitchFamily="2" charset="0"/>
              </a:rPr>
              <a:t>GoodLuck</a:t>
            </a:r>
            <a:endParaRPr lang="en-US" sz="20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angerine" panose="02000000000000000000" pitchFamily="2" charset="0"/>
              <a:ea typeface="Tangerine" panose="02000000000000000000" pitchFamily="2" charset="0"/>
            </a:endParaRPr>
          </a:p>
        </p:txBody>
      </p:sp>
    </p:spTree>
    <p:extLst>
      <p:ext uri="{BB962C8B-B14F-4D97-AF65-F5344CB8AC3E}">
        <p14:creationId xmlns:p14="http://schemas.microsoft.com/office/powerpoint/2010/main" val="1131769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956CA56-C717-9944-871A-DA8485F26B2A}"/>
              </a:ext>
            </a:extLst>
          </p:cNvPr>
          <p:cNvSpPr>
            <a:spLocks noGrp="1" noChangeArrowheads="1"/>
          </p:cNvSpPr>
          <p:nvPr>
            <p:ph type="title"/>
          </p:nvPr>
        </p:nvSpPr>
        <p:spPr>
          <a:xfrm>
            <a:off x="2286000" y="1066801"/>
            <a:ext cx="7848600" cy="430887"/>
          </a:xfrm>
        </p:spPr>
        <p:txBody>
          <a:bodyPr>
            <a:normAutofit fontScale="90000"/>
          </a:bodyPr>
          <a:lstStyle/>
          <a:p>
            <a:pPr eaLnBrk="1" hangingPunct="1"/>
            <a:r>
              <a:rPr lang="en-US" altLang="id-ID" sz="2800" b="0" dirty="0" err="1"/>
              <a:t>Sebagai</a:t>
            </a:r>
            <a:r>
              <a:rPr lang="en-US" altLang="id-ID" sz="2800" b="0" dirty="0"/>
              <a:t> </a:t>
            </a:r>
            <a:r>
              <a:rPr lang="en-US" altLang="id-ID" sz="2800" b="0" dirty="0" err="1"/>
              <a:t>Wadah</a:t>
            </a:r>
            <a:r>
              <a:rPr lang="en-US" altLang="id-ID" sz="2800" b="0" dirty="0"/>
              <a:t> </a:t>
            </a:r>
            <a:r>
              <a:rPr lang="en-US" altLang="id-ID" sz="2800" b="0" dirty="0" err="1"/>
              <a:t>Peningkatan</a:t>
            </a:r>
            <a:r>
              <a:rPr lang="en-US" altLang="id-ID" sz="2800" b="0" dirty="0"/>
              <a:t> </a:t>
            </a:r>
            <a:r>
              <a:rPr lang="en-US" altLang="id-ID" sz="2800" b="0" dirty="0" err="1"/>
              <a:t>Mutu</a:t>
            </a:r>
            <a:r>
              <a:rPr lang="en-US" altLang="id-ID" sz="2800" b="0" dirty="0"/>
              <a:t> </a:t>
            </a:r>
            <a:r>
              <a:rPr lang="en-US" altLang="id-ID" sz="2800" b="0" dirty="0" err="1"/>
              <a:t>Mahasiswa</a:t>
            </a:r>
            <a:r>
              <a:rPr lang="en-US" altLang="id-ID" sz="2800" b="0" dirty="0"/>
              <a:t> di PT</a:t>
            </a:r>
            <a:endParaRPr lang="en-US" altLang="id-ID" sz="2800" dirty="0"/>
          </a:p>
        </p:txBody>
      </p:sp>
      <p:sp>
        <p:nvSpPr>
          <p:cNvPr id="9" name="Title 1">
            <a:extLst>
              <a:ext uri="{FF2B5EF4-FFF2-40B4-BE49-F238E27FC236}">
                <a16:creationId xmlns:a16="http://schemas.microsoft.com/office/drawing/2014/main" id="{34A2A8A8-72E6-4E0B-B839-C02E88E2CD8A}"/>
              </a:ext>
            </a:extLst>
          </p:cNvPr>
          <p:cNvSpPr txBox="1">
            <a:spLocks/>
          </p:cNvSpPr>
          <p:nvPr/>
        </p:nvSpPr>
        <p:spPr bwMode="gray">
          <a:xfrm>
            <a:off x="2133600" y="152401"/>
            <a:ext cx="7772400" cy="563563"/>
          </a:xfrm>
          <a:prstGeom prst="rect">
            <a:avLst/>
          </a:prstGeom>
          <a:noFill/>
          <a:ln w="9525">
            <a:noFill/>
            <a:miter lim="800000"/>
            <a:headEnd/>
            <a:tailEnd/>
          </a:ln>
          <a:effectLst/>
        </p:spPr>
        <p:txBody>
          <a:bodyPr anchor="ctr"/>
          <a:lstStyle/>
          <a:p>
            <a:pPr eaLnBrk="1" hangingPunct="1">
              <a:defRPr/>
            </a:pPr>
            <a:r>
              <a:rPr lang="en-US" sz="2800" kern="0" dirty="0">
                <a:solidFill>
                  <a:srgbClr val="113F71"/>
                </a:solidFill>
                <a:latin typeface="Verdana"/>
              </a:rPr>
              <a:t>PROGRAM KREATIVITAS MAHASISWA</a:t>
            </a:r>
            <a:endParaRPr lang="en-US" sz="2800" b="1" i="1" kern="0" dirty="0">
              <a:solidFill>
                <a:srgbClr val="113F71"/>
              </a:solidFill>
              <a:latin typeface="Verdana"/>
            </a:endParaRPr>
          </a:p>
        </p:txBody>
      </p:sp>
      <p:graphicFrame>
        <p:nvGraphicFramePr>
          <p:cNvPr id="10" name="Diagram 9">
            <a:extLst>
              <a:ext uri="{FF2B5EF4-FFF2-40B4-BE49-F238E27FC236}">
                <a16:creationId xmlns:a16="http://schemas.microsoft.com/office/drawing/2014/main" id="{797D92F6-6DAA-441A-B4E0-37558189A742}"/>
              </a:ext>
            </a:extLst>
          </p:cNvPr>
          <p:cNvGraphicFramePr/>
          <p:nvPr>
            <p:extLst/>
          </p:nvPr>
        </p:nvGraphicFramePr>
        <p:xfrm>
          <a:off x="2362200" y="1600200"/>
          <a:ext cx="7467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D3782DBD-F3A5-480F-B481-78B1FDCAB17E}"/>
              </a:ext>
            </a:extLst>
          </p:cNvPr>
          <p:cNvSpPr txBox="1">
            <a:spLocks/>
          </p:cNvSpPr>
          <p:nvPr/>
        </p:nvSpPr>
        <p:spPr bwMode="gray">
          <a:xfrm>
            <a:off x="2133600" y="5989638"/>
            <a:ext cx="7924800" cy="563562"/>
          </a:xfrm>
          <a:prstGeom prst="rect">
            <a:avLst/>
          </a:prstGeom>
          <a:noFill/>
          <a:ln w="9525">
            <a:noFill/>
            <a:miter lim="800000"/>
            <a:headEnd/>
            <a:tailEnd/>
          </a:ln>
          <a:effectLst/>
        </p:spPr>
        <p:txBody>
          <a:bodyPr anchor="ctr"/>
          <a:lstStyle/>
          <a:p>
            <a:pPr eaLnBrk="1" hangingPunct="1">
              <a:defRPr/>
            </a:pPr>
            <a:r>
              <a:rPr lang="en-US" sz="2000" kern="0" dirty="0" err="1">
                <a:solidFill>
                  <a:srgbClr val="113F71"/>
                </a:solidFill>
                <a:latin typeface="Verdana"/>
              </a:rPr>
              <a:t>Kurangnya</a:t>
            </a:r>
            <a:r>
              <a:rPr lang="en-US" sz="2000" kern="0" dirty="0">
                <a:solidFill>
                  <a:srgbClr val="113F71"/>
                </a:solidFill>
                <a:latin typeface="Verdana"/>
              </a:rPr>
              <a:t> salah </a:t>
            </a:r>
            <a:r>
              <a:rPr lang="en-US" sz="2000" kern="0" dirty="0" err="1">
                <a:solidFill>
                  <a:srgbClr val="113F71"/>
                </a:solidFill>
                <a:latin typeface="Verdana"/>
              </a:rPr>
              <a:t>satu</a:t>
            </a:r>
            <a:r>
              <a:rPr lang="en-US" sz="2000" kern="0" dirty="0">
                <a:solidFill>
                  <a:srgbClr val="113F71"/>
                </a:solidFill>
                <a:latin typeface="Verdana"/>
              </a:rPr>
              <a:t> skill </a:t>
            </a:r>
            <a:r>
              <a:rPr lang="en-US" sz="2000" kern="0" dirty="0" err="1">
                <a:solidFill>
                  <a:srgbClr val="113F71"/>
                </a:solidFill>
                <a:latin typeface="Verdana"/>
              </a:rPr>
              <a:t>mengakibatkan</a:t>
            </a:r>
            <a:r>
              <a:rPr lang="en-US" sz="2000" kern="0" dirty="0">
                <a:solidFill>
                  <a:srgbClr val="113F71"/>
                </a:solidFill>
                <a:latin typeface="Verdana"/>
              </a:rPr>
              <a:t> </a:t>
            </a:r>
            <a:r>
              <a:rPr lang="en-US" sz="2000" kern="0" dirty="0" err="1">
                <a:solidFill>
                  <a:srgbClr val="113F71"/>
                </a:solidFill>
                <a:latin typeface="Verdana"/>
              </a:rPr>
              <a:t>berkurangnya</a:t>
            </a:r>
            <a:r>
              <a:rPr lang="en-US" sz="2000" kern="0" dirty="0">
                <a:solidFill>
                  <a:srgbClr val="113F71"/>
                </a:solidFill>
                <a:latin typeface="Verdana"/>
              </a:rPr>
              <a:t> </a:t>
            </a:r>
            <a:r>
              <a:rPr lang="en-US" sz="2000" kern="0" dirty="0" err="1">
                <a:solidFill>
                  <a:srgbClr val="113F71"/>
                </a:solidFill>
                <a:latin typeface="Verdana"/>
              </a:rPr>
              <a:t>mutu</a:t>
            </a:r>
            <a:r>
              <a:rPr lang="en-US" sz="2000" kern="0" dirty="0">
                <a:solidFill>
                  <a:srgbClr val="113F71"/>
                </a:solidFill>
                <a:latin typeface="Verdana"/>
              </a:rPr>
              <a:t> </a:t>
            </a:r>
            <a:r>
              <a:rPr lang="en-US" sz="2000" kern="0" dirty="0" err="1">
                <a:solidFill>
                  <a:srgbClr val="113F71"/>
                </a:solidFill>
                <a:latin typeface="Verdana"/>
              </a:rPr>
              <a:t>dari</a:t>
            </a:r>
            <a:r>
              <a:rPr lang="en-US" sz="2000" kern="0" dirty="0">
                <a:solidFill>
                  <a:srgbClr val="113F71"/>
                </a:solidFill>
                <a:latin typeface="Verdana"/>
              </a:rPr>
              <a:t> </a:t>
            </a:r>
            <a:r>
              <a:rPr lang="en-US" sz="2000" kern="0" dirty="0" err="1">
                <a:solidFill>
                  <a:srgbClr val="113F71"/>
                </a:solidFill>
                <a:latin typeface="Verdana"/>
              </a:rPr>
              <a:t>mahasiswa</a:t>
            </a:r>
            <a:r>
              <a:rPr lang="en-US" sz="2000" kern="0" dirty="0">
                <a:solidFill>
                  <a:srgbClr val="113F71"/>
                </a:solidFill>
                <a:latin typeface="Verdana"/>
              </a:rPr>
              <a:t> di </a:t>
            </a:r>
            <a:r>
              <a:rPr lang="en-US" sz="2000" kern="0" dirty="0" err="1">
                <a:solidFill>
                  <a:srgbClr val="113F71"/>
                </a:solidFill>
                <a:latin typeface="Verdana"/>
              </a:rPr>
              <a:t>Perguruan</a:t>
            </a:r>
            <a:r>
              <a:rPr lang="en-US" sz="2000" kern="0" dirty="0">
                <a:solidFill>
                  <a:srgbClr val="113F71"/>
                </a:solidFill>
                <a:latin typeface="Verdana"/>
              </a:rPr>
              <a:t> Tinggi .</a:t>
            </a:r>
            <a:endParaRPr lang="en-US" sz="2000" b="1" i="1" kern="0" dirty="0">
              <a:solidFill>
                <a:srgbClr val="113F71"/>
              </a:solidFill>
              <a:latin typeface="Verdana"/>
            </a:endParaRPr>
          </a:p>
        </p:txBody>
      </p:sp>
    </p:spTree>
    <p:extLst>
      <p:ext uri="{BB962C8B-B14F-4D97-AF65-F5344CB8AC3E}">
        <p14:creationId xmlns:p14="http://schemas.microsoft.com/office/powerpoint/2010/main" val="2169927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27262" y="191815"/>
            <a:ext cx="10018713" cy="1752599"/>
          </a:xfrm>
        </p:spPr>
        <p:txBody>
          <a:bodyPr/>
          <a:lstStyle/>
          <a:p>
            <a:r>
              <a:rPr lang="id-ID" b="1" dirty="0" smtClean="0"/>
              <a:t>Filosofi PKM</a:t>
            </a:r>
            <a:endParaRPr lang="id-ID"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93" y="2093514"/>
            <a:ext cx="10058400" cy="3937757"/>
          </a:xfrm>
          <a:prstGeom prst="rect">
            <a:avLst/>
          </a:prstGeom>
        </p:spPr>
      </p:pic>
    </p:spTree>
    <p:extLst>
      <p:ext uri="{BB962C8B-B14F-4D97-AF65-F5344CB8AC3E}">
        <p14:creationId xmlns:p14="http://schemas.microsoft.com/office/powerpoint/2010/main" val="310928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935421"/>
          </a:xfrm>
        </p:spPr>
        <p:txBody>
          <a:bodyPr/>
          <a:lstStyle/>
          <a:p>
            <a:r>
              <a:rPr lang="id-ID" b="1" dirty="0" smtClean="0"/>
              <a:t>SKEMA PKM</a:t>
            </a:r>
            <a:endParaRPr lang="id-ID" b="1" dirty="0"/>
          </a:p>
        </p:txBody>
      </p:sp>
      <p:sp>
        <p:nvSpPr>
          <p:cNvPr id="4" name="Rectangle 3">
            <a:extLst>
              <a:ext uri="{FF2B5EF4-FFF2-40B4-BE49-F238E27FC236}">
                <a16:creationId xmlns:a16="http://schemas.microsoft.com/office/drawing/2014/main" id="{2BD7940E-099B-44BE-9459-0E0C437CF679}"/>
              </a:ext>
            </a:extLst>
          </p:cNvPr>
          <p:cNvSpPr>
            <a:spLocks noGrp="1" noChangeArrowheads="1"/>
          </p:cNvSpPr>
          <p:nvPr>
            <p:ph idx="1"/>
          </p:nvPr>
        </p:nvSpPr>
        <p:spPr>
          <a:xfrm>
            <a:off x="1484310" y="1114097"/>
            <a:ext cx="10018713" cy="4677103"/>
          </a:xfrm>
        </p:spPr>
        <p:txBody>
          <a:bodyPr>
            <a:noAutofit/>
          </a:bodyPr>
          <a:lstStyle/>
          <a:p>
            <a:pPr marL="0" indent="0" eaLnBrk="1" fontAlgn="auto" hangingPunct="1">
              <a:lnSpc>
                <a:spcPct val="80000"/>
              </a:lnSpc>
              <a:spcAft>
                <a:spcPts val="0"/>
              </a:spcAft>
              <a:buClr>
                <a:schemeClr val="accent3"/>
              </a:buClr>
              <a:buNone/>
              <a:defRPr/>
            </a:pPr>
            <a:r>
              <a:rPr lang="id-ID" sz="3200" b="1" dirty="0" smtClean="0"/>
              <a:t>PKM 5 Bidang :</a:t>
            </a:r>
          </a:p>
          <a:p>
            <a:pPr marL="457200" indent="-457200" eaLnBrk="1" fontAlgn="auto" hangingPunct="1">
              <a:lnSpc>
                <a:spcPct val="80000"/>
              </a:lnSpc>
              <a:spcAft>
                <a:spcPts val="0"/>
              </a:spcAft>
              <a:buClr>
                <a:schemeClr val="accent3"/>
              </a:buClr>
              <a:buFontTx/>
              <a:buAutoNum type="arabicPeriod"/>
              <a:defRPr/>
            </a:pPr>
            <a:r>
              <a:rPr lang="en-US" sz="3200" b="1" dirty="0" smtClean="0"/>
              <a:t>PKM </a:t>
            </a:r>
            <a:r>
              <a:rPr lang="en-US" sz="3200" b="1" dirty="0" err="1"/>
              <a:t>Penelitian</a:t>
            </a:r>
            <a:r>
              <a:rPr lang="en-US" sz="3200" b="1" dirty="0"/>
              <a:t> (PKM-P)</a:t>
            </a:r>
          </a:p>
          <a:p>
            <a:pPr marL="457200" indent="-457200" eaLnBrk="1" fontAlgn="auto" hangingPunct="1">
              <a:lnSpc>
                <a:spcPct val="80000"/>
              </a:lnSpc>
              <a:spcAft>
                <a:spcPts val="0"/>
              </a:spcAft>
              <a:buClr>
                <a:schemeClr val="accent3"/>
              </a:buClr>
              <a:buFontTx/>
              <a:buAutoNum type="arabicPeriod"/>
              <a:defRPr/>
            </a:pPr>
            <a:r>
              <a:rPr lang="en-US" sz="3200" b="1" dirty="0"/>
              <a:t>PKM </a:t>
            </a:r>
            <a:r>
              <a:rPr lang="en-US" sz="3200" b="1" dirty="0" err="1"/>
              <a:t>Kewirausahaan</a:t>
            </a:r>
            <a:r>
              <a:rPr lang="en-US" sz="3200" b="1" dirty="0"/>
              <a:t> (PKM-K</a:t>
            </a:r>
            <a:r>
              <a:rPr lang="id-ID" sz="3200" b="1" dirty="0"/>
              <a:t>)</a:t>
            </a:r>
            <a:endParaRPr lang="en-US" sz="3200" b="1" dirty="0"/>
          </a:p>
          <a:p>
            <a:pPr marL="457200" indent="-457200" eaLnBrk="1" fontAlgn="auto" hangingPunct="1">
              <a:lnSpc>
                <a:spcPct val="80000"/>
              </a:lnSpc>
              <a:spcAft>
                <a:spcPts val="0"/>
              </a:spcAft>
              <a:buClr>
                <a:schemeClr val="accent3"/>
              </a:buClr>
              <a:buFontTx/>
              <a:buAutoNum type="arabicPeriod"/>
              <a:defRPr/>
            </a:pPr>
            <a:r>
              <a:rPr lang="en-US" sz="3200" b="1" dirty="0"/>
              <a:t>PKM </a:t>
            </a:r>
            <a:r>
              <a:rPr lang="en-US" sz="3200" b="1" dirty="0" err="1"/>
              <a:t>Pengabdian</a:t>
            </a:r>
            <a:r>
              <a:rPr lang="en-US" sz="3200" b="1" dirty="0"/>
              <a:t> </a:t>
            </a:r>
            <a:r>
              <a:rPr lang="en-US" sz="3200" b="1" dirty="0" err="1"/>
              <a:t>Masyarakat</a:t>
            </a:r>
            <a:r>
              <a:rPr lang="en-US" sz="3200" b="1" dirty="0"/>
              <a:t> (PKM-M)</a:t>
            </a:r>
          </a:p>
          <a:p>
            <a:pPr marL="457200" indent="-457200" eaLnBrk="1" fontAlgn="auto" hangingPunct="1">
              <a:lnSpc>
                <a:spcPct val="80000"/>
              </a:lnSpc>
              <a:spcAft>
                <a:spcPts val="0"/>
              </a:spcAft>
              <a:buClr>
                <a:schemeClr val="accent3"/>
              </a:buClr>
              <a:buFontTx/>
              <a:buAutoNum type="arabicPeriod"/>
              <a:defRPr/>
            </a:pPr>
            <a:r>
              <a:rPr lang="en-US" sz="3200" b="1" dirty="0"/>
              <a:t>PKM </a:t>
            </a:r>
            <a:r>
              <a:rPr lang="en-US" sz="3200" b="1" dirty="0" err="1"/>
              <a:t>Penerapan</a:t>
            </a:r>
            <a:r>
              <a:rPr lang="en-US" sz="3200" b="1" dirty="0"/>
              <a:t> </a:t>
            </a:r>
            <a:r>
              <a:rPr lang="en-US" sz="3200" b="1" dirty="0" err="1"/>
              <a:t>Teknologi</a:t>
            </a:r>
            <a:r>
              <a:rPr lang="en-US" sz="3200" b="1" dirty="0"/>
              <a:t> (PKM-T)</a:t>
            </a:r>
          </a:p>
          <a:p>
            <a:pPr marL="457200" indent="-457200" eaLnBrk="1" fontAlgn="auto" hangingPunct="1">
              <a:lnSpc>
                <a:spcPct val="80000"/>
              </a:lnSpc>
              <a:spcAft>
                <a:spcPts val="0"/>
              </a:spcAft>
              <a:buClr>
                <a:schemeClr val="accent3"/>
              </a:buClr>
              <a:buFontTx/>
              <a:buAutoNum type="arabicPeriod"/>
              <a:defRPr/>
            </a:pPr>
            <a:r>
              <a:rPr lang="en-US" sz="3200" b="1" dirty="0"/>
              <a:t>PKM </a:t>
            </a:r>
            <a:r>
              <a:rPr lang="id-ID" altLang="en-US" sz="3200" b="1" dirty="0"/>
              <a:t>Karsa Cipta (PKM-KC</a:t>
            </a:r>
            <a:r>
              <a:rPr lang="id-ID" altLang="en-US" sz="3200" b="1" dirty="0" smtClean="0"/>
              <a:t>)</a:t>
            </a:r>
          </a:p>
          <a:p>
            <a:pPr marL="0" indent="0" eaLnBrk="1" fontAlgn="auto" hangingPunct="1">
              <a:lnSpc>
                <a:spcPct val="80000"/>
              </a:lnSpc>
              <a:spcAft>
                <a:spcPts val="0"/>
              </a:spcAft>
              <a:buClr>
                <a:schemeClr val="accent3"/>
              </a:buClr>
              <a:buNone/>
              <a:defRPr/>
            </a:pPr>
            <a:endParaRPr lang="id-ID" altLang="en-US" sz="3200" b="1" dirty="0"/>
          </a:p>
          <a:p>
            <a:pPr marL="0" indent="0" eaLnBrk="1" fontAlgn="auto" hangingPunct="1">
              <a:lnSpc>
                <a:spcPct val="80000"/>
              </a:lnSpc>
              <a:spcAft>
                <a:spcPts val="0"/>
              </a:spcAft>
              <a:buClr>
                <a:schemeClr val="accent3"/>
              </a:buClr>
              <a:buNone/>
              <a:defRPr/>
            </a:pPr>
            <a:r>
              <a:rPr lang="id-ID" altLang="en-US" sz="3200" b="1" dirty="0" smtClean="0"/>
              <a:t>PKM Karya Tulis</a:t>
            </a:r>
            <a:endParaRPr lang="id-ID" altLang="en-US" sz="3200" b="1" dirty="0"/>
          </a:p>
          <a:p>
            <a:pPr marL="457200" indent="-457200" eaLnBrk="1" fontAlgn="auto" hangingPunct="1">
              <a:lnSpc>
                <a:spcPct val="80000"/>
              </a:lnSpc>
              <a:spcAft>
                <a:spcPts val="0"/>
              </a:spcAft>
              <a:buClr>
                <a:schemeClr val="accent3"/>
              </a:buClr>
              <a:buFontTx/>
              <a:buAutoNum type="arabicPeriod"/>
              <a:defRPr/>
            </a:pPr>
            <a:r>
              <a:rPr lang="id-ID" sz="3200" b="1" dirty="0">
                <a:solidFill>
                  <a:srgbClr val="FF0000"/>
                </a:solidFill>
              </a:rPr>
              <a:t>PKM Artikel Ilmiah (PKM-AI)</a:t>
            </a:r>
          </a:p>
          <a:p>
            <a:pPr marL="457200" indent="-457200" eaLnBrk="1" fontAlgn="auto" hangingPunct="1">
              <a:lnSpc>
                <a:spcPct val="80000"/>
              </a:lnSpc>
              <a:spcAft>
                <a:spcPts val="0"/>
              </a:spcAft>
              <a:buClr>
                <a:schemeClr val="accent3"/>
              </a:buClr>
              <a:buFontTx/>
              <a:buAutoNum type="arabicPeriod"/>
              <a:defRPr/>
            </a:pPr>
            <a:r>
              <a:rPr lang="id-ID" sz="3200" b="1" dirty="0">
                <a:solidFill>
                  <a:srgbClr val="FF0000"/>
                </a:solidFill>
              </a:rPr>
              <a:t>PKM Gagasan Tertulis (PKM-GT)</a:t>
            </a:r>
          </a:p>
          <a:p>
            <a:pPr marL="457200" indent="-457200" eaLnBrk="1" fontAlgn="auto" hangingPunct="1">
              <a:lnSpc>
                <a:spcPct val="80000"/>
              </a:lnSpc>
              <a:spcAft>
                <a:spcPts val="0"/>
              </a:spcAft>
              <a:buClr>
                <a:schemeClr val="accent3"/>
              </a:buClr>
              <a:buFontTx/>
              <a:buAutoNum type="arabicPeriod"/>
              <a:defRPr/>
            </a:pPr>
            <a:r>
              <a:rPr lang="id-ID" sz="3200" b="1" dirty="0">
                <a:solidFill>
                  <a:srgbClr val="0070C0"/>
                </a:solidFill>
              </a:rPr>
              <a:t>PKM Gagasan Futuristik Konstruktif (PKM-GFK)</a:t>
            </a:r>
            <a:endParaRPr lang="en-US" sz="3200" b="1" dirty="0">
              <a:solidFill>
                <a:srgbClr val="0070C0"/>
              </a:solidFill>
            </a:endParaRPr>
          </a:p>
        </p:txBody>
      </p:sp>
    </p:spTree>
    <p:extLst>
      <p:ext uri="{BB962C8B-B14F-4D97-AF65-F5344CB8AC3E}">
        <p14:creationId xmlns:p14="http://schemas.microsoft.com/office/powerpoint/2010/main" val="423543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4">
                                            <p:txEl>
                                              <p:pRg st="1" end="1"/>
                                            </p:txEl>
                                          </p:spTgt>
                                        </p:tgtEl>
                                      </p:cBhvr>
                                    </p:animEffect>
                                    <p:animScale>
                                      <p:cBhvr>
                                        <p:cTn id="10" dur="250" autoRev="1" fill="hold"/>
                                        <p:tgtEl>
                                          <p:spTgt spid="4">
                                            <p:txEl>
                                              <p:pRg st="1" end="1"/>
                                            </p:txEl>
                                          </p:spTgt>
                                        </p:tgtEl>
                                      </p:cBhvr>
                                      <p:by x="105000" y="105000"/>
                                    </p:animScale>
                                  </p:childTnLst>
                                </p:cTn>
                              </p:par>
                              <p:par>
                                <p:cTn id="11" presetID="26" presetClass="emph" presetSubtype="0" fill="hold" grpId="1" nodeType="withEffect">
                                  <p:stCondLst>
                                    <p:cond delay="0"/>
                                  </p:stCondLst>
                                  <p:childTnLst>
                                    <p:animEffect transition="out" filter="fade">
                                      <p:cBhvr>
                                        <p:cTn id="12" dur="500" tmFilter="0, 0; .2, .5; .8, .5; 1, 0"/>
                                        <p:tgtEl>
                                          <p:spTgt spid="4">
                                            <p:txEl>
                                              <p:pRg st="2" end="2"/>
                                            </p:txEl>
                                          </p:spTgt>
                                        </p:tgtEl>
                                      </p:cBhvr>
                                    </p:animEffect>
                                    <p:animScale>
                                      <p:cBhvr>
                                        <p:cTn id="13" dur="250" autoRev="1" fill="hold"/>
                                        <p:tgtEl>
                                          <p:spTgt spid="4">
                                            <p:txEl>
                                              <p:pRg st="2" end="2"/>
                                            </p:txEl>
                                          </p:spTgt>
                                        </p:tgtEl>
                                      </p:cBhvr>
                                      <p:by x="105000" y="105000"/>
                                    </p:animScale>
                                  </p:childTnLst>
                                </p:cTn>
                              </p:par>
                              <p:par>
                                <p:cTn id="14" presetID="26" presetClass="emph" presetSubtype="0" fill="hold" grpId="1" nodeType="withEffect">
                                  <p:stCondLst>
                                    <p:cond delay="0"/>
                                  </p:stCondLst>
                                  <p:childTnLst>
                                    <p:animEffect transition="out" filter="fade">
                                      <p:cBhvr>
                                        <p:cTn id="15" dur="500" tmFilter="0, 0; .2, .5; .8, .5; 1, 0"/>
                                        <p:tgtEl>
                                          <p:spTgt spid="4">
                                            <p:txEl>
                                              <p:pRg st="3" end="3"/>
                                            </p:txEl>
                                          </p:spTgt>
                                        </p:tgtEl>
                                      </p:cBhvr>
                                    </p:animEffect>
                                    <p:animScale>
                                      <p:cBhvr>
                                        <p:cTn id="16" dur="250" autoRev="1" fill="hold"/>
                                        <p:tgtEl>
                                          <p:spTgt spid="4">
                                            <p:txEl>
                                              <p:pRg st="3" end="3"/>
                                            </p:txEl>
                                          </p:spTgt>
                                        </p:tgtEl>
                                      </p:cBhvr>
                                      <p:by x="105000" y="105000"/>
                                    </p:animScale>
                                  </p:childTnLst>
                                </p:cTn>
                              </p:par>
                              <p:par>
                                <p:cTn id="17" presetID="26" presetClass="emph" presetSubtype="0" fill="hold" grpId="1" nodeType="withEffect">
                                  <p:stCondLst>
                                    <p:cond delay="0"/>
                                  </p:stCondLst>
                                  <p:childTnLst>
                                    <p:animEffect transition="out" filter="fade">
                                      <p:cBhvr>
                                        <p:cTn id="18" dur="500" tmFilter="0, 0; .2, .5; .8, .5; 1, 0"/>
                                        <p:tgtEl>
                                          <p:spTgt spid="4">
                                            <p:txEl>
                                              <p:pRg st="4" end="4"/>
                                            </p:txEl>
                                          </p:spTgt>
                                        </p:tgtEl>
                                      </p:cBhvr>
                                    </p:animEffect>
                                    <p:animScale>
                                      <p:cBhvr>
                                        <p:cTn id="19" dur="250" autoRev="1" fill="hold"/>
                                        <p:tgtEl>
                                          <p:spTgt spid="4">
                                            <p:txEl>
                                              <p:pRg st="4" end="4"/>
                                            </p:txEl>
                                          </p:spTgt>
                                        </p:tgtEl>
                                      </p:cBhvr>
                                      <p:by x="105000" y="105000"/>
                                    </p:animScale>
                                  </p:childTnLst>
                                </p:cTn>
                              </p:par>
                              <p:par>
                                <p:cTn id="20" presetID="26" presetClass="emph" presetSubtype="0" fill="hold" grpId="1" nodeType="withEffect">
                                  <p:stCondLst>
                                    <p:cond delay="0"/>
                                  </p:stCondLst>
                                  <p:childTnLst>
                                    <p:animEffect transition="out" filter="fade">
                                      <p:cBhvr>
                                        <p:cTn id="21" dur="500" tmFilter="0, 0; .2, .5; .8, .5; 1, 0"/>
                                        <p:tgtEl>
                                          <p:spTgt spid="4">
                                            <p:txEl>
                                              <p:pRg st="5" end="5"/>
                                            </p:txEl>
                                          </p:spTgt>
                                        </p:tgtEl>
                                      </p:cBhvr>
                                    </p:animEffect>
                                    <p:animScale>
                                      <p:cBhvr>
                                        <p:cTn id="22" dur="250" autoRev="1" fill="hold"/>
                                        <p:tgtEl>
                                          <p:spTgt spid="4">
                                            <p:txEl>
                                              <p:pRg st="5" end="5"/>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4">
                                            <p:txEl>
                                              <p:pRg st="7" end="7"/>
                                            </p:txEl>
                                          </p:spTgt>
                                        </p:tgtEl>
                                      </p:cBhvr>
                                    </p:animEffect>
                                    <p:animScale>
                                      <p:cBhvr>
                                        <p:cTn id="27" dur="250" autoRev="1" fill="hold"/>
                                        <p:tgtEl>
                                          <p:spTgt spid="4">
                                            <p:txEl>
                                              <p:pRg st="7" end="7"/>
                                            </p:txEl>
                                          </p:spTgt>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4">
                                            <p:txEl>
                                              <p:pRg st="8" end="8"/>
                                            </p:txEl>
                                          </p:spTgt>
                                        </p:tgtEl>
                                      </p:cBhvr>
                                    </p:animEffect>
                                    <p:animScale>
                                      <p:cBhvr>
                                        <p:cTn id="30" dur="250" autoRev="1" fill="hold"/>
                                        <p:tgtEl>
                                          <p:spTgt spid="4">
                                            <p:txEl>
                                              <p:pRg st="8" end="8"/>
                                            </p:txEl>
                                          </p:spTgt>
                                        </p:tgtEl>
                                      </p:cBhvr>
                                      <p:by x="105000" y="105000"/>
                                    </p:animScale>
                                  </p:childTnLst>
                                </p:cTn>
                              </p:par>
                              <p:par>
                                <p:cTn id="31" presetID="26" presetClass="emph" presetSubtype="0" fill="hold" grpId="1" nodeType="withEffect">
                                  <p:stCondLst>
                                    <p:cond delay="0"/>
                                  </p:stCondLst>
                                  <p:childTnLst>
                                    <p:animEffect transition="out" filter="fade">
                                      <p:cBhvr>
                                        <p:cTn id="32" dur="500" tmFilter="0, 0; .2, .5; .8, .5; 1, 0"/>
                                        <p:tgtEl>
                                          <p:spTgt spid="4">
                                            <p:txEl>
                                              <p:pRg st="9" end="9"/>
                                            </p:txEl>
                                          </p:spTgt>
                                        </p:tgtEl>
                                      </p:cBhvr>
                                    </p:animEffect>
                                    <p:animScale>
                                      <p:cBhvr>
                                        <p:cTn id="33" dur="250" autoRev="1" fill="hold"/>
                                        <p:tgtEl>
                                          <p:spTgt spid="4">
                                            <p:txEl>
                                              <p:pRg st="9" end="9"/>
                                            </p:txEl>
                                          </p:spTgt>
                                        </p:tgtEl>
                                      </p:cBhvr>
                                      <p:by x="105000" y="105000"/>
                                    </p:animScale>
                                  </p:childTnLst>
                                </p:cTn>
                              </p:par>
                              <p:par>
                                <p:cTn id="34" presetID="26" presetClass="emph" presetSubtype="0" fill="hold" grpId="1" nodeType="withEffect">
                                  <p:stCondLst>
                                    <p:cond delay="0"/>
                                  </p:stCondLst>
                                  <p:childTnLst>
                                    <p:animEffect transition="out" filter="fade">
                                      <p:cBhvr>
                                        <p:cTn id="35" dur="500" tmFilter="0, 0; .2, .5; .8, .5; 1, 0"/>
                                        <p:tgtEl>
                                          <p:spTgt spid="4">
                                            <p:txEl>
                                              <p:pRg st="10" end="10"/>
                                            </p:txEl>
                                          </p:spTgt>
                                        </p:tgtEl>
                                      </p:cBhvr>
                                    </p:animEffect>
                                    <p:animScale>
                                      <p:cBhvr>
                                        <p:cTn id="36" dur="250" autoRev="1" fill="hold"/>
                                        <p:tgtEl>
                                          <p:spTgt spid="4">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4" grpI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7" y="10667"/>
            <a:ext cx="1952879" cy="2438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61" y="761"/>
            <a:ext cx="12190730" cy="0"/>
          </a:xfrm>
          <a:custGeom>
            <a:avLst/>
            <a:gdLst/>
            <a:ahLst/>
            <a:cxnLst/>
            <a:rect l="l" t="t" r="r" b="b"/>
            <a:pathLst>
              <a:path w="12190730">
                <a:moveTo>
                  <a:pt x="0" y="0"/>
                </a:moveTo>
                <a:lnTo>
                  <a:pt x="12190476" y="0"/>
                </a:lnTo>
              </a:path>
            </a:pathLst>
          </a:custGeom>
          <a:ln w="3175">
            <a:solidFill>
              <a:srgbClr val="000000"/>
            </a:solidFill>
          </a:ln>
        </p:spPr>
        <p:txBody>
          <a:bodyPr wrap="square" lIns="0" tIns="0" rIns="0" bIns="0" rtlCol="0"/>
          <a:lstStyle/>
          <a:p>
            <a:endParaRPr b="1" dirty="0"/>
          </a:p>
        </p:txBody>
      </p:sp>
      <p:sp>
        <p:nvSpPr>
          <p:cNvPr id="4" name="object 4"/>
          <p:cNvSpPr/>
          <p:nvPr/>
        </p:nvSpPr>
        <p:spPr>
          <a:xfrm>
            <a:off x="761" y="761"/>
            <a:ext cx="0" cy="6856730"/>
          </a:xfrm>
          <a:custGeom>
            <a:avLst/>
            <a:gdLst/>
            <a:ahLst/>
            <a:cxnLst/>
            <a:rect l="l" t="t" r="r" b="b"/>
            <a:pathLst>
              <a:path h="6856730">
                <a:moveTo>
                  <a:pt x="0" y="0"/>
                </a:moveTo>
                <a:lnTo>
                  <a:pt x="0" y="6856475"/>
                </a:lnTo>
              </a:path>
            </a:pathLst>
          </a:custGeom>
          <a:ln w="3175">
            <a:solidFill>
              <a:srgbClr val="000000"/>
            </a:solidFill>
          </a:ln>
        </p:spPr>
        <p:txBody>
          <a:bodyPr wrap="square" lIns="0" tIns="0" rIns="0" bIns="0" rtlCol="0"/>
          <a:lstStyle/>
          <a:p>
            <a:endParaRPr/>
          </a:p>
        </p:txBody>
      </p:sp>
      <p:sp>
        <p:nvSpPr>
          <p:cNvPr id="5" name="object 5"/>
          <p:cNvSpPr/>
          <p:nvPr/>
        </p:nvSpPr>
        <p:spPr>
          <a:xfrm>
            <a:off x="761" y="6857237"/>
            <a:ext cx="12190730" cy="0"/>
          </a:xfrm>
          <a:custGeom>
            <a:avLst/>
            <a:gdLst/>
            <a:ahLst/>
            <a:cxnLst/>
            <a:rect l="l" t="t" r="r" b="b"/>
            <a:pathLst>
              <a:path w="12190730">
                <a:moveTo>
                  <a:pt x="0" y="0"/>
                </a:moveTo>
                <a:lnTo>
                  <a:pt x="12190476" y="0"/>
                </a:lnTo>
              </a:path>
            </a:pathLst>
          </a:custGeom>
          <a:ln w="3175">
            <a:solidFill>
              <a:srgbClr val="000000"/>
            </a:solidFill>
          </a:ln>
        </p:spPr>
        <p:txBody>
          <a:bodyPr wrap="square" lIns="0" tIns="0" rIns="0" bIns="0" rtlCol="0"/>
          <a:lstStyle/>
          <a:p>
            <a:endParaRPr/>
          </a:p>
        </p:txBody>
      </p:sp>
      <p:sp>
        <p:nvSpPr>
          <p:cNvPr id="6" name="object 6"/>
          <p:cNvSpPr/>
          <p:nvPr/>
        </p:nvSpPr>
        <p:spPr>
          <a:xfrm>
            <a:off x="12191238" y="761"/>
            <a:ext cx="0" cy="6856730"/>
          </a:xfrm>
          <a:custGeom>
            <a:avLst/>
            <a:gdLst/>
            <a:ahLst/>
            <a:cxnLst/>
            <a:rect l="l" t="t" r="r" b="b"/>
            <a:pathLst>
              <a:path h="6856730">
                <a:moveTo>
                  <a:pt x="0" y="6856475"/>
                </a:moveTo>
                <a:lnTo>
                  <a:pt x="0" y="0"/>
                </a:lnTo>
              </a:path>
            </a:pathLst>
          </a:custGeom>
          <a:ln w="3175">
            <a:solidFill>
              <a:srgbClr val="000000"/>
            </a:solidFill>
          </a:ln>
        </p:spPr>
        <p:txBody>
          <a:bodyPr wrap="square" lIns="0" tIns="0" rIns="0" bIns="0" rtlCol="0"/>
          <a:lstStyle/>
          <a:p>
            <a:endParaRPr/>
          </a:p>
        </p:txBody>
      </p:sp>
      <p:sp>
        <p:nvSpPr>
          <p:cNvPr id="7" name="object 7"/>
          <p:cNvSpPr/>
          <p:nvPr/>
        </p:nvSpPr>
        <p:spPr>
          <a:xfrm>
            <a:off x="149225" y="238835"/>
            <a:ext cx="11895433" cy="645723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61925" y="161861"/>
            <a:ext cx="1162050" cy="978535"/>
          </a:xfrm>
          <a:custGeom>
            <a:avLst/>
            <a:gdLst/>
            <a:ahLst/>
            <a:cxnLst/>
            <a:rect l="l" t="t" r="r" b="b"/>
            <a:pathLst>
              <a:path w="1162050" h="978535">
                <a:moveTo>
                  <a:pt x="0" y="978344"/>
                </a:moveTo>
                <a:lnTo>
                  <a:pt x="1162050" y="978344"/>
                </a:lnTo>
                <a:lnTo>
                  <a:pt x="1162050" y="0"/>
                </a:lnTo>
                <a:lnTo>
                  <a:pt x="0" y="0"/>
                </a:lnTo>
                <a:lnTo>
                  <a:pt x="0" y="978344"/>
                </a:lnTo>
                <a:close/>
              </a:path>
            </a:pathLst>
          </a:custGeom>
          <a:solidFill>
            <a:srgbClr val="C8DAE3"/>
          </a:solidFill>
        </p:spPr>
        <p:txBody>
          <a:bodyPr wrap="square" lIns="0" tIns="0" rIns="0" bIns="0" rtlCol="0"/>
          <a:lstStyle/>
          <a:p>
            <a:endParaRPr/>
          </a:p>
        </p:txBody>
      </p:sp>
      <p:sp>
        <p:nvSpPr>
          <p:cNvPr id="9" name="object 9"/>
          <p:cNvSpPr/>
          <p:nvPr/>
        </p:nvSpPr>
        <p:spPr>
          <a:xfrm>
            <a:off x="1323975" y="161861"/>
            <a:ext cx="10801350" cy="391795"/>
          </a:xfrm>
          <a:custGeom>
            <a:avLst/>
            <a:gdLst/>
            <a:ahLst/>
            <a:cxnLst/>
            <a:rect l="l" t="t" r="r" b="b"/>
            <a:pathLst>
              <a:path w="10801350" h="391795">
                <a:moveTo>
                  <a:pt x="0" y="391350"/>
                </a:moveTo>
                <a:lnTo>
                  <a:pt x="10801350" y="391350"/>
                </a:lnTo>
                <a:lnTo>
                  <a:pt x="10801350" y="0"/>
                </a:lnTo>
                <a:lnTo>
                  <a:pt x="0" y="0"/>
                </a:lnTo>
                <a:lnTo>
                  <a:pt x="0" y="391350"/>
                </a:lnTo>
                <a:close/>
              </a:path>
            </a:pathLst>
          </a:custGeom>
          <a:solidFill>
            <a:srgbClr val="C8DAE3"/>
          </a:solidFill>
        </p:spPr>
        <p:txBody>
          <a:bodyPr wrap="square" lIns="0" tIns="0" rIns="0" bIns="0" rtlCol="0"/>
          <a:lstStyle/>
          <a:p>
            <a:endParaRPr/>
          </a:p>
        </p:txBody>
      </p:sp>
      <p:sp>
        <p:nvSpPr>
          <p:cNvPr id="10" name="object 10"/>
          <p:cNvSpPr/>
          <p:nvPr/>
        </p:nvSpPr>
        <p:spPr>
          <a:xfrm>
            <a:off x="1323975" y="553212"/>
            <a:ext cx="2484755" cy="587375"/>
          </a:xfrm>
          <a:custGeom>
            <a:avLst/>
            <a:gdLst/>
            <a:ahLst/>
            <a:cxnLst/>
            <a:rect l="l" t="t" r="r" b="b"/>
            <a:pathLst>
              <a:path w="2484754" h="587375">
                <a:moveTo>
                  <a:pt x="0" y="586994"/>
                </a:moveTo>
                <a:lnTo>
                  <a:pt x="2484628" y="586994"/>
                </a:lnTo>
                <a:lnTo>
                  <a:pt x="2484628" y="0"/>
                </a:lnTo>
                <a:lnTo>
                  <a:pt x="0" y="0"/>
                </a:lnTo>
                <a:lnTo>
                  <a:pt x="0" y="586994"/>
                </a:lnTo>
                <a:close/>
              </a:path>
            </a:pathLst>
          </a:custGeom>
          <a:solidFill>
            <a:srgbClr val="C8DAE3"/>
          </a:solidFill>
        </p:spPr>
        <p:txBody>
          <a:bodyPr wrap="square" lIns="0" tIns="0" rIns="0" bIns="0" rtlCol="0"/>
          <a:lstStyle/>
          <a:p>
            <a:endParaRPr/>
          </a:p>
        </p:txBody>
      </p:sp>
      <p:sp>
        <p:nvSpPr>
          <p:cNvPr id="11" name="object 11"/>
          <p:cNvSpPr/>
          <p:nvPr/>
        </p:nvSpPr>
        <p:spPr>
          <a:xfrm>
            <a:off x="3808603" y="553212"/>
            <a:ext cx="1919605" cy="587375"/>
          </a:xfrm>
          <a:custGeom>
            <a:avLst/>
            <a:gdLst/>
            <a:ahLst/>
            <a:cxnLst/>
            <a:rect l="l" t="t" r="r" b="b"/>
            <a:pathLst>
              <a:path w="1919604" h="587375">
                <a:moveTo>
                  <a:pt x="0" y="586994"/>
                </a:moveTo>
                <a:lnTo>
                  <a:pt x="1919351" y="586994"/>
                </a:lnTo>
                <a:lnTo>
                  <a:pt x="1919351" y="0"/>
                </a:lnTo>
                <a:lnTo>
                  <a:pt x="0" y="0"/>
                </a:lnTo>
                <a:lnTo>
                  <a:pt x="0" y="586994"/>
                </a:lnTo>
                <a:close/>
              </a:path>
            </a:pathLst>
          </a:custGeom>
          <a:solidFill>
            <a:srgbClr val="C8DAE3"/>
          </a:solidFill>
        </p:spPr>
        <p:txBody>
          <a:bodyPr wrap="square" lIns="0" tIns="0" rIns="0" bIns="0" rtlCol="0"/>
          <a:lstStyle/>
          <a:p>
            <a:endParaRPr/>
          </a:p>
        </p:txBody>
      </p:sp>
      <p:sp>
        <p:nvSpPr>
          <p:cNvPr id="12" name="object 12"/>
          <p:cNvSpPr/>
          <p:nvPr/>
        </p:nvSpPr>
        <p:spPr>
          <a:xfrm>
            <a:off x="5727953" y="553212"/>
            <a:ext cx="1247775" cy="587375"/>
          </a:xfrm>
          <a:custGeom>
            <a:avLst/>
            <a:gdLst/>
            <a:ahLst/>
            <a:cxnLst/>
            <a:rect l="l" t="t" r="r" b="b"/>
            <a:pathLst>
              <a:path w="1247775" h="587375">
                <a:moveTo>
                  <a:pt x="0" y="586994"/>
                </a:moveTo>
                <a:lnTo>
                  <a:pt x="1247559" y="586994"/>
                </a:lnTo>
                <a:lnTo>
                  <a:pt x="1247559" y="0"/>
                </a:lnTo>
                <a:lnTo>
                  <a:pt x="0" y="0"/>
                </a:lnTo>
                <a:lnTo>
                  <a:pt x="0" y="586994"/>
                </a:lnTo>
                <a:close/>
              </a:path>
            </a:pathLst>
          </a:custGeom>
          <a:solidFill>
            <a:srgbClr val="C8DAE3"/>
          </a:solidFill>
        </p:spPr>
        <p:txBody>
          <a:bodyPr wrap="square" lIns="0" tIns="0" rIns="0" bIns="0" rtlCol="0"/>
          <a:lstStyle/>
          <a:p>
            <a:endParaRPr/>
          </a:p>
        </p:txBody>
      </p:sp>
      <p:sp>
        <p:nvSpPr>
          <p:cNvPr id="13" name="object 13"/>
          <p:cNvSpPr/>
          <p:nvPr/>
        </p:nvSpPr>
        <p:spPr>
          <a:xfrm>
            <a:off x="6975602" y="553212"/>
            <a:ext cx="1247775" cy="587375"/>
          </a:xfrm>
          <a:custGeom>
            <a:avLst/>
            <a:gdLst/>
            <a:ahLst/>
            <a:cxnLst/>
            <a:rect l="l" t="t" r="r" b="b"/>
            <a:pathLst>
              <a:path w="1247775" h="587375">
                <a:moveTo>
                  <a:pt x="0" y="586994"/>
                </a:moveTo>
                <a:lnTo>
                  <a:pt x="1247559" y="586994"/>
                </a:lnTo>
                <a:lnTo>
                  <a:pt x="1247559" y="0"/>
                </a:lnTo>
                <a:lnTo>
                  <a:pt x="0" y="0"/>
                </a:lnTo>
                <a:lnTo>
                  <a:pt x="0" y="586994"/>
                </a:lnTo>
                <a:close/>
              </a:path>
            </a:pathLst>
          </a:custGeom>
          <a:solidFill>
            <a:srgbClr val="C8DAE3"/>
          </a:solidFill>
        </p:spPr>
        <p:txBody>
          <a:bodyPr wrap="square" lIns="0" tIns="0" rIns="0" bIns="0" rtlCol="0"/>
          <a:lstStyle/>
          <a:p>
            <a:endParaRPr/>
          </a:p>
        </p:txBody>
      </p:sp>
      <p:sp>
        <p:nvSpPr>
          <p:cNvPr id="14" name="object 14"/>
          <p:cNvSpPr/>
          <p:nvPr/>
        </p:nvSpPr>
        <p:spPr>
          <a:xfrm>
            <a:off x="8223122" y="553212"/>
            <a:ext cx="1922780" cy="587375"/>
          </a:xfrm>
          <a:custGeom>
            <a:avLst/>
            <a:gdLst/>
            <a:ahLst/>
            <a:cxnLst/>
            <a:rect l="l" t="t" r="r" b="b"/>
            <a:pathLst>
              <a:path w="1922779" h="587375">
                <a:moveTo>
                  <a:pt x="0" y="586994"/>
                </a:moveTo>
                <a:lnTo>
                  <a:pt x="1922526" y="586994"/>
                </a:lnTo>
                <a:lnTo>
                  <a:pt x="1922526" y="0"/>
                </a:lnTo>
                <a:lnTo>
                  <a:pt x="0" y="0"/>
                </a:lnTo>
                <a:lnTo>
                  <a:pt x="0" y="586994"/>
                </a:lnTo>
                <a:close/>
              </a:path>
            </a:pathLst>
          </a:custGeom>
          <a:solidFill>
            <a:srgbClr val="C8DAE3"/>
          </a:solidFill>
        </p:spPr>
        <p:txBody>
          <a:bodyPr wrap="square" lIns="0" tIns="0" rIns="0" bIns="0" rtlCol="0"/>
          <a:lstStyle/>
          <a:p>
            <a:endParaRPr/>
          </a:p>
        </p:txBody>
      </p:sp>
      <p:sp>
        <p:nvSpPr>
          <p:cNvPr id="15" name="object 15"/>
          <p:cNvSpPr/>
          <p:nvPr/>
        </p:nvSpPr>
        <p:spPr>
          <a:xfrm>
            <a:off x="10145648" y="553212"/>
            <a:ext cx="1979930" cy="587375"/>
          </a:xfrm>
          <a:custGeom>
            <a:avLst/>
            <a:gdLst/>
            <a:ahLst/>
            <a:cxnLst/>
            <a:rect l="l" t="t" r="r" b="b"/>
            <a:pathLst>
              <a:path w="1979929" h="587375">
                <a:moveTo>
                  <a:pt x="0" y="586994"/>
                </a:moveTo>
                <a:lnTo>
                  <a:pt x="1979676" y="586994"/>
                </a:lnTo>
                <a:lnTo>
                  <a:pt x="1979676" y="0"/>
                </a:lnTo>
                <a:lnTo>
                  <a:pt x="0" y="0"/>
                </a:lnTo>
                <a:lnTo>
                  <a:pt x="0" y="586994"/>
                </a:lnTo>
                <a:close/>
              </a:path>
            </a:pathLst>
          </a:custGeom>
          <a:solidFill>
            <a:srgbClr val="C8DAE3"/>
          </a:solidFill>
        </p:spPr>
        <p:txBody>
          <a:bodyPr wrap="square" lIns="0" tIns="0" rIns="0" bIns="0" rtlCol="0"/>
          <a:lstStyle/>
          <a:p>
            <a:endParaRPr/>
          </a:p>
        </p:txBody>
      </p:sp>
      <p:sp>
        <p:nvSpPr>
          <p:cNvPr id="16" name="object 16"/>
          <p:cNvSpPr/>
          <p:nvPr/>
        </p:nvSpPr>
        <p:spPr>
          <a:xfrm>
            <a:off x="161925" y="1140205"/>
            <a:ext cx="1162050" cy="1174115"/>
          </a:xfrm>
          <a:custGeom>
            <a:avLst/>
            <a:gdLst/>
            <a:ahLst/>
            <a:cxnLst/>
            <a:rect l="l" t="t" r="r" b="b"/>
            <a:pathLst>
              <a:path w="1162050" h="1174114">
                <a:moveTo>
                  <a:pt x="0" y="1173988"/>
                </a:moveTo>
                <a:lnTo>
                  <a:pt x="1162050" y="1173988"/>
                </a:lnTo>
                <a:lnTo>
                  <a:pt x="1162050" y="0"/>
                </a:lnTo>
                <a:lnTo>
                  <a:pt x="0" y="0"/>
                </a:lnTo>
                <a:lnTo>
                  <a:pt x="0" y="1173988"/>
                </a:lnTo>
                <a:close/>
              </a:path>
            </a:pathLst>
          </a:custGeom>
          <a:solidFill>
            <a:srgbClr val="E8EDE8"/>
          </a:solidFill>
        </p:spPr>
        <p:txBody>
          <a:bodyPr wrap="square" lIns="0" tIns="0" rIns="0" bIns="0" rtlCol="0"/>
          <a:lstStyle/>
          <a:p>
            <a:endParaRPr/>
          </a:p>
        </p:txBody>
      </p:sp>
      <p:sp>
        <p:nvSpPr>
          <p:cNvPr id="17" name="object 17"/>
          <p:cNvSpPr/>
          <p:nvPr/>
        </p:nvSpPr>
        <p:spPr>
          <a:xfrm>
            <a:off x="1323975" y="1140205"/>
            <a:ext cx="2484755" cy="1174115"/>
          </a:xfrm>
          <a:custGeom>
            <a:avLst/>
            <a:gdLst/>
            <a:ahLst/>
            <a:cxnLst/>
            <a:rect l="l" t="t" r="r" b="b"/>
            <a:pathLst>
              <a:path w="2484754" h="1174114">
                <a:moveTo>
                  <a:pt x="0" y="1173988"/>
                </a:moveTo>
                <a:lnTo>
                  <a:pt x="2484628" y="1173988"/>
                </a:lnTo>
                <a:lnTo>
                  <a:pt x="2484628" y="0"/>
                </a:lnTo>
                <a:lnTo>
                  <a:pt x="0" y="0"/>
                </a:lnTo>
                <a:lnTo>
                  <a:pt x="0" y="1173988"/>
                </a:lnTo>
                <a:close/>
              </a:path>
            </a:pathLst>
          </a:custGeom>
          <a:solidFill>
            <a:srgbClr val="E8EDE8"/>
          </a:solidFill>
        </p:spPr>
        <p:txBody>
          <a:bodyPr wrap="square" lIns="0" tIns="0" rIns="0" bIns="0" rtlCol="0"/>
          <a:lstStyle/>
          <a:p>
            <a:endParaRPr/>
          </a:p>
        </p:txBody>
      </p:sp>
      <p:sp>
        <p:nvSpPr>
          <p:cNvPr id="18" name="object 18"/>
          <p:cNvSpPr/>
          <p:nvPr/>
        </p:nvSpPr>
        <p:spPr>
          <a:xfrm>
            <a:off x="3808603" y="1140205"/>
            <a:ext cx="1919605" cy="1174115"/>
          </a:xfrm>
          <a:custGeom>
            <a:avLst/>
            <a:gdLst/>
            <a:ahLst/>
            <a:cxnLst/>
            <a:rect l="l" t="t" r="r" b="b"/>
            <a:pathLst>
              <a:path w="1919604" h="1174114">
                <a:moveTo>
                  <a:pt x="0" y="1173988"/>
                </a:moveTo>
                <a:lnTo>
                  <a:pt x="1919351" y="1173988"/>
                </a:lnTo>
                <a:lnTo>
                  <a:pt x="1919351" y="0"/>
                </a:lnTo>
                <a:lnTo>
                  <a:pt x="0" y="0"/>
                </a:lnTo>
                <a:lnTo>
                  <a:pt x="0" y="1173988"/>
                </a:lnTo>
                <a:close/>
              </a:path>
            </a:pathLst>
          </a:custGeom>
          <a:solidFill>
            <a:srgbClr val="E8EDE8"/>
          </a:solidFill>
        </p:spPr>
        <p:txBody>
          <a:bodyPr wrap="square" lIns="0" tIns="0" rIns="0" bIns="0" rtlCol="0"/>
          <a:lstStyle/>
          <a:p>
            <a:endParaRPr/>
          </a:p>
        </p:txBody>
      </p:sp>
      <p:sp>
        <p:nvSpPr>
          <p:cNvPr id="19" name="object 19"/>
          <p:cNvSpPr/>
          <p:nvPr/>
        </p:nvSpPr>
        <p:spPr>
          <a:xfrm>
            <a:off x="5727953" y="1140205"/>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E8EDE8"/>
          </a:solidFill>
        </p:spPr>
        <p:txBody>
          <a:bodyPr wrap="square" lIns="0" tIns="0" rIns="0" bIns="0" rtlCol="0"/>
          <a:lstStyle/>
          <a:p>
            <a:endParaRPr/>
          </a:p>
        </p:txBody>
      </p:sp>
      <p:sp>
        <p:nvSpPr>
          <p:cNvPr id="20" name="object 20"/>
          <p:cNvSpPr/>
          <p:nvPr/>
        </p:nvSpPr>
        <p:spPr>
          <a:xfrm>
            <a:off x="6975602" y="1140205"/>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E8EDE8"/>
          </a:solidFill>
        </p:spPr>
        <p:txBody>
          <a:bodyPr wrap="square" lIns="0" tIns="0" rIns="0" bIns="0" rtlCol="0"/>
          <a:lstStyle/>
          <a:p>
            <a:endParaRPr/>
          </a:p>
        </p:txBody>
      </p:sp>
      <p:sp>
        <p:nvSpPr>
          <p:cNvPr id="21" name="object 21"/>
          <p:cNvSpPr/>
          <p:nvPr/>
        </p:nvSpPr>
        <p:spPr>
          <a:xfrm>
            <a:off x="8223122" y="1140205"/>
            <a:ext cx="1922780" cy="1174115"/>
          </a:xfrm>
          <a:custGeom>
            <a:avLst/>
            <a:gdLst/>
            <a:ahLst/>
            <a:cxnLst/>
            <a:rect l="l" t="t" r="r" b="b"/>
            <a:pathLst>
              <a:path w="1922779" h="1174114">
                <a:moveTo>
                  <a:pt x="0" y="1173988"/>
                </a:moveTo>
                <a:lnTo>
                  <a:pt x="1922526" y="1173988"/>
                </a:lnTo>
                <a:lnTo>
                  <a:pt x="1922526" y="0"/>
                </a:lnTo>
                <a:lnTo>
                  <a:pt x="0" y="0"/>
                </a:lnTo>
                <a:lnTo>
                  <a:pt x="0" y="1173988"/>
                </a:lnTo>
                <a:close/>
              </a:path>
            </a:pathLst>
          </a:custGeom>
          <a:solidFill>
            <a:srgbClr val="E8EDE8"/>
          </a:solidFill>
        </p:spPr>
        <p:txBody>
          <a:bodyPr wrap="square" lIns="0" tIns="0" rIns="0" bIns="0" rtlCol="0"/>
          <a:lstStyle/>
          <a:p>
            <a:endParaRPr/>
          </a:p>
        </p:txBody>
      </p:sp>
      <p:sp>
        <p:nvSpPr>
          <p:cNvPr id="22" name="object 22"/>
          <p:cNvSpPr/>
          <p:nvPr/>
        </p:nvSpPr>
        <p:spPr>
          <a:xfrm>
            <a:off x="10145648" y="1140205"/>
            <a:ext cx="1979930" cy="1174115"/>
          </a:xfrm>
          <a:custGeom>
            <a:avLst/>
            <a:gdLst/>
            <a:ahLst/>
            <a:cxnLst/>
            <a:rect l="l" t="t" r="r" b="b"/>
            <a:pathLst>
              <a:path w="1979929" h="1174114">
                <a:moveTo>
                  <a:pt x="0" y="1173988"/>
                </a:moveTo>
                <a:lnTo>
                  <a:pt x="1979676" y="1173988"/>
                </a:lnTo>
                <a:lnTo>
                  <a:pt x="1979676" y="0"/>
                </a:lnTo>
                <a:lnTo>
                  <a:pt x="0" y="0"/>
                </a:lnTo>
                <a:lnTo>
                  <a:pt x="0" y="1173988"/>
                </a:lnTo>
                <a:close/>
              </a:path>
            </a:pathLst>
          </a:custGeom>
          <a:solidFill>
            <a:srgbClr val="E8EDE8"/>
          </a:solidFill>
        </p:spPr>
        <p:txBody>
          <a:bodyPr wrap="square" lIns="0" tIns="0" rIns="0" bIns="0" rtlCol="0"/>
          <a:lstStyle/>
          <a:p>
            <a:endParaRPr/>
          </a:p>
        </p:txBody>
      </p:sp>
      <p:sp>
        <p:nvSpPr>
          <p:cNvPr id="23" name="object 23"/>
          <p:cNvSpPr/>
          <p:nvPr/>
        </p:nvSpPr>
        <p:spPr>
          <a:xfrm>
            <a:off x="161925" y="2314194"/>
            <a:ext cx="1162050" cy="1174115"/>
          </a:xfrm>
          <a:custGeom>
            <a:avLst/>
            <a:gdLst/>
            <a:ahLst/>
            <a:cxnLst/>
            <a:rect l="l" t="t" r="r" b="b"/>
            <a:pathLst>
              <a:path w="1162050" h="1174114">
                <a:moveTo>
                  <a:pt x="0" y="1173988"/>
                </a:moveTo>
                <a:lnTo>
                  <a:pt x="1162050" y="1173988"/>
                </a:lnTo>
                <a:lnTo>
                  <a:pt x="1162050" y="0"/>
                </a:lnTo>
                <a:lnTo>
                  <a:pt x="0" y="0"/>
                </a:lnTo>
                <a:lnTo>
                  <a:pt x="0" y="1173988"/>
                </a:lnTo>
                <a:close/>
              </a:path>
            </a:pathLst>
          </a:custGeom>
          <a:solidFill>
            <a:srgbClr val="EDEDEC"/>
          </a:solidFill>
        </p:spPr>
        <p:txBody>
          <a:bodyPr wrap="square" lIns="0" tIns="0" rIns="0" bIns="0" rtlCol="0"/>
          <a:lstStyle/>
          <a:p>
            <a:endParaRPr/>
          </a:p>
        </p:txBody>
      </p:sp>
      <p:sp>
        <p:nvSpPr>
          <p:cNvPr id="24" name="object 24"/>
          <p:cNvSpPr/>
          <p:nvPr/>
        </p:nvSpPr>
        <p:spPr>
          <a:xfrm>
            <a:off x="1323975" y="2314194"/>
            <a:ext cx="2484755" cy="1174115"/>
          </a:xfrm>
          <a:custGeom>
            <a:avLst/>
            <a:gdLst/>
            <a:ahLst/>
            <a:cxnLst/>
            <a:rect l="l" t="t" r="r" b="b"/>
            <a:pathLst>
              <a:path w="2484754" h="1174114">
                <a:moveTo>
                  <a:pt x="0" y="1173988"/>
                </a:moveTo>
                <a:lnTo>
                  <a:pt x="2484628" y="1173988"/>
                </a:lnTo>
                <a:lnTo>
                  <a:pt x="2484628" y="0"/>
                </a:lnTo>
                <a:lnTo>
                  <a:pt x="0" y="0"/>
                </a:lnTo>
                <a:lnTo>
                  <a:pt x="0" y="1173988"/>
                </a:lnTo>
                <a:close/>
              </a:path>
            </a:pathLst>
          </a:custGeom>
          <a:solidFill>
            <a:srgbClr val="EDEDEC"/>
          </a:solidFill>
        </p:spPr>
        <p:txBody>
          <a:bodyPr wrap="square" lIns="0" tIns="0" rIns="0" bIns="0" rtlCol="0"/>
          <a:lstStyle/>
          <a:p>
            <a:endParaRPr/>
          </a:p>
        </p:txBody>
      </p:sp>
      <p:sp>
        <p:nvSpPr>
          <p:cNvPr id="25" name="object 25"/>
          <p:cNvSpPr/>
          <p:nvPr/>
        </p:nvSpPr>
        <p:spPr>
          <a:xfrm>
            <a:off x="3808603" y="2314194"/>
            <a:ext cx="1919605" cy="1174115"/>
          </a:xfrm>
          <a:custGeom>
            <a:avLst/>
            <a:gdLst/>
            <a:ahLst/>
            <a:cxnLst/>
            <a:rect l="l" t="t" r="r" b="b"/>
            <a:pathLst>
              <a:path w="1919604" h="1174114">
                <a:moveTo>
                  <a:pt x="0" y="1173988"/>
                </a:moveTo>
                <a:lnTo>
                  <a:pt x="1919351" y="1173988"/>
                </a:lnTo>
                <a:lnTo>
                  <a:pt x="1919351" y="0"/>
                </a:lnTo>
                <a:lnTo>
                  <a:pt x="0" y="0"/>
                </a:lnTo>
                <a:lnTo>
                  <a:pt x="0" y="1173988"/>
                </a:lnTo>
                <a:close/>
              </a:path>
            </a:pathLst>
          </a:custGeom>
          <a:solidFill>
            <a:srgbClr val="EDEDEC"/>
          </a:solidFill>
        </p:spPr>
        <p:txBody>
          <a:bodyPr wrap="square" lIns="0" tIns="0" rIns="0" bIns="0" rtlCol="0"/>
          <a:lstStyle/>
          <a:p>
            <a:endParaRPr/>
          </a:p>
        </p:txBody>
      </p:sp>
      <p:sp>
        <p:nvSpPr>
          <p:cNvPr id="26" name="object 26"/>
          <p:cNvSpPr/>
          <p:nvPr/>
        </p:nvSpPr>
        <p:spPr>
          <a:xfrm>
            <a:off x="5727953" y="2314194"/>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EDEDEC"/>
          </a:solidFill>
        </p:spPr>
        <p:txBody>
          <a:bodyPr wrap="square" lIns="0" tIns="0" rIns="0" bIns="0" rtlCol="0"/>
          <a:lstStyle/>
          <a:p>
            <a:endParaRPr/>
          </a:p>
        </p:txBody>
      </p:sp>
      <p:sp>
        <p:nvSpPr>
          <p:cNvPr id="27" name="object 27"/>
          <p:cNvSpPr/>
          <p:nvPr/>
        </p:nvSpPr>
        <p:spPr>
          <a:xfrm>
            <a:off x="6975602" y="2314194"/>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EDEDEC"/>
          </a:solidFill>
        </p:spPr>
        <p:txBody>
          <a:bodyPr wrap="square" lIns="0" tIns="0" rIns="0" bIns="0" rtlCol="0"/>
          <a:lstStyle/>
          <a:p>
            <a:endParaRPr/>
          </a:p>
        </p:txBody>
      </p:sp>
      <p:sp>
        <p:nvSpPr>
          <p:cNvPr id="28" name="object 28"/>
          <p:cNvSpPr/>
          <p:nvPr/>
        </p:nvSpPr>
        <p:spPr>
          <a:xfrm>
            <a:off x="8223122" y="2314194"/>
            <a:ext cx="1922780" cy="1174115"/>
          </a:xfrm>
          <a:custGeom>
            <a:avLst/>
            <a:gdLst/>
            <a:ahLst/>
            <a:cxnLst/>
            <a:rect l="l" t="t" r="r" b="b"/>
            <a:pathLst>
              <a:path w="1922779" h="1174114">
                <a:moveTo>
                  <a:pt x="0" y="1173988"/>
                </a:moveTo>
                <a:lnTo>
                  <a:pt x="1922526" y="1173988"/>
                </a:lnTo>
                <a:lnTo>
                  <a:pt x="1922526" y="0"/>
                </a:lnTo>
                <a:lnTo>
                  <a:pt x="0" y="0"/>
                </a:lnTo>
                <a:lnTo>
                  <a:pt x="0" y="1173988"/>
                </a:lnTo>
                <a:close/>
              </a:path>
            </a:pathLst>
          </a:custGeom>
          <a:solidFill>
            <a:srgbClr val="EDEDEC"/>
          </a:solidFill>
        </p:spPr>
        <p:txBody>
          <a:bodyPr wrap="square" lIns="0" tIns="0" rIns="0" bIns="0" rtlCol="0"/>
          <a:lstStyle/>
          <a:p>
            <a:endParaRPr/>
          </a:p>
        </p:txBody>
      </p:sp>
      <p:sp>
        <p:nvSpPr>
          <p:cNvPr id="29" name="object 29"/>
          <p:cNvSpPr/>
          <p:nvPr/>
        </p:nvSpPr>
        <p:spPr>
          <a:xfrm>
            <a:off x="10145648" y="2314194"/>
            <a:ext cx="1979930" cy="1174115"/>
          </a:xfrm>
          <a:custGeom>
            <a:avLst/>
            <a:gdLst/>
            <a:ahLst/>
            <a:cxnLst/>
            <a:rect l="l" t="t" r="r" b="b"/>
            <a:pathLst>
              <a:path w="1979929" h="1174114">
                <a:moveTo>
                  <a:pt x="0" y="1173988"/>
                </a:moveTo>
                <a:lnTo>
                  <a:pt x="1979676" y="1173988"/>
                </a:lnTo>
                <a:lnTo>
                  <a:pt x="1979676" y="0"/>
                </a:lnTo>
                <a:lnTo>
                  <a:pt x="0" y="0"/>
                </a:lnTo>
                <a:lnTo>
                  <a:pt x="0" y="1173988"/>
                </a:lnTo>
                <a:close/>
              </a:path>
            </a:pathLst>
          </a:custGeom>
          <a:solidFill>
            <a:srgbClr val="EDEDEC"/>
          </a:solidFill>
        </p:spPr>
        <p:txBody>
          <a:bodyPr wrap="square" lIns="0" tIns="0" rIns="0" bIns="0" rtlCol="0"/>
          <a:lstStyle/>
          <a:p>
            <a:endParaRPr/>
          </a:p>
        </p:txBody>
      </p:sp>
      <p:sp>
        <p:nvSpPr>
          <p:cNvPr id="30" name="object 30"/>
          <p:cNvSpPr/>
          <p:nvPr/>
        </p:nvSpPr>
        <p:spPr>
          <a:xfrm>
            <a:off x="161925" y="3488182"/>
            <a:ext cx="1162050" cy="1174115"/>
          </a:xfrm>
          <a:custGeom>
            <a:avLst/>
            <a:gdLst/>
            <a:ahLst/>
            <a:cxnLst/>
            <a:rect l="l" t="t" r="r" b="b"/>
            <a:pathLst>
              <a:path w="1162050" h="1174114">
                <a:moveTo>
                  <a:pt x="0" y="1173988"/>
                </a:moveTo>
                <a:lnTo>
                  <a:pt x="1162050" y="1173988"/>
                </a:lnTo>
                <a:lnTo>
                  <a:pt x="1162050" y="0"/>
                </a:lnTo>
                <a:lnTo>
                  <a:pt x="0" y="0"/>
                </a:lnTo>
                <a:lnTo>
                  <a:pt x="0" y="1173988"/>
                </a:lnTo>
                <a:close/>
              </a:path>
            </a:pathLst>
          </a:custGeom>
          <a:solidFill>
            <a:srgbClr val="F8E6EA"/>
          </a:solidFill>
        </p:spPr>
        <p:txBody>
          <a:bodyPr wrap="square" lIns="0" tIns="0" rIns="0" bIns="0" rtlCol="0"/>
          <a:lstStyle/>
          <a:p>
            <a:endParaRPr/>
          </a:p>
        </p:txBody>
      </p:sp>
      <p:sp>
        <p:nvSpPr>
          <p:cNvPr id="31" name="object 31"/>
          <p:cNvSpPr/>
          <p:nvPr/>
        </p:nvSpPr>
        <p:spPr>
          <a:xfrm>
            <a:off x="1323975" y="3488182"/>
            <a:ext cx="2484755" cy="1174115"/>
          </a:xfrm>
          <a:custGeom>
            <a:avLst/>
            <a:gdLst/>
            <a:ahLst/>
            <a:cxnLst/>
            <a:rect l="l" t="t" r="r" b="b"/>
            <a:pathLst>
              <a:path w="2484754" h="1174114">
                <a:moveTo>
                  <a:pt x="0" y="1173988"/>
                </a:moveTo>
                <a:lnTo>
                  <a:pt x="2484628" y="1173988"/>
                </a:lnTo>
                <a:lnTo>
                  <a:pt x="2484628" y="0"/>
                </a:lnTo>
                <a:lnTo>
                  <a:pt x="0" y="0"/>
                </a:lnTo>
                <a:lnTo>
                  <a:pt x="0" y="1173988"/>
                </a:lnTo>
                <a:close/>
              </a:path>
            </a:pathLst>
          </a:custGeom>
          <a:solidFill>
            <a:srgbClr val="F8E6EA"/>
          </a:solidFill>
        </p:spPr>
        <p:txBody>
          <a:bodyPr wrap="square" lIns="0" tIns="0" rIns="0" bIns="0" rtlCol="0"/>
          <a:lstStyle/>
          <a:p>
            <a:endParaRPr/>
          </a:p>
        </p:txBody>
      </p:sp>
      <p:sp>
        <p:nvSpPr>
          <p:cNvPr id="32" name="object 32"/>
          <p:cNvSpPr/>
          <p:nvPr/>
        </p:nvSpPr>
        <p:spPr>
          <a:xfrm>
            <a:off x="3808603" y="3488182"/>
            <a:ext cx="1919605" cy="1174115"/>
          </a:xfrm>
          <a:custGeom>
            <a:avLst/>
            <a:gdLst/>
            <a:ahLst/>
            <a:cxnLst/>
            <a:rect l="l" t="t" r="r" b="b"/>
            <a:pathLst>
              <a:path w="1919604" h="1174114">
                <a:moveTo>
                  <a:pt x="0" y="1173988"/>
                </a:moveTo>
                <a:lnTo>
                  <a:pt x="1919351" y="1173988"/>
                </a:lnTo>
                <a:lnTo>
                  <a:pt x="1919351" y="0"/>
                </a:lnTo>
                <a:lnTo>
                  <a:pt x="0" y="0"/>
                </a:lnTo>
                <a:lnTo>
                  <a:pt x="0" y="1173988"/>
                </a:lnTo>
                <a:close/>
              </a:path>
            </a:pathLst>
          </a:custGeom>
          <a:solidFill>
            <a:srgbClr val="F8E6EA"/>
          </a:solidFill>
        </p:spPr>
        <p:txBody>
          <a:bodyPr wrap="square" lIns="0" tIns="0" rIns="0" bIns="0" rtlCol="0"/>
          <a:lstStyle/>
          <a:p>
            <a:endParaRPr/>
          </a:p>
        </p:txBody>
      </p:sp>
      <p:sp>
        <p:nvSpPr>
          <p:cNvPr id="33" name="object 33"/>
          <p:cNvSpPr/>
          <p:nvPr/>
        </p:nvSpPr>
        <p:spPr>
          <a:xfrm>
            <a:off x="5727953" y="3488182"/>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F8E6EA"/>
          </a:solidFill>
        </p:spPr>
        <p:txBody>
          <a:bodyPr wrap="square" lIns="0" tIns="0" rIns="0" bIns="0" rtlCol="0"/>
          <a:lstStyle/>
          <a:p>
            <a:endParaRPr/>
          </a:p>
        </p:txBody>
      </p:sp>
      <p:sp>
        <p:nvSpPr>
          <p:cNvPr id="34" name="object 34"/>
          <p:cNvSpPr/>
          <p:nvPr/>
        </p:nvSpPr>
        <p:spPr>
          <a:xfrm>
            <a:off x="6975602" y="3488182"/>
            <a:ext cx="1247775" cy="1174115"/>
          </a:xfrm>
          <a:custGeom>
            <a:avLst/>
            <a:gdLst/>
            <a:ahLst/>
            <a:cxnLst/>
            <a:rect l="l" t="t" r="r" b="b"/>
            <a:pathLst>
              <a:path w="1247775" h="1174114">
                <a:moveTo>
                  <a:pt x="0" y="1173988"/>
                </a:moveTo>
                <a:lnTo>
                  <a:pt x="1247559" y="1173988"/>
                </a:lnTo>
                <a:lnTo>
                  <a:pt x="1247559" y="0"/>
                </a:lnTo>
                <a:lnTo>
                  <a:pt x="0" y="0"/>
                </a:lnTo>
                <a:lnTo>
                  <a:pt x="0" y="1173988"/>
                </a:lnTo>
                <a:close/>
              </a:path>
            </a:pathLst>
          </a:custGeom>
          <a:solidFill>
            <a:srgbClr val="F8E6EA"/>
          </a:solidFill>
        </p:spPr>
        <p:txBody>
          <a:bodyPr wrap="square" lIns="0" tIns="0" rIns="0" bIns="0" rtlCol="0"/>
          <a:lstStyle/>
          <a:p>
            <a:endParaRPr/>
          </a:p>
        </p:txBody>
      </p:sp>
      <p:sp>
        <p:nvSpPr>
          <p:cNvPr id="35" name="object 35"/>
          <p:cNvSpPr/>
          <p:nvPr/>
        </p:nvSpPr>
        <p:spPr>
          <a:xfrm>
            <a:off x="8223122" y="3488182"/>
            <a:ext cx="1922780" cy="1174115"/>
          </a:xfrm>
          <a:custGeom>
            <a:avLst/>
            <a:gdLst/>
            <a:ahLst/>
            <a:cxnLst/>
            <a:rect l="l" t="t" r="r" b="b"/>
            <a:pathLst>
              <a:path w="1922779" h="1174114">
                <a:moveTo>
                  <a:pt x="0" y="1173988"/>
                </a:moveTo>
                <a:lnTo>
                  <a:pt x="1922526" y="1173988"/>
                </a:lnTo>
                <a:lnTo>
                  <a:pt x="1922526" y="0"/>
                </a:lnTo>
                <a:lnTo>
                  <a:pt x="0" y="0"/>
                </a:lnTo>
                <a:lnTo>
                  <a:pt x="0" y="1173988"/>
                </a:lnTo>
                <a:close/>
              </a:path>
            </a:pathLst>
          </a:custGeom>
          <a:solidFill>
            <a:srgbClr val="F8E6EA"/>
          </a:solidFill>
        </p:spPr>
        <p:txBody>
          <a:bodyPr wrap="square" lIns="0" tIns="0" rIns="0" bIns="0" rtlCol="0"/>
          <a:lstStyle/>
          <a:p>
            <a:endParaRPr/>
          </a:p>
        </p:txBody>
      </p:sp>
      <p:sp>
        <p:nvSpPr>
          <p:cNvPr id="36" name="object 36"/>
          <p:cNvSpPr/>
          <p:nvPr/>
        </p:nvSpPr>
        <p:spPr>
          <a:xfrm>
            <a:off x="10145648" y="3488182"/>
            <a:ext cx="1979930" cy="1174115"/>
          </a:xfrm>
          <a:custGeom>
            <a:avLst/>
            <a:gdLst/>
            <a:ahLst/>
            <a:cxnLst/>
            <a:rect l="l" t="t" r="r" b="b"/>
            <a:pathLst>
              <a:path w="1979929" h="1174114">
                <a:moveTo>
                  <a:pt x="0" y="1173988"/>
                </a:moveTo>
                <a:lnTo>
                  <a:pt x="1979676" y="1173988"/>
                </a:lnTo>
                <a:lnTo>
                  <a:pt x="1979676" y="0"/>
                </a:lnTo>
                <a:lnTo>
                  <a:pt x="0" y="0"/>
                </a:lnTo>
                <a:lnTo>
                  <a:pt x="0" y="1173988"/>
                </a:lnTo>
                <a:close/>
              </a:path>
            </a:pathLst>
          </a:custGeom>
          <a:solidFill>
            <a:srgbClr val="F8E6EA"/>
          </a:solidFill>
        </p:spPr>
        <p:txBody>
          <a:bodyPr wrap="square" lIns="0" tIns="0" rIns="0" bIns="0" rtlCol="0"/>
          <a:lstStyle/>
          <a:p>
            <a:endParaRPr/>
          </a:p>
        </p:txBody>
      </p:sp>
      <p:sp>
        <p:nvSpPr>
          <p:cNvPr id="37" name="object 37"/>
          <p:cNvSpPr/>
          <p:nvPr/>
        </p:nvSpPr>
        <p:spPr>
          <a:xfrm>
            <a:off x="161925" y="4662233"/>
            <a:ext cx="1162050" cy="1174115"/>
          </a:xfrm>
          <a:custGeom>
            <a:avLst/>
            <a:gdLst/>
            <a:ahLst/>
            <a:cxnLst/>
            <a:rect l="l" t="t" r="r" b="b"/>
            <a:pathLst>
              <a:path w="1162050" h="1174114">
                <a:moveTo>
                  <a:pt x="0" y="1173987"/>
                </a:moveTo>
                <a:lnTo>
                  <a:pt x="1162050" y="1173987"/>
                </a:lnTo>
                <a:lnTo>
                  <a:pt x="1162050" y="0"/>
                </a:lnTo>
                <a:lnTo>
                  <a:pt x="0" y="0"/>
                </a:lnTo>
                <a:lnTo>
                  <a:pt x="0" y="1173987"/>
                </a:lnTo>
                <a:close/>
              </a:path>
            </a:pathLst>
          </a:custGeom>
          <a:solidFill>
            <a:srgbClr val="EDEDEC"/>
          </a:solidFill>
        </p:spPr>
        <p:txBody>
          <a:bodyPr wrap="square" lIns="0" tIns="0" rIns="0" bIns="0" rtlCol="0"/>
          <a:lstStyle/>
          <a:p>
            <a:endParaRPr/>
          </a:p>
        </p:txBody>
      </p:sp>
      <p:sp>
        <p:nvSpPr>
          <p:cNvPr id="38" name="object 38"/>
          <p:cNvSpPr/>
          <p:nvPr/>
        </p:nvSpPr>
        <p:spPr>
          <a:xfrm>
            <a:off x="1323975" y="4662233"/>
            <a:ext cx="2484755" cy="1174115"/>
          </a:xfrm>
          <a:custGeom>
            <a:avLst/>
            <a:gdLst/>
            <a:ahLst/>
            <a:cxnLst/>
            <a:rect l="l" t="t" r="r" b="b"/>
            <a:pathLst>
              <a:path w="2484754" h="1174114">
                <a:moveTo>
                  <a:pt x="0" y="1173987"/>
                </a:moveTo>
                <a:lnTo>
                  <a:pt x="2484628" y="1173987"/>
                </a:lnTo>
                <a:lnTo>
                  <a:pt x="2484628" y="0"/>
                </a:lnTo>
                <a:lnTo>
                  <a:pt x="0" y="0"/>
                </a:lnTo>
                <a:lnTo>
                  <a:pt x="0" y="1173987"/>
                </a:lnTo>
                <a:close/>
              </a:path>
            </a:pathLst>
          </a:custGeom>
          <a:solidFill>
            <a:srgbClr val="EDEDEC"/>
          </a:solidFill>
        </p:spPr>
        <p:txBody>
          <a:bodyPr wrap="square" lIns="0" tIns="0" rIns="0" bIns="0" rtlCol="0"/>
          <a:lstStyle/>
          <a:p>
            <a:endParaRPr/>
          </a:p>
        </p:txBody>
      </p:sp>
      <p:sp>
        <p:nvSpPr>
          <p:cNvPr id="39" name="object 39"/>
          <p:cNvSpPr/>
          <p:nvPr/>
        </p:nvSpPr>
        <p:spPr>
          <a:xfrm>
            <a:off x="3808603" y="4662233"/>
            <a:ext cx="1919605" cy="1174115"/>
          </a:xfrm>
          <a:custGeom>
            <a:avLst/>
            <a:gdLst/>
            <a:ahLst/>
            <a:cxnLst/>
            <a:rect l="l" t="t" r="r" b="b"/>
            <a:pathLst>
              <a:path w="1919604" h="1174114">
                <a:moveTo>
                  <a:pt x="0" y="1173987"/>
                </a:moveTo>
                <a:lnTo>
                  <a:pt x="1919351" y="1173987"/>
                </a:lnTo>
                <a:lnTo>
                  <a:pt x="1919351" y="0"/>
                </a:lnTo>
                <a:lnTo>
                  <a:pt x="0" y="0"/>
                </a:lnTo>
                <a:lnTo>
                  <a:pt x="0" y="1173987"/>
                </a:lnTo>
                <a:close/>
              </a:path>
            </a:pathLst>
          </a:custGeom>
          <a:solidFill>
            <a:srgbClr val="EDEDEC"/>
          </a:solidFill>
        </p:spPr>
        <p:txBody>
          <a:bodyPr wrap="square" lIns="0" tIns="0" rIns="0" bIns="0" rtlCol="0"/>
          <a:lstStyle/>
          <a:p>
            <a:endParaRPr/>
          </a:p>
        </p:txBody>
      </p:sp>
      <p:sp>
        <p:nvSpPr>
          <p:cNvPr id="40" name="object 40"/>
          <p:cNvSpPr/>
          <p:nvPr/>
        </p:nvSpPr>
        <p:spPr>
          <a:xfrm>
            <a:off x="5727953" y="4662233"/>
            <a:ext cx="1247775" cy="1174115"/>
          </a:xfrm>
          <a:custGeom>
            <a:avLst/>
            <a:gdLst/>
            <a:ahLst/>
            <a:cxnLst/>
            <a:rect l="l" t="t" r="r" b="b"/>
            <a:pathLst>
              <a:path w="1247775" h="1174114">
                <a:moveTo>
                  <a:pt x="0" y="1173987"/>
                </a:moveTo>
                <a:lnTo>
                  <a:pt x="1247559" y="1173987"/>
                </a:lnTo>
                <a:lnTo>
                  <a:pt x="1247559" y="0"/>
                </a:lnTo>
                <a:lnTo>
                  <a:pt x="0" y="0"/>
                </a:lnTo>
                <a:lnTo>
                  <a:pt x="0" y="1173987"/>
                </a:lnTo>
                <a:close/>
              </a:path>
            </a:pathLst>
          </a:custGeom>
          <a:solidFill>
            <a:srgbClr val="EDEDEC"/>
          </a:solidFill>
        </p:spPr>
        <p:txBody>
          <a:bodyPr wrap="square" lIns="0" tIns="0" rIns="0" bIns="0" rtlCol="0"/>
          <a:lstStyle/>
          <a:p>
            <a:endParaRPr/>
          </a:p>
        </p:txBody>
      </p:sp>
      <p:sp>
        <p:nvSpPr>
          <p:cNvPr id="41" name="object 41"/>
          <p:cNvSpPr/>
          <p:nvPr/>
        </p:nvSpPr>
        <p:spPr>
          <a:xfrm>
            <a:off x="6975602" y="4662233"/>
            <a:ext cx="1247775" cy="1174115"/>
          </a:xfrm>
          <a:custGeom>
            <a:avLst/>
            <a:gdLst/>
            <a:ahLst/>
            <a:cxnLst/>
            <a:rect l="l" t="t" r="r" b="b"/>
            <a:pathLst>
              <a:path w="1247775" h="1174114">
                <a:moveTo>
                  <a:pt x="0" y="1173987"/>
                </a:moveTo>
                <a:lnTo>
                  <a:pt x="1247559" y="1173987"/>
                </a:lnTo>
                <a:lnTo>
                  <a:pt x="1247559" y="0"/>
                </a:lnTo>
                <a:lnTo>
                  <a:pt x="0" y="0"/>
                </a:lnTo>
                <a:lnTo>
                  <a:pt x="0" y="1173987"/>
                </a:lnTo>
                <a:close/>
              </a:path>
            </a:pathLst>
          </a:custGeom>
          <a:solidFill>
            <a:srgbClr val="EDEDEC"/>
          </a:solidFill>
        </p:spPr>
        <p:txBody>
          <a:bodyPr wrap="square" lIns="0" tIns="0" rIns="0" bIns="0" rtlCol="0"/>
          <a:lstStyle/>
          <a:p>
            <a:endParaRPr/>
          </a:p>
        </p:txBody>
      </p:sp>
      <p:sp>
        <p:nvSpPr>
          <p:cNvPr id="42" name="object 42"/>
          <p:cNvSpPr/>
          <p:nvPr/>
        </p:nvSpPr>
        <p:spPr>
          <a:xfrm>
            <a:off x="8223122" y="4662233"/>
            <a:ext cx="1922780" cy="1174115"/>
          </a:xfrm>
          <a:custGeom>
            <a:avLst/>
            <a:gdLst/>
            <a:ahLst/>
            <a:cxnLst/>
            <a:rect l="l" t="t" r="r" b="b"/>
            <a:pathLst>
              <a:path w="1922779" h="1174114">
                <a:moveTo>
                  <a:pt x="0" y="1173987"/>
                </a:moveTo>
                <a:lnTo>
                  <a:pt x="1922526" y="1173987"/>
                </a:lnTo>
                <a:lnTo>
                  <a:pt x="1922526" y="0"/>
                </a:lnTo>
                <a:lnTo>
                  <a:pt x="0" y="0"/>
                </a:lnTo>
                <a:lnTo>
                  <a:pt x="0" y="1173987"/>
                </a:lnTo>
                <a:close/>
              </a:path>
            </a:pathLst>
          </a:custGeom>
          <a:solidFill>
            <a:srgbClr val="EDEDEC"/>
          </a:solidFill>
        </p:spPr>
        <p:txBody>
          <a:bodyPr wrap="square" lIns="0" tIns="0" rIns="0" bIns="0" rtlCol="0"/>
          <a:lstStyle/>
          <a:p>
            <a:endParaRPr/>
          </a:p>
        </p:txBody>
      </p:sp>
      <p:sp>
        <p:nvSpPr>
          <p:cNvPr id="43" name="object 43"/>
          <p:cNvSpPr/>
          <p:nvPr/>
        </p:nvSpPr>
        <p:spPr>
          <a:xfrm>
            <a:off x="10145648" y="4662233"/>
            <a:ext cx="1979930" cy="1174115"/>
          </a:xfrm>
          <a:custGeom>
            <a:avLst/>
            <a:gdLst/>
            <a:ahLst/>
            <a:cxnLst/>
            <a:rect l="l" t="t" r="r" b="b"/>
            <a:pathLst>
              <a:path w="1979929" h="1174114">
                <a:moveTo>
                  <a:pt x="0" y="1173987"/>
                </a:moveTo>
                <a:lnTo>
                  <a:pt x="1979676" y="1173987"/>
                </a:lnTo>
                <a:lnTo>
                  <a:pt x="1979676" y="0"/>
                </a:lnTo>
                <a:lnTo>
                  <a:pt x="0" y="0"/>
                </a:lnTo>
                <a:lnTo>
                  <a:pt x="0" y="1173987"/>
                </a:lnTo>
                <a:close/>
              </a:path>
            </a:pathLst>
          </a:custGeom>
          <a:solidFill>
            <a:srgbClr val="EDEDEC"/>
          </a:solidFill>
        </p:spPr>
        <p:txBody>
          <a:bodyPr wrap="square" lIns="0" tIns="0" rIns="0" bIns="0" rtlCol="0"/>
          <a:lstStyle/>
          <a:p>
            <a:endParaRPr/>
          </a:p>
        </p:txBody>
      </p:sp>
      <p:sp>
        <p:nvSpPr>
          <p:cNvPr id="44" name="object 44"/>
          <p:cNvSpPr/>
          <p:nvPr/>
        </p:nvSpPr>
        <p:spPr>
          <a:xfrm>
            <a:off x="161925" y="5836221"/>
            <a:ext cx="1162050" cy="1022350"/>
          </a:xfrm>
          <a:custGeom>
            <a:avLst/>
            <a:gdLst/>
            <a:ahLst/>
            <a:cxnLst/>
            <a:rect l="l" t="t" r="r" b="b"/>
            <a:pathLst>
              <a:path w="1162050" h="1022350">
                <a:moveTo>
                  <a:pt x="1162050" y="1021776"/>
                </a:moveTo>
                <a:lnTo>
                  <a:pt x="1162050" y="0"/>
                </a:lnTo>
                <a:lnTo>
                  <a:pt x="0" y="0"/>
                </a:lnTo>
                <a:lnTo>
                  <a:pt x="0" y="1021776"/>
                </a:lnTo>
                <a:lnTo>
                  <a:pt x="1162050" y="1021776"/>
                </a:lnTo>
                <a:close/>
              </a:path>
            </a:pathLst>
          </a:custGeom>
          <a:solidFill>
            <a:srgbClr val="F9F1E0"/>
          </a:solidFill>
        </p:spPr>
        <p:txBody>
          <a:bodyPr wrap="square" lIns="0" tIns="0" rIns="0" bIns="0" rtlCol="0"/>
          <a:lstStyle/>
          <a:p>
            <a:endParaRPr/>
          </a:p>
        </p:txBody>
      </p:sp>
      <p:sp>
        <p:nvSpPr>
          <p:cNvPr id="45" name="object 45"/>
          <p:cNvSpPr/>
          <p:nvPr/>
        </p:nvSpPr>
        <p:spPr>
          <a:xfrm>
            <a:off x="1323975" y="5836221"/>
            <a:ext cx="2484755" cy="1022350"/>
          </a:xfrm>
          <a:custGeom>
            <a:avLst/>
            <a:gdLst/>
            <a:ahLst/>
            <a:cxnLst/>
            <a:rect l="l" t="t" r="r" b="b"/>
            <a:pathLst>
              <a:path w="2484754" h="1022350">
                <a:moveTo>
                  <a:pt x="2484628" y="1021776"/>
                </a:moveTo>
                <a:lnTo>
                  <a:pt x="2484628" y="0"/>
                </a:lnTo>
                <a:lnTo>
                  <a:pt x="0" y="0"/>
                </a:lnTo>
                <a:lnTo>
                  <a:pt x="0" y="1021776"/>
                </a:lnTo>
                <a:lnTo>
                  <a:pt x="2484628" y="1021776"/>
                </a:lnTo>
                <a:close/>
              </a:path>
            </a:pathLst>
          </a:custGeom>
          <a:solidFill>
            <a:srgbClr val="F9F1E0"/>
          </a:solidFill>
        </p:spPr>
        <p:txBody>
          <a:bodyPr wrap="square" lIns="0" tIns="0" rIns="0" bIns="0" rtlCol="0"/>
          <a:lstStyle/>
          <a:p>
            <a:endParaRPr/>
          </a:p>
        </p:txBody>
      </p:sp>
      <p:sp>
        <p:nvSpPr>
          <p:cNvPr id="46" name="object 46"/>
          <p:cNvSpPr/>
          <p:nvPr/>
        </p:nvSpPr>
        <p:spPr>
          <a:xfrm>
            <a:off x="3808603" y="5836221"/>
            <a:ext cx="1919605" cy="1022350"/>
          </a:xfrm>
          <a:custGeom>
            <a:avLst/>
            <a:gdLst/>
            <a:ahLst/>
            <a:cxnLst/>
            <a:rect l="l" t="t" r="r" b="b"/>
            <a:pathLst>
              <a:path w="1919604" h="1022350">
                <a:moveTo>
                  <a:pt x="1919351" y="1021776"/>
                </a:moveTo>
                <a:lnTo>
                  <a:pt x="1919351" y="0"/>
                </a:lnTo>
                <a:lnTo>
                  <a:pt x="0" y="0"/>
                </a:lnTo>
                <a:lnTo>
                  <a:pt x="0" y="1021776"/>
                </a:lnTo>
                <a:lnTo>
                  <a:pt x="1919351" y="1021776"/>
                </a:lnTo>
                <a:close/>
              </a:path>
            </a:pathLst>
          </a:custGeom>
          <a:solidFill>
            <a:srgbClr val="F9F1E0"/>
          </a:solidFill>
        </p:spPr>
        <p:txBody>
          <a:bodyPr wrap="square" lIns="0" tIns="0" rIns="0" bIns="0" rtlCol="0"/>
          <a:lstStyle/>
          <a:p>
            <a:endParaRPr/>
          </a:p>
        </p:txBody>
      </p:sp>
      <p:sp>
        <p:nvSpPr>
          <p:cNvPr id="47" name="object 47"/>
          <p:cNvSpPr/>
          <p:nvPr/>
        </p:nvSpPr>
        <p:spPr>
          <a:xfrm>
            <a:off x="5727953" y="5836221"/>
            <a:ext cx="1247775" cy="1022350"/>
          </a:xfrm>
          <a:custGeom>
            <a:avLst/>
            <a:gdLst/>
            <a:ahLst/>
            <a:cxnLst/>
            <a:rect l="l" t="t" r="r" b="b"/>
            <a:pathLst>
              <a:path w="1247775" h="1022350">
                <a:moveTo>
                  <a:pt x="1247559" y="1021776"/>
                </a:moveTo>
                <a:lnTo>
                  <a:pt x="1247559" y="0"/>
                </a:lnTo>
                <a:lnTo>
                  <a:pt x="0" y="0"/>
                </a:lnTo>
                <a:lnTo>
                  <a:pt x="0" y="1021776"/>
                </a:lnTo>
                <a:lnTo>
                  <a:pt x="1247559" y="1021776"/>
                </a:lnTo>
                <a:close/>
              </a:path>
            </a:pathLst>
          </a:custGeom>
          <a:solidFill>
            <a:srgbClr val="F9F1E0"/>
          </a:solidFill>
        </p:spPr>
        <p:txBody>
          <a:bodyPr wrap="square" lIns="0" tIns="0" rIns="0" bIns="0" rtlCol="0"/>
          <a:lstStyle/>
          <a:p>
            <a:endParaRPr/>
          </a:p>
        </p:txBody>
      </p:sp>
      <p:sp>
        <p:nvSpPr>
          <p:cNvPr id="48" name="object 48"/>
          <p:cNvSpPr/>
          <p:nvPr/>
        </p:nvSpPr>
        <p:spPr>
          <a:xfrm>
            <a:off x="6975602" y="5836221"/>
            <a:ext cx="1247775" cy="1022350"/>
          </a:xfrm>
          <a:custGeom>
            <a:avLst/>
            <a:gdLst/>
            <a:ahLst/>
            <a:cxnLst/>
            <a:rect l="l" t="t" r="r" b="b"/>
            <a:pathLst>
              <a:path w="1247775" h="1022350">
                <a:moveTo>
                  <a:pt x="1247559" y="1021776"/>
                </a:moveTo>
                <a:lnTo>
                  <a:pt x="1247559" y="0"/>
                </a:lnTo>
                <a:lnTo>
                  <a:pt x="0" y="0"/>
                </a:lnTo>
                <a:lnTo>
                  <a:pt x="0" y="1021776"/>
                </a:lnTo>
                <a:lnTo>
                  <a:pt x="1247559" y="1021776"/>
                </a:lnTo>
                <a:close/>
              </a:path>
            </a:pathLst>
          </a:custGeom>
          <a:solidFill>
            <a:srgbClr val="F9F1E0"/>
          </a:solidFill>
        </p:spPr>
        <p:txBody>
          <a:bodyPr wrap="square" lIns="0" tIns="0" rIns="0" bIns="0" rtlCol="0"/>
          <a:lstStyle/>
          <a:p>
            <a:endParaRPr/>
          </a:p>
        </p:txBody>
      </p:sp>
      <p:sp>
        <p:nvSpPr>
          <p:cNvPr id="49" name="object 49"/>
          <p:cNvSpPr/>
          <p:nvPr/>
        </p:nvSpPr>
        <p:spPr>
          <a:xfrm>
            <a:off x="8223122" y="5836221"/>
            <a:ext cx="1922780" cy="1022350"/>
          </a:xfrm>
          <a:custGeom>
            <a:avLst/>
            <a:gdLst/>
            <a:ahLst/>
            <a:cxnLst/>
            <a:rect l="l" t="t" r="r" b="b"/>
            <a:pathLst>
              <a:path w="1922779" h="1022350">
                <a:moveTo>
                  <a:pt x="1922526" y="1021776"/>
                </a:moveTo>
                <a:lnTo>
                  <a:pt x="1922526" y="0"/>
                </a:lnTo>
                <a:lnTo>
                  <a:pt x="0" y="0"/>
                </a:lnTo>
                <a:lnTo>
                  <a:pt x="0" y="1021776"/>
                </a:lnTo>
                <a:lnTo>
                  <a:pt x="1922526" y="1021776"/>
                </a:lnTo>
                <a:close/>
              </a:path>
            </a:pathLst>
          </a:custGeom>
          <a:solidFill>
            <a:srgbClr val="F9F1E0"/>
          </a:solidFill>
        </p:spPr>
        <p:txBody>
          <a:bodyPr wrap="square" lIns="0" tIns="0" rIns="0" bIns="0" rtlCol="0"/>
          <a:lstStyle/>
          <a:p>
            <a:endParaRPr/>
          </a:p>
        </p:txBody>
      </p:sp>
      <p:sp>
        <p:nvSpPr>
          <p:cNvPr id="50" name="object 50"/>
          <p:cNvSpPr/>
          <p:nvPr/>
        </p:nvSpPr>
        <p:spPr>
          <a:xfrm>
            <a:off x="10145648" y="5836221"/>
            <a:ext cx="1979930" cy="1022350"/>
          </a:xfrm>
          <a:custGeom>
            <a:avLst/>
            <a:gdLst/>
            <a:ahLst/>
            <a:cxnLst/>
            <a:rect l="l" t="t" r="r" b="b"/>
            <a:pathLst>
              <a:path w="1979929" h="1022350">
                <a:moveTo>
                  <a:pt x="1979676" y="1021776"/>
                </a:moveTo>
                <a:lnTo>
                  <a:pt x="1979676" y="0"/>
                </a:lnTo>
                <a:lnTo>
                  <a:pt x="0" y="0"/>
                </a:lnTo>
                <a:lnTo>
                  <a:pt x="0" y="1021776"/>
                </a:lnTo>
                <a:lnTo>
                  <a:pt x="1979676" y="1021776"/>
                </a:lnTo>
                <a:close/>
              </a:path>
            </a:pathLst>
          </a:custGeom>
          <a:solidFill>
            <a:srgbClr val="F9F1E0"/>
          </a:solidFill>
        </p:spPr>
        <p:txBody>
          <a:bodyPr wrap="square" lIns="0" tIns="0" rIns="0" bIns="0" rtlCol="0"/>
          <a:lstStyle/>
          <a:p>
            <a:endParaRPr/>
          </a:p>
        </p:txBody>
      </p:sp>
      <p:sp>
        <p:nvSpPr>
          <p:cNvPr id="51" name="object 51"/>
          <p:cNvSpPr/>
          <p:nvPr/>
        </p:nvSpPr>
        <p:spPr>
          <a:xfrm>
            <a:off x="1323975" y="155575"/>
            <a:ext cx="0" cy="6702425"/>
          </a:xfrm>
          <a:custGeom>
            <a:avLst/>
            <a:gdLst/>
            <a:ahLst/>
            <a:cxnLst/>
            <a:rect l="l" t="t" r="r" b="b"/>
            <a:pathLst>
              <a:path h="6702425">
                <a:moveTo>
                  <a:pt x="0" y="0"/>
                </a:moveTo>
                <a:lnTo>
                  <a:pt x="0" y="6702422"/>
                </a:lnTo>
              </a:path>
            </a:pathLst>
          </a:custGeom>
          <a:ln w="12700">
            <a:solidFill>
              <a:srgbClr val="FFFFFF"/>
            </a:solidFill>
          </a:ln>
        </p:spPr>
        <p:txBody>
          <a:bodyPr wrap="square" lIns="0" tIns="0" rIns="0" bIns="0" rtlCol="0"/>
          <a:lstStyle/>
          <a:p>
            <a:endParaRPr/>
          </a:p>
        </p:txBody>
      </p:sp>
      <p:sp>
        <p:nvSpPr>
          <p:cNvPr id="52" name="object 52"/>
          <p:cNvSpPr/>
          <p:nvPr/>
        </p:nvSpPr>
        <p:spPr>
          <a:xfrm>
            <a:off x="3808603" y="546862"/>
            <a:ext cx="0" cy="6311265"/>
          </a:xfrm>
          <a:custGeom>
            <a:avLst/>
            <a:gdLst/>
            <a:ahLst/>
            <a:cxnLst/>
            <a:rect l="l" t="t" r="r" b="b"/>
            <a:pathLst>
              <a:path h="6311265">
                <a:moveTo>
                  <a:pt x="0" y="0"/>
                </a:moveTo>
                <a:lnTo>
                  <a:pt x="0" y="6311135"/>
                </a:lnTo>
              </a:path>
            </a:pathLst>
          </a:custGeom>
          <a:ln w="12700">
            <a:solidFill>
              <a:srgbClr val="FFFFFF"/>
            </a:solidFill>
          </a:ln>
        </p:spPr>
        <p:txBody>
          <a:bodyPr wrap="square" lIns="0" tIns="0" rIns="0" bIns="0" rtlCol="0"/>
          <a:lstStyle/>
          <a:p>
            <a:endParaRPr/>
          </a:p>
        </p:txBody>
      </p:sp>
      <p:sp>
        <p:nvSpPr>
          <p:cNvPr id="53" name="object 53"/>
          <p:cNvSpPr/>
          <p:nvPr/>
        </p:nvSpPr>
        <p:spPr>
          <a:xfrm>
            <a:off x="5727953" y="546862"/>
            <a:ext cx="0" cy="6311265"/>
          </a:xfrm>
          <a:custGeom>
            <a:avLst/>
            <a:gdLst/>
            <a:ahLst/>
            <a:cxnLst/>
            <a:rect l="l" t="t" r="r" b="b"/>
            <a:pathLst>
              <a:path h="6311265">
                <a:moveTo>
                  <a:pt x="0" y="0"/>
                </a:moveTo>
                <a:lnTo>
                  <a:pt x="0" y="6311135"/>
                </a:lnTo>
              </a:path>
            </a:pathLst>
          </a:custGeom>
          <a:ln w="12700">
            <a:solidFill>
              <a:srgbClr val="FFFFFF"/>
            </a:solidFill>
          </a:ln>
        </p:spPr>
        <p:txBody>
          <a:bodyPr wrap="square" lIns="0" tIns="0" rIns="0" bIns="0" rtlCol="0"/>
          <a:lstStyle/>
          <a:p>
            <a:endParaRPr/>
          </a:p>
        </p:txBody>
      </p:sp>
      <p:sp>
        <p:nvSpPr>
          <p:cNvPr id="54" name="object 54"/>
          <p:cNvSpPr/>
          <p:nvPr/>
        </p:nvSpPr>
        <p:spPr>
          <a:xfrm>
            <a:off x="6975602" y="546862"/>
            <a:ext cx="0" cy="6311265"/>
          </a:xfrm>
          <a:custGeom>
            <a:avLst/>
            <a:gdLst/>
            <a:ahLst/>
            <a:cxnLst/>
            <a:rect l="l" t="t" r="r" b="b"/>
            <a:pathLst>
              <a:path h="6311265">
                <a:moveTo>
                  <a:pt x="0" y="0"/>
                </a:moveTo>
                <a:lnTo>
                  <a:pt x="0" y="6311135"/>
                </a:lnTo>
              </a:path>
            </a:pathLst>
          </a:custGeom>
          <a:ln w="12700">
            <a:solidFill>
              <a:srgbClr val="FFFFFF"/>
            </a:solidFill>
          </a:ln>
        </p:spPr>
        <p:txBody>
          <a:bodyPr wrap="square" lIns="0" tIns="0" rIns="0" bIns="0" rtlCol="0"/>
          <a:lstStyle/>
          <a:p>
            <a:endParaRPr/>
          </a:p>
        </p:txBody>
      </p:sp>
      <p:sp>
        <p:nvSpPr>
          <p:cNvPr id="55" name="object 55"/>
          <p:cNvSpPr/>
          <p:nvPr/>
        </p:nvSpPr>
        <p:spPr>
          <a:xfrm>
            <a:off x="8223122" y="546862"/>
            <a:ext cx="0" cy="6311265"/>
          </a:xfrm>
          <a:custGeom>
            <a:avLst/>
            <a:gdLst/>
            <a:ahLst/>
            <a:cxnLst/>
            <a:rect l="l" t="t" r="r" b="b"/>
            <a:pathLst>
              <a:path h="6311265">
                <a:moveTo>
                  <a:pt x="0" y="0"/>
                </a:moveTo>
                <a:lnTo>
                  <a:pt x="0" y="6311135"/>
                </a:lnTo>
              </a:path>
            </a:pathLst>
          </a:custGeom>
          <a:ln w="12700">
            <a:solidFill>
              <a:srgbClr val="FFFFFF"/>
            </a:solidFill>
          </a:ln>
        </p:spPr>
        <p:txBody>
          <a:bodyPr wrap="square" lIns="0" tIns="0" rIns="0" bIns="0" rtlCol="0"/>
          <a:lstStyle/>
          <a:p>
            <a:endParaRPr/>
          </a:p>
        </p:txBody>
      </p:sp>
      <p:sp>
        <p:nvSpPr>
          <p:cNvPr id="56" name="object 56"/>
          <p:cNvSpPr/>
          <p:nvPr/>
        </p:nvSpPr>
        <p:spPr>
          <a:xfrm>
            <a:off x="10145648" y="546862"/>
            <a:ext cx="0" cy="6311265"/>
          </a:xfrm>
          <a:custGeom>
            <a:avLst/>
            <a:gdLst/>
            <a:ahLst/>
            <a:cxnLst/>
            <a:rect l="l" t="t" r="r" b="b"/>
            <a:pathLst>
              <a:path h="6311265">
                <a:moveTo>
                  <a:pt x="0" y="0"/>
                </a:moveTo>
                <a:lnTo>
                  <a:pt x="0" y="6311135"/>
                </a:lnTo>
              </a:path>
            </a:pathLst>
          </a:custGeom>
          <a:ln w="12700">
            <a:solidFill>
              <a:srgbClr val="FFFFFF"/>
            </a:solidFill>
          </a:ln>
        </p:spPr>
        <p:txBody>
          <a:bodyPr wrap="square" lIns="0" tIns="0" rIns="0" bIns="0" rtlCol="0"/>
          <a:lstStyle/>
          <a:p>
            <a:endParaRPr/>
          </a:p>
        </p:txBody>
      </p:sp>
      <p:sp>
        <p:nvSpPr>
          <p:cNvPr id="57" name="object 57"/>
          <p:cNvSpPr/>
          <p:nvPr/>
        </p:nvSpPr>
        <p:spPr>
          <a:xfrm>
            <a:off x="1317625" y="553212"/>
            <a:ext cx="10814050" cy="0"/>
          </a:xfrm>
          <a:custGeom>
            <a:avLst/>
            <a:gdLst/>
            <a:ahLst/>
            <a:cxnLst/>
            <a:rect l="l" t="t" r="r" b="b"/>
            <a:pathLst>
              <a:path w="10814050">
                <a:moveTo>
                  <a:pt x="0" y="0"/>
                </a:moveTo>
                <a:lnTo>
                  <a:pt x="10814050" y="0"/>
                </a:lnTo>
              </a:path>
            </a:pathLst>
          </a:custGeom>
          <a:ln w="12700">
            <a:solidFill>
              <a:srgbClr val="FFFFFF"/>
            </a:solidFill>
          </a:ln>
        </p:spPr>
        <p:txBody>
          <a:bodyPr wrap="square" lIns="0" tIns="0" rIns="0" bIns="0" rtlCol="0"/>
          <a:lstStyle/>
          <a:p>
            <a:endParaRPr/>
          </a:p>
        </p:txBody>
      </p:sp>
      <p:sp>
        <p:nvSpPr>
          <p:cNvPr id="58" name="object 58"/>
          <p:cNvSpPr/>
          <p:nvPr/>
        </p:nvSpPr>
        <p:spPr>
          <a:xfrm>
            <a:off x="155575" y="1140205"/>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59" name="object 59"/>
          <p:cNvSpPr/>
          <p:nvPr/>
        </p:nvSpPr>
        <p:spPr>
          <a:xfrm>
            <a:off x="155575" y="2314194"/>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60" name="object 60"/>
          <p:cNvSpPr/>
          <p:nvPr/>
        </p:nvSpPr>
        <p:spPr>
          <a:xfrm>
            <a:off x="155575" y="3488182"/>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61" name="object 61"/>
          <p:cNvSpPr/>
          <p:nvPr/>
        </p:nvSpPr>
        <p:spPr>
          <a:xfrm>
            <a:off x="155575" y="4662170"/>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62" name="object 62"/>
          <p:cNvSpPr/>
          <p:nvPr/>
        </p:nvSpPr>
        <p:spPr>
          <a:xfrm>
            <a:off x="155575" y="5836221"/>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63" name="object 63"/>
          <p:cNvSpPr/>
          <p:nvPr/>
        </p:nvSpPr>
        <p:spPr>
          <a:xfrm>
            <a:off x="161925" y="155575"/>
            <a:ext cx="0" cy="6702425"/>
          </a:xfrm>
          <a:custGeom>
            <a:avLst/>
            <a:gdLst/>
            <a:ahLst/>
            <a:cxnLst/>
            <a:rect l="l" t="t" r="r" b="b"/>
            <a:pathLst>
              <a:path h="6702425">
                <a:moveTo>
                  <a:pt x="0" y="0"/>
                </a:moveTo>
                <a:lnTo>
                  <a:pt x="0" y="6702422"/>
                </a:lnTo>
              </a:path>
            </a:pathLst>
          </a:custGeom>
          <a:ln w="12700">
            <a:solidFill>
              <a:srgbClr val="FFFFFF"/>
            </a:solidFill>
          </a:ln>
        </p:spPr>
        <p:txBody>
          <a:bodyPr wrap="square" lIns="0" tIns="0" rIns="0" bIns="0" rtlCol="0"/>
          <a:lstStyle/>
          <a:p>
            <a:endParaRPr/>
          </a:p>
        </p:txBody>
      </p:sp>
      <p:sp>
        <p:nvSpPr>
          <p:cNvPr id="64" name="object 64"/>
          <p:cNvSpPr/>
          <p:nvPr/>
        </p:nvSpPr>
        <p:spPr>
          <a:xfrm>
            <a:off x="12125325" y="155575"/>
            <a:ext cx="0" cy="6702425"/>
          </a:xfrm>
          <a:custGeom>
            <a:avLst/>
            <a:gdLst/>
            <a:ahLst/>
            <a:cxnLst/>
            <a:rect l="l" t="t" r="r" b="b"/>
            <a:pathLst>
              <a:path h="6702425">
                <a:moveTo>
                  <a:pt x="0" y="0"/>
                </a:moveTo>
                <a:lnTo>
                  <a:pt x="0" y="6702422"/>
                </a:lnTo>
              </a:path>
            </a:pathLst>
          </a:custGeom>
          <a:ln w="12700">
            <a:solidFill>
              <a:srgbClr val="FFFFFF"/>
            </a:solidFill>
          </a:ln>
        </p:spPr>
        <p:txBody>
          <a:bodyPr wrap="square" lIns="0" tIns="0" rIns="0" bIns="0" rtlCol="0"/>
          <a:lstStyle/>
          <a:p>
            <a:endParaRPr/>
          </a:p>
        </p:txBody>
      </p:sp>
      <p:sp>
        <p:nvSpPr>
          <p:cNvPr id="65" name="object 65"/>
          <p:cNvSpPr/>
          <p:nvPr/>
        </p:nvSpPr>
        <p:spPr>
          <a:xfrm>
            <a:off x="155575" y="161925"/>
            <a:ext cx="11976100" cy="0"/>
          </a:xfrm>
          <a:custGeom>
            <a:avLst/>
            <a:gdLst/>
            <a:ahLst/>
            <a:cxnLst/>
            <a:rect l="l" t="t" r="r" b="b"/>
            <a:pathLst>
              <a:path w="11976100">
                <a:moveTo>
                  <a:pt x="0" y="0"/>
                </a:moveTo>
                <a:lnTo>
                  <a:pt x="11976100" y="0"/>
                </a:lnTo>
              </a:path>
            </a:pathLst>
          </a:custGeom>
          <a:ln w="12700">
            <a:solidFill>
              <a:srgbClr val="FFFFFF"/>
            </a:solidFill>
          </a:ln>
        </p:spPr>
        <p:txBody>
          <a:bodyPr wrap="square" lIns="0" tIns="0" rIns="0" bIns="0" rtlCol="0"/>
          <a:lstStyle/>
          <a:p>
            <a:endParaRPr/>
          </a:p>
        </p:txBody>
      </p:sp>
      <p:sp>
        <p:nvSpPr>
          <p:cNvPr id="66" name="object 66"/>
          <p:cNvSpPr txBox="1"/>
          <p:nvPr/>
        </p:nvSpPr>
        <p:spPr>
          <a:xfrm>
            <a:off x="372567" y="482600"/>
            <a:ext cx="7366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Franklin Gothic Book"/>
                <a:cs typeface="Franklin Gothic Book"/>
              </a:rPr>
              <a:t>S</a:t>
            </a:r>
            <a:r>
              <a:rPr sz="1800" b="1" dirty="0">
                <a:latin typeface="Franklin Gothic Book"/>
                <a:cs typeface="Franklin Gothic Book"/>
              </a:rPr>
              <a:t>KE</a:t>
            </a:r>
            <a:r>
              <a:rPr sz="1800" b="1" spc="10" dirty="0">
                <a:latin typeface="Franklin Gothic Book"/>
                <a:cs typeface="Franklin Gothic Book"/>
              </a:rPr>
              <a:t>M</a:t>
            </a:r>
            <a:r>
              <a:rPr sz="1800" b="1" spc="-5" dirty="0">
                <a:latin typeface="Franklin Gothic Book"/>
                <a:cs typeface="Franklin Gothic Book"/>
              </a:rPr>
              <a:t>A</a:t>
            </a:r>
            <a:endParaRPr sz="1800">
              <a:latin typeface="Franklin Gothic Book"/>
              <a:cs typeface="Franklin Gothic Book"/>
            </a:endParaRPr>
          </a:p>
        </p:txBody>
      </p:sp>
      <p:sp>
        <p:nvSpPr>
          <p:cNvPr id="67" name="object 67"/>
          <p:cNvSpPr txBox="1"/>
          <p:nvPr/>
        </p:nvSpPr>
        <p:spPr>
          <a:xfrm>
            <a:off x="6273546" y="214706"/>
            <a:ext cx="925830"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Franklin Gothic Book"/>
                <a:cs typeface="Franklin Gothic Book"/>
              </a:rPr>
              <a:t>KRITERIA</a:t>
            </a:r>
            <a:endParaRPr sz="1800">
              <a:latin typeface="Franklin Gothic Book"/>
              <a:cs typeface="Franklin Gothic Book"/>
            </a:endParaRPr>
          </a:p>
        </p:txBody>
      </p:sp>
      <p:sp>
        <p:nvSpPr>
          <p:cNvPr id="68" name="object 68"/>
          <p:cNvSpPr txBox="1"/>
          <p:nvPr/>
        </p:nvSpPr>
        <p:spPr>
          <a:xfrm>
            <a:off x="1941957" y="678307"/>
            <a:ext cx="124777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Franklin Gothic Book"/>
                <a:cs typeface="Franklin Gothic Book"/>
              </a:rPr>
              <a:t>Inti</a:t>
            </a:r>
            <a:r>
              <a:rPr sz="1800" b="1" spc="-120" dirty="0">
                <a:latin typeface="Franklin Gothic Book"/>
                <a:cs typeface="Franklin Gothic Book"/>
              </a:rPr>
              <a:t> </a:t>
            </a:r>
            <a:r>
              <a:rPr sz="1800" b="1" spc="-5" dirty="0">
                <a:latin typeface="Franklin Gothic Book"/>
                <a:cs typeface="Franklin Gothic Book"/>
              </a:rPr>
              <a:t>Kegiatan</a:t>
            </a:r>
            <a:endParaRPr sz="1800" dirty="0">
              <a:latin typeface="Franklin Gothic Book"/>
              <a:cs typeface="Franklin Gothic Book"/>
            </a:endParaRPr>
          </a:p>
        </p:txBody>
      </p:sp>
      <p:sp>
        <p:nvSpPr>
          <p:cNvPr id="69" name="object 69"/>
          <p:cNvSpPr txBox="1"/>
          <p:nvPr/>
        </p:nvSpPr>
        <p:spPr>
          <a:xfrm>
            <a:off x="3839717" y="678307"/>
            <a:ext cx="168021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Franklin Gothic Book"/>
                <a:cs typeface="Franklin Gothic Book"/>
              </a:rPr>
              <a:t>Kriteria</a:t>
            </a:r>
            <a:r>
              <a:rPr sz="1800" b="1" spc="-75" dirty="0">
                <a:latin typeface="Franklin Gothic Book"/>
                <a:cs typeface="Franklin Gothic Book"/>
              </a:rPr>
              <a:t> </a:t>
            </a:r>
            <a:r>
              <a:rPr sz="1800" b="1" spc="-10" dirty="0">
                <a:latin typeface="Franklin Gothic Book"/>
                <a:cs typeface="Franklin Gothic Book"/>
              </a:rPr>
              <a:t>keilmuan</a:t>
            </a:r>
            <a:endParaRPr sz="1800">
              <a:latin typeface="Franklin Gothic Book"/>
              <a:cs typeface="Franklin Gothic Book"/>
            </a:endParaRPr>
          </a:p>
        </p:txBody>
      </p:sp>
      <p:sp>
        <p:nvSpPr>
          <p:cNvPr id="70" name="object 70"/>
          <p:cNvSpPr txBox="1"/>
          <p:nvPr/>
        </p:nvSpPr>
        <p:spPr>
          <a:xfrm>
            <a:off x="5758941" y="511809"/>
            <a:ext cx="1107440" cy="614045"/>
          </a:xfrm>
          <a:prstGeom prst="rect">
            <a:avLst/>
          </a:prstGeom>
        </p:spPr>
        <p:txBody>
          <a:bodyPr vert="horz" wrap="square" lIns="0" tIns="12700" rIns="0" bIns="0" rtlCol="0">
            <a:spAutoFit/>
          </a:bodyPr>
          <a:lstStyle/>
          <a:p>
            <a:pPr marL="12700" marR="5080">
              <a:lnSpc>
                <a:spcPct val="107200"/>
              </a:lnSpc>
              <a:spcBef>
                <a:spcPts val="100"/>
              </a:spcBef>
            </a:pPr>
            <a:r>
              <a:rPr sz="1800" b="1" dirty="0">
                <a:latin typeface="Franklin Gothic Book"/>
                <a:cs typeface="Franklin Gothic Book"/>
              </a:rPr>
              <a:t>Strata  </a:t>
            </a:r>
            <a:r>
              <a:rPr sz="1800" b="1" spc="-20" dirty="0">
                <a:latin typeface="Franklin Gothic Book"/>
                <a:cs typeface="Franklin Gothic Book"/>
              </a:rPr>
              <a:t>P</a:t>
            </a:r>
            <a:r>
              <a:rPr sz="1800" b="1" dirty="0">
                <a:latin typeface="Franklin Gothic Book"/>
                <a:cs typeface="Franklin Gothic Book"/>
              </a:rPr>
              <a:t>en</a:t>
            </a:r>
            <a:r>
              <a:rPr sz="1800" b="1" spc="5" dirty="0">
                <a:latin typeface="Franklin Gothic Book"/>
                <a:cs typeface="Franklin Gothic Book"/>
              </a:rPr>
              <a:t>d</a:t>
            </a:r>
            <a:r>
              <a:rPr sz="1800" b="1" spc="-10" dirty="0">
                <a:latin typeface="Franklin Gothic Book"/>
                <a:cs typeface="Franklin Gothic Book"/>
              </a:rPr>
              <a:t>id</a:t>
            </a:r>
            <a:r>
              <a:rPr sz="1800" b="1" spc="-5" dirty="0">
                <a:latin typeface="Franklin Gothic Book"/>
                <a:cs typeface="Franklin Gothic Book"/>
              </a:rPr>
              <a:t>i</a:t>
            </a:r>
            <a:r>
              <a:rPr sz="1800" b="1" spc="-20" dirty="0">
                <a:latin typeface="Franklin Gothic Book"/>
                <a:cs typeface="Franklin Gothic Book"/>
              </a:rPr>
              <a:t>k</a:t>
            </a:r>
            <a:r>
              <a:rPr sz="1800" b="1" spc="-5" dirty="0">
                <a:latin typeface="Franklin Gothic Book"/>
                <a:cs typeface="Franklin Gothic Book"/>
              </a:rPr>
              <a:t>an</a:t>
            </a:r>
            <a:endParaRPr sz="1800">
              <a:latin typeface="Franklin Gothic Book"/>
              <a:cs typeface="Franklin Gothic Book"/>
            </a:endParaRPr>
          </a:p>
        </p:txBody>
      </p:sp>
      <p:sp>
        <p:nvSpPr>
          <p:cNvPr id="71" name="object 71"/>
          <p:cNvSpPr txBox="1"/>
          <p:nvPr/>
        </p:nvSpPr>
        <p:spPr>
          <a:xfrm>
            <a:off x="7034530" y="511809"/>
            <a:ext cx="2350770" cy="614045"/>
          </a:xfrm>
          <a:prstGeom prst="rect">
            <a:avLst/>
          </a:prstGeom>
        </p:spPr>
        <p:txBody>
          <a:bodyPr vert="horz" wrap="square" lIns="0" tIns="12700" rIns="0" bIns="0" rtlCol="0">
            <a:spAutoFit/>
          </a:bodyPr>
          <a:lstStyle/>
          <a:p>
            <a:pPr marL="12700" marR="5080" indent="203835">
              <a:lnSpc>
                <a:spcPct val="107200"/>
              </a:lnSpc>
              <a:spcBef>
                <a:spcPts val="100"/>
              </a:spcBef>
              <a:tabLst>
                <a:tab pos="1232535" algn="l"/>
              </a:tabLst>
            </a:pPr>
            <a:r>
              <a:rPr sz="1800" b="1" dirty="0">
                <a:latin typeface="Franklin Gothic Book"/>
                <a:cs typeface="Franklin Gothic Book"/>
              </a:rPr>
              <a:t>Jumlah	</a:t>
            </a:r>
            <a:r>
              <a:rPr sz="1800" b="1" spc="-5" dirty="0">
                <a:latin typeface="Franklin Gothic Book"/>
                <a:cs typeface="Franklin Gothic Book"/>
              </a:rPr>
              <a:t>Alokasi  Anggota </a:t>
            </a:r>
            <a:r>
              <a:rPr sz="1800" b="1" dirty="0">
                <a:latin typeface="Franklin Gothic Book"/>
                <a:cs typeface="Franklin Gothic Book"/>
              </a:rPr>
              <a:t>**</a:t>
            </a:r>
            <a:r>
              <a:rPr sz="1800" b="1" spc="380" dirty="0">
                <a:latin typeface="Franklin Gothic Book"/>
                <a:cs typeface="Franklin Gothic Book"/>
              </a:rPr>
              <a:t> </a:t>
            </a:r>
            <a:r>
              <a:rPr sz="1800" b="1" spc="-5" dirty="0">
                <a:latin typeface="Franklin Gothic Book"/>
                <a:cs typeface="Franklin Gothic Book"/>
              </a:rPr>
              <a:t>Pendanaan</a:t>
            </a:r>
            <a:endParaRPr sz="1800">
              <a:latin typeface="Franklin Gothic Book"/>
              <a:cs typeface="Franklin Gothic Book"/>
            </a:endParaRPr>
          </a:p>
        </p:txBody>
      </p:sp>
      <p:sp>
        <p:nvSpPr>
          <p:cNvPr id="72" name="object 72"/>
          <p:cNvSpPr txBox="1"/>
          <p:nvPr/>
        </p:nvSpPr>
        <p:spPr>
          <a:xfrm>
            <a:off x="10784585" y="678307"/>
            <a:ext cx="703580"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Franklin Gothic Book"/>
                <a:cs typeface="Franklin Gothic Book"/>
              </a:rPr>
              <a:t>L</a:t>
            </a:r>
            <a:r>
              <a:rPr sz="1800" b="1" dirty="0">
                <a:latin typeface="Franklin Gothic Book"/>
                <a:cs typeface="Franklin Gothic Book"/>
              </a:rPr>
              <a:t>ua</a:t>
            </a:r>
            <a:r>
              <a:rPr sz="1800" b="1" spc="-5" dirty="0">
                <a:latin typeface="Franklin Gothic Book"/>
                <a:cs typeface="Franklin Gothic Book"/>
              </a:rPr>
              <a:t>r</a:t>
            </a:r>
            <a:r>
              <a:rPr sz="1800" b="1" dirty="0">
                <a:latin typeface="Franklin Gothic Book"/>
                <a:cs typeface="Franklin Gothic Book"/>
              </a:rPr>
              <a:t>a</a:t>
            </a:r>
            <a:r>
              <a:rPr sz="1800" b="1" spc="-5" dirty="0">
                <a:latin typeface="Franklin Gothic Book"/>
                <a:cs typeface="Franklin Gothic Book"/>
              </a:rPr>
              <a:t>n</a:t>
            </a:r>
            <a:endParaRPr sz="1800">
              <a:latin typeface="Franklin Gothic Book"/>
              <a:cs typeface="Franklin Gothic Book"/>
            </a:endParaRPr>
          </a:p>
        </p:txBody>
      </p:sp>
      <p:sp>
        <p:nvSpPr>
          <p:cNvPr id="73" name="object 73"/>
          <p:cNvSpPr txBox="1"/>
          <p:nvPr/>
        </p:nvSpPr>
        <p:spPr>
          <a:xfrm>
            <a:off x="313131" y="1559178"/>
            <a:ext cx="8578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PKM-P</a:t>
            </a:r>
            <a:r>
              <a:rPr sz="1800" spc="-85" dirty="0">
                <a:latin typeface="Franklin Gothic Book"/>
                <a:cs typeface="Franklin Gothic Book"/>
              </a:rPr>
              <a:t> </a:t>
            </a:r>
            <a:r>
              <a:rPr sz="1800" dirty="0">
                <a:latin typeface="Franklin Gothic Book"/>
                <a:cs typeface="Franklin Gothic Book"/>
              </a:rPr>
              <a:t>*</a:t>
            </a:r>
            <a:endParaRPr sz="1800">
              <a:latin typeface="Franklin Gothic Book"/>
              <a:cs typeface="Franklin Gothic Book"/>
            </a:endParaRPr>
          </a:p>
        </p:txBody>
      </p:sp>
      <p:sp>
        <p:nvSpPr>
          <p:cNvPr id="74" name="object 74"/>
          <p:cNvSpPr txBox="1"/>
          <p:nvPr/>
        </p:nvSpPr>
        <p:spPr>
          <a:xfrm>
            <a:off x="1655445" y="1118742"/>
            <a:ext cx="18224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Mengungkap</a:t>
            </a:r>
            <a:r>
              <a:rPr sz="1800" spc="-65" dirty="0">
                <a:latin typeface="Franklin Gothic Book"/>
                <a:cs typeface="Franklin Gothic Book"/>
              </a:rPr>
              <a:t> </a:t>
            </a:r>
            <a:r>
              <a:rPr sz="1800" spc="-5" dirty="0">
                <a:latin typeface="Franklin Gothic Book"/>
                <a:cs typeface="Franklin Gothic Book"/>
              </a:rPr>
              <a:t>bukti</a:t>
            </a:r>
            <a:endParaRPr sz="1800">
              <a:latin typeface="Franklin Gothic Book"/>
              <a:cs typeface="Franklin Gothic Book"/>
            </a:endParaRPr>
          </a:p>
        </p:txBody>
      </p:sp>
      <p:sp>
        <p:nvSpPr>
          <p:cNvPr id="75" name="object 75"/>
          <p:cNvSpPr txBox="1"/>
          <p:nvPr/>
        </p:nvSpPr>
        <p:spPr>
          <a:xfrm>
            <a:off x="4073397" y="1265377"/>
            <a:ext cx="139001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Sesuai</a:t>
            </a:r>
            <a:r>
              <a:rPr sz="1800" spc="-60" dirty="0">
                <a:latin typeface="Franklin Gothic Book"/>
                <a:cs typeface="Franklin Gothic Book"/>
              </a:rPr>
              <a:t> </a:t>
            </a:r>
            <a:r>
              <a:rPr sz="1800" spc="-5" dirty="0">
                <a:latin typeface="Franklin Gothic Book"/>
                <a:cs typeface="Franklin Gothic Book"/>
              </a:rPr>
              <a:t>bidang</a:t>
            </a:r>
            <a:endParaRPr sz="1800">
              <a:latin typeface="Franklin Gothic Book"/>
              <a:cs typeface="Franklin Gothic Book"/>
            </a:endParaRPr>
          </a:p>
        </p:txBody>
      </p:sp>
      <p:sp>
        <p:nvSpPr>
          <p:cNvPr id="76" name="object 76"/>
          <p:cNvSpPr txBox="1"/>
          <p:nvPr/>
        </p:nvSpPr>
        <p:spPr>
          <a:xfrm>
            <a:off x="4215129" y="1853946"/>
            <a:ext cx="11074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di</a:t>
            </a:r>
            <a:r>
              <a:rPr sz="1800" spc="-75" dirty="0">
                <a:latin typeface="Franklin Gothic Book"/>
                <a:cs typeface="Franklin Gothic Book"/>
              </a:rPr>
              <a:t> </a:t>
            </a:r>
            <a:r>
              <a:rPr sz="1800" spc="-10" dirty="0">
                <a:latin typeface="Franklin Gothic Book"/>
                <a:cs typeface="Franklin Gothic Book"/>
              </a:rPr>
              <a:t>anjurkan</a:t>
            </a:r>
            <a:endParaRPr sz="1800">
              <a:latin typeface="Franklin Gothic Book"/>
              <a:cs typeface="Franklin Gothic Book"/>
            </a:endParaRPr>
          </a:p>
        </p:txBody>
      </p:sp>
      <p:sp>
        <p:nvSpPr>
          <p:cNvPr id="77" name="object 77"/>
          <p:cNvSpPr txBox="1"/>
          <p:nvPr/>
        </p:nvSpPr>
        <p:spPr>
          <a:xfrm>
            <a:off x="1335913" y="1412875"/>
            <a:ext cx="5331460" cy="299720"/>
          </a:xfrm>
          <a:prstGeom prst="rect">
            <a:avLst/>
          </a:prstGeom>
        </p:spPr>
        <p:txBody>
          <a:bodyPr vert="horz" wrap="square" lIns="0" tIns="12700" rIns="0" bIns="0" rtlCol="0">
            <a:spAutoFit/>
          </a:bodyPr>
          <a:lstStyle/>
          <a:p>
            <a:pPr marL="38100">
              <a:lnSpc>
                <a:spcPct val="100000"/>
              </a:lnSpc>
              <a:spcBef>
                <a:spcPts val="100"/>
              </a:spcBef>
              <a:tabLst>
                <a:tab pos="2550160" algn="l"/>
              </a:tabLst>
            </a:pPr>
            <a:r>
              <a:rPr sz="1800" spc="-5" dirty="0">
                <a:latin typeface="Franklin Gothic Book"/>
                <a:cs typeface="Franklin Gothic Book"/>
              </a:rPr>
              <a:t>saintifik atas</a:t>
            </a:r>
            <a:r>
              <a:rPr sz="1800" spc="20" dirty="0">
                <a:latin typeface="Franklin Gothic Book"/>
                <a:cs typeface="Franklin Gothic Book"/>
              </a:rPr>
              <a:t> </a:t>
            </a:r>
            <a:r>
              <a:rPr sz="1800" spc="-5" dirty="0">
                <a:latin typeface="Franklin Gothic Book"/>
                <a:cs typeface="Franklin Gothic Book"/>
              </a:rPr>
              <a:t>tradisi</a:t>
            </a:r>
            <a:r>
              <a:rPr sz="1800" spc="20" dirty="0">
                <a:latin typeface="Franklin Gothic Book"/>
                <a:cs typeface="Franklin Gothic Book"/>
              </a:rPr>
              <a:t> </a:t>
            </a:r>
            <a:r>
              <a:rPr sz="1800" spc="-5" dirty="0">
                <a:latin typeface="Franklin Gothic Book"/>
                <a:cs typeface="Franklin Gothic Book"/>
              </a:rPr>
              <a:t>atau	</a:t>
            </a:r>
            <a:r>
              <a:rPr sz="2700" spc="-7" baseline="-35493" dirty="0">
                <a:latin typeface="Franklin Gothic Book"/>
                <a:cs typeface="Franklin Gothic Book"/>
              </a:rPr>
              <a:t>ilmu, </a:t>
            </a:r>
            <a:r>
              <a:rPr sz="2700" spc="-15" baseline="-35493" dirty="0">
                <a:latin typeface="Franklin Gothic Book"/>
                <a:cs typeface="Franklin Gothic Book"/>
              </a:rPr>
              <a:t>lintas </a:t>
            </a:r>
            <a:r>
              <a:rPr sz="2700" spc="-7" baseline="-35493" dirty="0">
                <a:latin typeface="Franklin Gothic Book"/>
                <a:cs typeface="Franklin Gothic Book"/>
              </a:rPr>
              <a:t>bidang</a:t>
            </a:r>
            <a:r>
              <a:rPr sz="2700" spc="60" baseline="-35493" dirty="0">
                <a:latin typeface="Franklin Gothic Book"/>
                <a:cs typeface="Franklin Gothic Book"/>
              </a:rPr>
              <a:t> </a:t>
            </a:r>
            <a:r>
              <a:rPr sz="1800" spc="-5" dirty="0">
                <a:latin typeface="Franklin Gothic Book"/>
                <a:cs typeface="Franklin Gothic Book"/>
              </a:rPr>
              <a:t>Diploma,</a:t>
            </a:r>
            <a:endParaRPr sz="1800">
              <a:latin typeface="Franklin Gothic Book"/>
              <a:cs typeface="Franklin Gothic Book"/>
            </a:endParaRPr>
          </a:p>
        </p:txBody>
      </p:sp>
      <p:sp>
        <p:nvSpPr>
          <p:cNvPr id="78" name="object 78"/>
          <p:cNvSpPr txBox="1"/>
          <p:nvPr/>
        </p:nvSpPr>
        <p:spPr>
          <a:xfrm>
            <a:off x="1855089" y="1707007"/>
            <a:ext cx="4193540" cy="299720"/>
          </a:xfrm>
          <a:prstGeom prst="rect">
            <a:avLst/>
          </a:prstGeom>
        </p:spPr>
        <p:txBody>
          <a:bodyPr vert="horz" wrap="square" lIns="0" tIns="12700" rIns="0" bIns="0" rtlCol="0">
            <a:spAutoFit/>
          </a:bodyPr>
          <a:lstStyle/>
          <a:p>
            <a:pPr marL="12700">
              <a:lnSpc>
                <a:spcPct val="100000"/>
              </a:lnSpc>
              <a:spcBef>
                <a:spcPts val="100"/>
              </a:spcBef>
              <a:tabLst>
                <a:tab pos="3916045" algn="l"/>
              </a:tabLst>
            </a:pPr>
            <a:r>
              <a:rPr sz="1800" spc="-5" dirty="0">
                <a:latin typeface="Franklin Gothic Book"/>
                <a:cs typeface="Franklin Gothic Book"/>
              </a:rPr>
              <a:t>i</a:t>
            </a:r>
            <a:r>
              <a:rPr sz="1800" spc="-10" dirty="0">
                <a:latin typeface="Franklin Gothic Book"/>
                <a:cs typeface="Franklin Gothic Book"/>
              </a:rPr>
              <a:t>n</a:t>
            </a:r>
            <a:r>
              <a:rPr sz="1800" spc="-40" dirty="0">
                <a:latin typeface="Franklin Gothic Book"/>
                <a:cs typeface="Franklin Gothic Book"/>
              </a:rPr>
              <a:t>f</a:t>
            </a:r>
            <a:r>
              <a:rPr sz="1800" dirty="0">
                <a:latin typeface="Franklin Gothic Book"/>
                <a:cs typeface="Franklin Gothic Book"/>
              </a:rPr>
              <a:t>o</a:t>
            </a:r>
            <a:r>
              <a:rPr sz="1800" spc="-5" dirty="0">
                <a:latin typeface="Franklin Gothic Book"/>
                <a:cs typeface="Franklin Gothic Book"/>
              </a:rPr>
              <a:t>r</a:t>
            </a:r>
            <a:r>
              <a:rPr sz="1800" dirty="0">
                <a:latin typeface="Franklin Gothic Book"/>
                <a:cs typeface="Franklin Gothic Book"/>
              </a:rPr>
              <a:t>m</a:t>
            </a:r>
            <a:r>
              <a:rPr sz="1800" spc="-10" dirty="0">
                <a:latin typeface="Franklin Gothic Book"/>
                <a:cs typeface="Franklin Gothic Book"/>
              </a:rPr>
              <a:t>a</a:t>
            </a:r>
            <a:r>
              <a:rPr sz="1800" dirty="0">
                <a:latin typeface="Franklin Gothic Book"/>
                <a:cs typeface="Franklin Gothic Book"/>
              </a:rPr>
              <a:t>si</a:t>
            </a:r>
            <a:r>
              <a:rPr sz="1800" spc="-5" dirty="0">
                <a:latin typeface="Franklin Gothic Book"/>
                <a:cs typeface="Franklin Gothic Book"/>
              </a:rPr>
              <a:t> </a:t>
            </a:r>
            <a:r>
              <a:rPr sz="1800" dirty="0">
                <a:latin typeface="Franklin Gothic Book"/>
                <a:cs typeface="Franklin Gothic Book"/>
              </a:rPr>
              <a:t>ba</a:t>
            </a:r>
            <a:r>
              <a:rPr sz="1800" spc="-15" dirty="0">
                <a:latin typeface="Franklin Gothic Book"/>
                <a:cs typeface="Franklin Gothic Book"/>
              </a:rPr>
              <a:t>r</a:t>
            </a:r>
            <a:r>
              <a:rPr sz="1800" dirty="0">
                <a:latin typeface="Franklin Gothic Book"/>
                <a:cs typeface="Franklin Gothic Book"/>
              </a:rPr>
              <a:t>u	</a:t>
            </a:r>
            <a:r>
              <a:rPr sz="1800" spc="-5" dirty="0">
                <a:latin typeface="Franklin Gothic Book"/>
                <a:cs typeface="Franklin Gothic Book"/>
              </a:rPr>
              <a:t>S1</a:t>
            </a:r>
            <a:endParaRPr sz="1800">
              <a:latin typeface="Franklin Gothic Book"/>
              <a:cs typeface="Franklin Gothic Book"/>
            </a:endParaRPr>
          </a:p>
        </p:txBody>
      </p:sp>
      <p:sp>
        <p:nvSpPr>
          <p:cNvPr id="79" name="object 79"/>
          <p:cNvSpPr txBox="1"/>
          <p:nvPr/>
        </p:nvSpPr>
        <p:spPr>
          <a:xfrm>
            <a:off x="7217409" y="1559178"/>
            <a:ext cx="7645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3</a:t>
            </a:r>
            <a:r>
              <a:rPr sz="1800" spc="-95" dirty="0">
                <a:latin typeface="Franklin Gothic Book"/>
                <a:cs typeface="Franklin Gothic Book"/>
              </a:rPr>
              <a:t> </a:t>
            </a:r>
            <a:r>
              <a:rPr sz="1800" spc="-5" dirty="0">
                <a:latin typeface="Franklin Gothic Book"/>
                <a:cs typeface="Franklin Gothic Book"/>
              </a:rPr>
              <a:t>orang</a:t>
            </a:r>
            <a:endParaRPr sz="1800">
              <a:latin typeface="Franklin Gothic Book"/>
              <a:cs typeface="Franklin Gothic Book"/>
            </a:endParaRPr>
          </a:p>
        </p:txBody>
      </p:sp>
      <p:sp>
        <p:nvSpPr>
          <p:cNvPr id="80" name="object 80"/>
          <p:cNvSpPr txBox="1"/>
          <p:nvPr/>
        </p:nvSpPr>
        <p:spPr>
          <a:xfrm>
            <a:off x="8254745" y="1559178"/>
            <a:ext cx="17595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Rp 5 s.d </a:t>
            </a:r>
            <a:r>
              <a:rPr sz="1800" spc="-5" dirty="0">
                <a:latin typeface="Franklin Gothic Book"/>
                <a:cs typeface="Franklin Gothic Book"/>
              </a:rPr>
              <a:t>12,5</a:t>
            </a:r>
            <a:r>
              <a:rPr sz="1800" spc="-120" dirty="0">
                <a:latin typeface="Franklin Gothic Book"/>
                <a:cs typeface="Franklin Gothic Book"/>
              </a:rPr>
              <a:t> </a:t>
            </a:r>
            <a:r>
              <a:rPr sz="1800" spc="-5" dirty="0">
                <a:latin typeface="Franklin Gothic Book"/>
                <a:cs typeface="Franklin Gothic Book"/>
              </a:rPr>
              <a:t>juta</a:t>
            </a:r>
            <a:endParaRPr sz="1800">
              <a:latin typeface="Franklin Gothic Book"/>
              <a:cs typeface="Franklin Gothic Book"/>
            </a:endParaRPr>
          </a:p>
        </p:txBody>
      </p:sp>
      <p:sp>
        <p:nvSpPr>
          <p:cNvPr id="81" name="object 81"/>
          <p:cNvSpPr txBox="1"/>
          <p:nvPr/>
        </p:nvSpPr>
        <p:spPr>
          <a:xfrm>
            <a:off x="10193273" y="1098930"/>
            <a:ext cx="1888489" cy="1200785"/>
          </a:xfrm>
          <a:prstGeom prst="rect">
            <a:avLst/>
          </a:prstGeom>
        </p:spPr>
        <p:txBody>
          <a:bodyPr vert="horz" wrap="square" lIns="0" tIns="12700" rIns="0" bIns="0" rtlCol="0">
            <a:spAutoFit/>
          </a:bodyPr>
          <a:lstStyle/>
          <a:p>
            <a:pPr marL="12700" marR="5080" algn="ctr">
              <a:lnSpc>
                <a:spcPct val="107100"/>
              </a:lnSpc>
              <a:spcBef>
                <a:spcPts val="100"/>
              </a:spcBef>
            </a:pPr>
            <a:r>
              <a:rPr sz="1800" spc="-5" dirty="0">
                <a:latin typeface="Franklin Gothic Book"/>
                <a:cs typeface="Franklin Gothic Book"/>
              </a:rPr>
              <a:t>Lap </a:t>
            </a:r>
            <a:r>
              <a:rPr sz="1800" spc="-10" dirty="0">
                <a:latin typeface="Franklin Gothic Book"/>
                <a:cs typeface="Franklin Gothic Book"/>
              </a:rPr>
              <a:t>Kemajuan,</a:t>
            </a:r>
            <a:r>
              <a:rPr sz="1800" spc="-70" dirty="0">
                <a:latin typeface="Franklin Gothic Book"/>
                <a:cs typeface="Franklin Gothic Book"/>
              </a:rPr>
              <a:t> </a:t>
            </a:r>
            <a:r>
              <a:rPr sz="1800" spc="-5" dirty="0">
                <a:latin typeface="Franklin Gothic Book"/>
                <a:cs typeface="Franklin Gothic Book"/>
              </a:rPr>
              <a:t>Lap  </a:t>
            </a:r>
            <a:r>
              <a:rPr sz="1800" spc="-25" dirty="0">
                <a:latin typeface="Franklin Gothic Book"/>
                <a:cs typeface="Franklin Gothic Book"/>
              </a:rPr>
              <a:t>Akhir, </a:t>
            </a:r>
            <a:r>
              <a:rPr sz="1800" spc="-5" dirty="0">
                <a:latin typeface="Franklin Gothic Book"/>
                <a:cs typeface="Franklin Gothic Book"/>
              </a:rPr>
              <a:t>Artikel  Ilmiah, dan/atau  </a:t>
            </a:r>
            <a:r>
              <a:rPr sz="1800" spc="-10" dirty="0">
                <a:latin typeface="Franklin Gothic Book"/>
                <a:cs typeface="Franklin Gothic Book"/>
              </a:rPr>
              <a:t>Produk</a:t>
            </a:r>
            <a:r>
              <a:rPr sz="1800" spc="-20" dirty="0">
                <a:latin typeface="Franklin Gothic Book"/>
                <a:cs typeface="Franklin Gothic Book"/>
              </a:rPr>
              <a:t> </a:t>
            </a:r>
            <a:r>
              <a:rPr sz="1800" spc="-10" dirty="0">
                <a:latin typeface="Franklin Gothic Book"/>
                <a:cs typeface="Franklin Gothic Book"/>
              </a:rPr>
              <a:t>Program</a:t>
            </a:r>
            <a:endParaRPr sz="1800">
              <a:latin typeface="Franklin Gothic Book"/>
              <a:cs typeface="Franklin Gothic Book"/>
            </a:endParaRPr>
          </a:p>
        </p:txBody>
      </p:sp>
      <p:sp>
        <p:nvSpPr>
          <p:cNvPr id="82" name="object 82"/>
          <p:cNvSpPr txBox="1"/>
          <p:nvPr/>
        </p:nvSpPr>
        <p:spPr>
          <a:xfrm>
            <a:off x="332943" y="2733294"/>
            <a:ext cx="8178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PK</a:t>
            </a:r>
            <a:r>
              <a:rPr sz="1800" dirty="0">
                <a:latin typeface="Franklin Gothic Book"/>
                <a:cs typeface="Franklin Gothic Book"/>
              </a:rPr>
              <a:t>M</a:t>
            </a:r>
            <a:r>
              <a:rPr sz="1800" spc="5" dirty="0">
                <a:latin typeface="Franklin Gothic Book"/>
                <a:cs typeface="Franklin Gothic Book"/>
              </a:rPr>
              <a:t>-</a:t>
            </a:r>
            <a:r>
              <a:rPr sz="1800" spc="-5" dirty="0">
                <a:latin typeface="Franklin Gothic Book"/>
                <a:cs typeface="Franklin Gothic Book"/>
              </a:rPr>
              <a:t>K*</a:t>
            </a:r>
            <a:endParaRPr sz="1800">
              <a:latin typeface="Franklin Gothic Book"/>
              <a:cs typeface="Franklin Gothic Book"/>
            </a:endParaRPr>
          </a:p>
        </p:txBody>
      </p:sp>
      <p:sp>
        <p:nvSpPr>
          <p:cNvPr id="83" name="object 83"/>
          <p:cNvSpPr txBox="1"/>
          <p:nvPr/>
        </p:nvSpPr>
        <p:spPr>
          <a:xfrm>
            <a:off x="1542669" y="2273123"/>
            <a:ext cx="2048510" cy="908050"/>
          </a:xfrm>
          <a:prstGeom prst="rect">
            <a:avLst/>
          </a:prstGeom>
        </p:spPr>
        <p:txBody>
          <a:bodyPr vert="horz" wrap="square" lIns="0" tIns="12065" rIns="0" bIns="0" rtlCol="0">
            <a:spAutoFit/>
          </a:bodyPr>
          <a:lstStyle/>
          <a:p>
            <a:pPr marL="12700" marR="5080" algn="ctr">
              <a:lnSpc>
                <a:spcPct val="107300"/>
              </a:lnSpc>
              <a:spcBef>
                <a:spcPts val="95"/>
              </a:spcBef>
            </a:pPr>
            <a:r>
              <a:rPr sz="1800" spc="-10" dirty="0">
                <a:latin typeface="Franklin Gothic Book"/>
                <a:cs typeface="Franklin Gothic Book"/>
              </a:rPr>
              <a:t>Produk </a:t>
            </a:r>
            <a:r>
              <a:rPr sz="1800" spc="-15" dirty="0">
                <a:latin typeface="Franklin Gothic Book"/>
                <a:cs typeface="Franklin Gothic Book"/>
              </a:rPr>
              <a:t>iptek</a:t>
            </a:r>
            <a:r>
              <a:rPr sz="1800" spc="-50" dirty="0">
                <a:latin typeface="Franklin Gothic Book"/>
                <a:cs typeface="Franklin Gothic Book"/>
              </a:rPr>
              <a:t> </a:t>
            </a:r>
            <a:r>
              <a:rPr sz="1800" dirty="0">
                <a:latin typeface="Franklin Gothic Book"/>
                <a:cs typeface="Franklin Gothic Book"/>
              </a:rPr>
              <a:t>sebagai  </a:t>
            </a:r>
            <a:r>
              <a:rPr sz="1800" spc="-10" dirty="0">
                <a:latin typeface="Franklin Gothic Book"/>
                <a:cs typeface="Franklin Gothic Book"/>
              </a:rPr>
              <a:t>komoditas </a:t>
            </a:r>
            <a:r>
              <a:rPr sz="1800" spc="-5" dirty="0">
                <a:latin typeface="Franklin Gothic Book"/>
                <a:cs typeface="Franklin Gothic Book"/>
              </a:rPr>
              <a:t>usaha  </a:t>
            </a:r>
            <a:r>
              <a:rPr sz="1800" spc="-10" dirty="0">
                <a:latin typeface="Franklin Gothic Book"/>
                <a:cs typeface="Franklin Gothic Book"/>
              </a:rPr>
              <a:t>mahasiswa</a:t>
            </a:r>
            <a:endParaRPr sz="1800">
              <a:latin typeface="Franklin Gothic Book"/>
              <a:cs typeface="Franklin Gothic Book"/>
            </a:endParaRPr>
          </a:p>
        </p:txBody>
      </p:sp>
      <p:sp>
        <p:nvSpPr>
          <p:cNvPr id="84" name="object 84"/>
          <p:cNvSpPr txBox="1"/>
          <p:nvPr/>
        </p:nvSpPr>
        <p:spPr>
          <a:xfrm>
            <a:off x="3839717" y="2566527"/>
            <a:ext cx="1217930" cy="614045"/>
          </a:xfrm>
          <a:prstGeom prst="rect">
            <a:avLst/>
          </a:prstGeom>
        </p:spPr>
        <p:txBody>
          <a:bodyPr vert="horz" wrap="square" lIns="0" tIns="32384" rIns="0" bIns="0" rtlCol="0">
            <a:spAutoFit/>
          </a:bodyPr>
          <a:lstStyle/>
          <a:p>
            <a:pPr marL="12700">
              <a:lnSpc>
                <a:spcPct val="100000"/>
              </a:lnSpc>
              <a:spcBef>
                <a:spcPts val="254"/>
              </a:spcBef>
            </a:pPr>
            <a:r>
              <a:rPr sz="1800" spc="-5" dirty="0">
                <a:latin typeface="Franklin Gothic Book"/>
                <a:cs typeface="Franklin Gothic Book"/>
              </a:rPr>
              <a:t>Tidak</a:t>
            </a:r>
            <a:r>
              <a:rPr sz="1800" spc="-70" dirty="0">
                <a:latin typeface="Franklin Gothic Book"/>
                <a:cs typeface="Franklin Gothic Book"/>
              </a:rPr>
              <a:t> </a:t>
            </a:r>
            <a:r>
              <a:rPr sz="1800" spc="-15" dirty="0">
                <a:latin typeface="Franklin Gothic Book"/>
                <a:cs typeface="Franklin Gothic Book"/>
              </a:rPr>
              <a:t>terikat</a:t>
            </a:r>
            <a:endParaRPr sz="1800">
              <a:latin typeface="Franklin Gothic Book"/>
              <a:cs typeface="Franklin Gothic Book"/>
            </a:endParaRPr>
          </a:p>
          <a:p>
            <a:pPr marL="12700">
              <a:lnSpc>
                <a:spcPct val="100000"/>
              </a:lnSpc>
              <a:spcBef>
                <a:spcPts val="160"/>
              </a:spcBef>
            </a:pPr>
            <a:r>
              <a:rPr sz="1800" spc="-5" dirty="0">
                <a:latin typeface="Franklin Gothic Book"/>
                <a:cs typeface="Franklin Gothic Book"/>
              </a:rPr>
              <a:t>bidang</a:t>
            </a:r>
            <a:r>
              <a:rPr sz="1800" spc="-50" dirty="0">
                <a:latin typeface="Franklin Gothic Book"/>
                <a:cs typeface="Franklin Gothic Book"/>
              </a:rPr>
              <a:t> </a:t>
            </a:r>
            <a:r>
              <a:rPr sz="1800" spc="-5" dirty="0">
                <a:latin typeface="Franklin Gothic Book"/>
                <a:cs typeface="Franklin Gothic Book"/>
              </a:rPr>
              <a:t>ilmu</a:t>
            </a:r>
            <a:endParaRPr sz="1800">
              <a:latin typeface="Franklin Gothic Book"/>
              <a:cs typeface="Franklin Gothic Book"/>
            </a:endParaRPr>
          </a:p>
        </p:txBody>
      </p:sp>
      <p:sp>
        <p:nvSpPr>
          <p:cNvPr id="85" name="object 85"/>
          <p:cNvSpPr txBox="1"/>
          <p:nvPr/>
        </p:nvSpPr>
        <p:spPr>
          <a:xfrm>
            <a:off x="5758941" y="2566527"/>
            <a:ext cx="882015" cy="614045"/>
          </a:xfrm>
          <a:prstGeom prst="rect">
            <a:avLst/>
          </a:prstGeom>
        </p:spPr>
        <p:txBody>
          <a:bodyPr vert="horz" wrap="square" lIns="0" tIns="32384" rIns="0" bIns="0" rtlCol="0">
            <a:spAutoFit/>
          </a:bodyPr>
          <a:lstStyle/>
          <a:p>
            <a:pPr marL="12700">
              <a:lnSpc>
                <a:spcPct val="100000"/>
              </a:lnSpc>
              <a:spcBef>
                <a:spcPts val="254"/>
              </a:spcBef>
            </a:pPr>
            <a:r>
              <a:rPr sz="1800" dirty="0">
                <a:latin typeface="Franklin Gothic Book"/>
                <a:cs typeface="Franklin Gothic Book"/>
              </a:rPr>
              <a:t>D</a:t>
            </a:r>
            <a:r>
              <a:rPr sz="1800" spc="-10" dirty="0">
                <a:latin typeface="Franklin Gothic Book"/>
                <a:cs typeface="Franklin Gothic Book"/>
              </a:rPr>
              <a:t>i</a:t>
            </a:r>
            <a:r>
              <a:rPr sz="1800" spc="-5" dirty="0">
                <a:latin typeface="Franklin Gothic Book"/>
                <a:cs typeface="Franklin Gothic Book"/>
              </a:rPr>
              <a:t>p</a:t>
            </a:r>
            <a:r>
              <a:rPr sz="1800" spc="-10" dirty="0">
                <a:latin typeface="Franklin Gothic Book"/>
                <a:cs typeface="Franklin Gothic Book"/>
              </a:rPr>
              <a:t>l</a:t>
            </a:r>
            <a:r>
              <a:rPr sz="1800" dirty="0">
                <a:latin typeface="Franklin Gothic Book"/>
                <a:cs typeface="Franklin Gothic Book"/>
              </a:rPr>
              <a:t>om</a:t>
            </a:r>
            <a:r>
              <a:rPr sz="1800" spc="-10" dirty="0">
                <a:latin typeface="Franklin Gothic Book"/>
                <a:cs typeface="Franklin Gothic Book"/>
              </a:rPr>
              <a:t>a</a:t>
            </a:r>
            <a:r>
              <a:rPr sz="1800" dirty="0">
                <a:latin typeface="Franklin Gothic Book"/>
                <a:cs typeface="Franklin Gothic Book"/>
              </a:rPr>
              <a:t>,</a:t>
            </a:r>
            <a:endParaRPr sz="1800">
              <a:latin typeface="Franklin Gothic Book"/>
              <a:cs typeface="Franklin Gothic Book"/>
            </a:endParaRPr>
          </a:p>
          <a:p>
            <a:pPr marL="12700">
              <a:lnSpc>
                <a:spcPct val="100000"/>
              </a:lnSpc>
              <a:spcBef>
                <a:spcPts val="160"/>
              </a:spcBef>
            </a:pPr>
            <a:r>
              <a:rPr sz="1800" spc="-5" dirty="0">
                <a:latin typeface="Franklin Gothic Book"/>
                <a:cs typeface="Franklin Gothic Book"/>
              </a:rPr>
              <a:t>S1</a:t>
            </a:r>
            <a:endParaRPr sz="1800">
              <a:latin typeface="Franklin Gothic Book"/>
              <a:cs typeface="Franklin Gothic Book"/>
            </a:endParaRPr>
          </a:p>
        </p:txBody>
      </p:sp>
      <p:sp>
        <p:nvSpPr>
          <p:cNvPr id="86" name="object 86"/>
          <p:cNvSpPr txBox="1"/>
          <p:nvPr/>
        </p:nvSpPr>
        <p:spPr>
          <a:xfrm>
            <a:off x="7006843" y="2733294"/>
            <a:ext cx="9550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3-5</a:t>
            </a:r>
            <a:r>
              <a:rPr sz="1800" spc="-105" dirty="0">
                <a:latin typeface="Franklin Gothic Book"/>
                <a:cs typeface="Franklin Gothic Book"/>
              </a:rPr>
              <a:t> </a:t>
            </a:r>
            <a:r>
              <a:rPr sz="1800" spc="-5" dirty="0">
                <a:latin typeface="Franklin Gothic Book"/>
                <a:cs typeface="Franklin Gothic Book"/>
              </a:rPr>
              <a:t>orang</a:t>
            </a:r>
            <a:endParaRPr sz="1800">
              <a:latin typeface="Franklin Gothic Book"/>
              <a:cs typeface="Franklin Gothic Book"/>
            </a:endParaRPr>
          </a:p>
        </p:txBody>
      </p:sp>
      <p:sp>
        <p:nvSpPr>
          <p:cNvPr id="87" name="object 87"/>
          <p:cNvSpPr txBox="1"/>
          <p:nvPr/>
        </p:nvSpPr>
        <p:spPr>
          <a:xfrm>
            <a:off x="8254745" y="2733294"/>
            <a:ext cx="17589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Rp 5 s.d </a:t>
            </a:r>
            <a:r>
              <a:rPr sz="1800" spc="-5" dirty="0">
                <a:latin typeface="Franklin Gothic Book"/>
                <a:cs typeface="Franklin Gothic Book"/>
              </a:rPr>
              <a:t>12,5</a:t>
            </a:r>
            <a:r>
              <a:rPr sz="1800" spc="-125" dirty="0">
                <a:latin typeface="Franklin Gothic Book"/>
                <a:cs typeface="Franklin Gothic Book"/>
              </a:rPr>
              <a:t> </a:t>
            </a:r>
            <a:r>
              <a:rPr sz="1800" spc="-5" dirty="0">
                <a:latin typeface="Franklin Gothic Book"/>
                <a:cs typeface="Franklin Gothic Book"/>
              </a:rPr>
              <a:t>juta</a:t>
            </a:r>
            <a:endParaRPr sz="1800">
              <a:latin typeface="Franklin Gothic Book"/>
              <a:cs typeface="Franklin Gothic Book"/>
            </a:endParaRPr>
          </a:p>
        </p:txBody>
      </p:sp>
      <p:sp>
        <p:nvSpPr>
          <p:cNvPr id="88" name="object 88"/>
          <p:cNvSpPr txBox="1"/>
          <p:nvPr/>
        </p:nvSpPr>
        <p:spPr>
          <a:xfrm>
            <a:off x="10193273" y="2273123"/>
            <a:ext cx="1888489" cy="1200785"/>
          </a:xfrm>
          <a:prstGeom prst="rect">
            <a:avLst/>
          </a:prstGeom>
        </p:spPr>
        <p:txBody>
          <a:bodyPr vert="horz" wrap="square" lIns="0" tIns="12700" rIns="0" bIns="0" rtlCol="0">
            <a:spAutoFit/>
          </a:bodyPr>
          <a:lstStyle/>
          <a:p>
            <a:pPr marL="12700" marR="5080" algn="ctr">
              <a:lnSpc>
                <a:spcPct val="107100"/>
              </a:lnSpc>
              <a:spcBef>
                <a:spcPts val="100"/>
              </a:spcBef>
            </a:pPr>
            <a:r>
              <a:rPr sz="1800" spc="-5" dirty="0">
                <a:latin typeface="Franklin Gothic Book"/>
                <a:cs typeface="Franklin Gothic Book"/>
              </a:rPr>
              <a:t>Lap </a:t>
            </a:r>
            <a:r>
              <a:rPr sz="1800" spc="-10" dirty="0">
                <a:latin typeface="Franklin Gothic Book"/>
                <a:cs typeface="Franklin Gothic Book"/>
              </a:rPr>
              <a:t>Kemajuan,</a:t>
            </a:r>
            <a:r>
              <a:rPr sz="1800" spc="-70" dirty="0">
                <a:latin typeface="Franklin Gothic Book"/>
                <a:cs typeface="Franklin Gothic Book"/>
              </a:rPr>
              <a:t> </a:t>
            </a:r>
            <a:r>
              <a:rPr sz="1800" spc="-5" dirty="0">
                <a:latin typeface="Franklin Gothic Book"/>
                <a:cs typeface="Franklin Gothic Book"/>
              </a:rPr>
              <a:t>Lap  </a:t>
            </a:r>
            <a:r>
              <a:rPr sz="1800" spc="-20" dirty="0">
                <a:latin typeface="Franklin Gothic Book"/>
                <a:cs typeface="Franklin Gothic Book"/>
              </a:rPr>
              <a:t>Akhir, </a:t>
            </a:r>
            <a:r>
              <a:rPr sz="1800" spc="-5" dirty="0">
                <a:latin typeface="Franklin Gothic Book"/>
                <a:cs typeface="Franklin Gothic Book"/>
              </a:rPr>
              <a:t>Artikel  Ilmiah, </a:t>
            </a:r>
            <a:r>
              <a:rPr sz="1800" spc="-10" dirty="0">
                <a:latin typeface="Franklin Gothic Book"/>
                <a:cs typeface="Franklin Gothic Book"/>
              </a:rPr>
              <a:t>Produk  </a:t>
            </a:r>
            <a:r>
              <a:rPr sz="1800" dirty="0">
                <a:latin typeface="Franklin Gothic Book"/>
                <a:cs typeface="Franklin Gothic Book"/>
              </a:rPr>
              <a:t>Usaha</a:t>
            </a:r>
            <a:endParaRPr sz="1800">
              <a:latin typeface="Franklin Gothic Book"/>
              <a:cs typeface="Franklin Gothic Book"/>
            </a:endParaRPr>
          </a:p>
        </p:txBody>
      </p:sp>
      <p:sp>
        <p:nvSpPr>
          <p:cNvPr id="89" name="object 89"/>
          <p:cNvSpPr txBox="1"/>
          <p:nvPr/>
        </p:nvSpPr>
        <p:spPr>
          <a:xfrm>
            <a:off x="311607" y="3907358"/>
            <a:ext cx="86042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PKM-M*</a:t>
            </a:r>
            <a:endParaRPr sz="1800">
              <a:latin typeface="Franklin Gothic Book"/>
              <a:cs typeface="Franklin Gothic Book"/>
            </a:endParaRPr>
          </a:p>
        </p:txBody>
      </p:sp>
      <p:sp>
        <p:nvSpPr>
          <p:cNvPr id="90" name="object 90"/>
          <p:cNvSpPr txBox="1"/>
          <p:nvPr/>
        </p:nvSpPr>
        <p:spPr>
          <a:xfrm>
            <a:off x="1996820" y="3467227"/>
            <a:ext cx="11391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Solusi</a:t>
            </a:r>
            <a:r>
              <a:rPr sz="1800" spc="-60" dirty="0">
                <a:latin typeface="Franklin Gothic Book"/>
                <a:cs typeface="Franklin Gothic Book"/>
              </a:rPr>
              <a:t> </a:t>
            </a:r>
            <a:r>
              <a:rPr sz="1800" spc="-15" dirty="0">
                <a:latin typeface="Franklin Gothic Book"/>
                <a:cs typeface="Franklin Gothic Book"/>
              </a:rPr>
              <a:t>iptek</a:t>
            </a:r>
            <a:endParaRPr sz="1800">
              <a:latin typeface="Franklin Gothic Book"/>
              <a:cs typeface="Franklin Gothic Book"/>
            </a:endParaRPr>
          </a:p>
        </p:txBody>
      </p:sp>
      <p:sp>
        <p:nvSpPr>
          <p:cNvPr id="91" name="object 91"/>
          <p:cNvSpPr txBox="1"/>
          <p:nvPr/>
        </p:nvSpPr>
        <p:spPr>
          <a:xfrm>
            <a:off x="1393316" y="3741546"/>
            <a:ext cx="3664585" cy="584584"/>
          </a:xfrm>
          <a:prstGeom prst="rect">
            <a:avLst/>
          </a:prstGeom>
        </p:spPr>
        <p:txBody>
          <a:bodyPr vert="horz" wrap="square" lIns="0" tIns="12700" rIns="0" bIns="0" rtlCol="0">
            <a:spAutoFit/>
          </a:bodyPr>
          <a:lstStyle/>
          <a:p>
            <a:pPr marL="196850" marR="5080" indent="-184785">
              <a:lnSpc>
                <a:spcPct val="107200"/>
              </a:lnSpc>
              <a:spcBef>
                <a:spcPts val="100"/>
              </a:spcBef>
              <a:tabLst>
                <a:tab pos="2458720" algn="l"/>
              </a:tabLst>
            </a:pPr>
            <a:r>
              <a:rPr sz="1800" spc="-5" dirty="0">
                <a:latin typeface="Franklin Gothic Book"/>
                <a:cs typeface="Franklin Gothic Book"/>
              </a:rPr>
              <a:t>(</a:t>
            </a:r>
            <a:r>
              <a:rPr sz="1800" spc="-5" dirty="0" err="1" smtClean="0">
                <a:latin typeface="Franklin Gothic Book"/>
                <a:cs typeface="Franklin Gothic Book"/>
              </a:rPr>
              <a:t>teknologi</a:t>
            </a:r>
            <a:r>
              <a:rPr sz="1800" spc="-5" dirty="0" smtClean="0">
                <a:latin typeface="Franklin Gothic Book"/>
                <a:cs typeface="Franklin Gothic Book"/>
              </a:rPr>
              <a:t>/</a:t>
            </a:r>
            <a:r>
              <a:rPr sz="1800" spc="-5" dirty="0" err="1" smtClean="0">
                <a:latin typeface="Franklin Gothic Book"/>
                <a:cs typeface="Franklin Gothic Book"/>
              </a:rPr>
              <a:t>manajemen</a:t>
            </a:r>
            <a:r>
              <a:rPr sz="1800" spc="-5" dirty="0">
                <a:latin typeface="Franklin Gothic Book"/>
                <a:cs typeface="Franklin Gothic Book"/>
              </a:rPr>
              <a:t>) Tidak </a:t>
            </a:r>
            <a:r>
              <a:rPr sz="1800" spc="-15" dirty="0">
                <a:latin typeface="Franklin Gothic Book"/>
                <a:cs typeface="Franklin Gothic Book"/>
              </a:rPr>
              <a:t>terikat  </a:t>
            </a:r>
            <a:r>
              <a:rPr sz="1800" dirty="0">
                <a:latin typeface="Franklin Gothic Book"/>
                <a:cs typeface="Franklin Gothic Book"/>
              </a:rPr>
              <a:t>bagi </a:t>
            </a:r>
            <a:r>
              <a:rPr sz="1800" spc="-5" dirty="0">
                <a:latin typeface="Franklin Gothic Book"/>
                <a:cs typeface="Franklin Gothic Book"/>
              </a:rPr>
              <a:t>mitra</a:t>
            </a:r>
            <a:r>
              <a:rPr sz="1800" spc="-20" dirty="0">
                <a:latin typeface="Franklin Gothic Book"/>
                <a:cs typeface="Franklin Gothic Book"/>
              </a:rPr>
              <a:t> </a:t>
            </a:r>
            <a:r>
              <a:rPr sz="1800" dirty="0">
                <a:latin typeface="Franklin Gothic Book"/>
                <a:cs typeface="Franklin Gothic Book"/>
              </a:rPr>
              <a:t>non </a:t>
            </a:r>
            <a:r>
              <a:rPr sz="1800" spc="-10" dirty="0">
                <a:latin typeface="Franklin Gothic Book"/>
                <a:cs typeface="Franklin Gothic Book"/>
              </a:rPr>
              <a:t>profit	</a:t>
            </a:r>
            <a:r>
              <a:rPr sz="1800" spc="-5" dirty="0">
                <a:latin typeface="Franklin Gothic Book"/>
                <a:cs typeface="Franklin Gothic Book"/>
              </a:rPr>
              <a:t>bidang</a:t>
            </a:r>
            <a:r>
              <a:rPr sz="1800" spc="-45" dirty="0">
                <a:latin typeface="Franklin Gothic Book"/>
                <a:cs typeface="Franklin Gothic Book"/>
              </a:rPr>
              <a:t> </a:t>
            </a:r>
            <a:r>
              <a:rPr sz="1800" spc="-5" dirty="0">
                <a:latin typeface="Franklin Gothic Book"/>
                <a:cs typeface="Franklin Gothic Book"/>
              </a:rPr>
              <a:t>ilmu</a:t>
            </a:r>
            <a:endParaRPr sz="1800" dirty="0">
              <a:latin typeface="Franklin Gothic Book"/>
              <a:cs typeface="Franklin Gothic Book"/>
            </a:endParaRPr>
          </a:p>
        </p:txBody>
      </p:sp>
      <p:sp>
        <p:nvSpPr>
          <p:cNvPr id="92" name="object 92"/>
          <p:cNvSpPr txBox="1"/>
          <p:nvPr/>
        </p:nvSpPr>
        <p:spPr>
          <a:xfrm>
            <a:off x="5758941" y="3740911"/>
            <a:ext cx="883285" cy="614045"/>
          </a:xfrm>
          <a:prstGeom prst="rect">
            <a:avLst/>
          </a:prstGeom>
        </p:spPr>
        <p:txBody>
          <a:bodyPr vert="horz" wrap="square" lIns="0" tIns="12700" rIns="0" bIns="0" rtlCol="0">
            <a:spAutoFit/>
          </a:bodyPr>
          <a:lstStyle/>
          <a:p>
            <a:pPr marL="12700" marR="5080">
              <a:lnSpc>
                <a:spcPct val="107200"/>
              </a:lnSpc>
              <a:spcBef>
                <a:spcPts val="100"/>
              </a:spcBef>
            </a:pPr>
            <a:r>
              <a:rPr sz="1800" dirty="0">
                <a:latin typeface="Franklin Gothic Book"/>
                <a:cs typeface="Franklin Gothic Book"/>
              </a:rPr>
              <a:t>Di</a:t>
            </a:r>
            <a:r>
              <a:rPr sz="1800" spc="-10" dirty="0">
                <a:latin typeface="Franklin Gothic Book"/>
                <a:cs typeface="Franklin Gothic Book"/>
              </a:rPr>
              <a:t>pl</a:t>
            </a:r>
            <a:r>
              <a:rPr sz="1800" dirty="0">
                <a:latin typeface="Franklin Gothic Book"/>
                <a:cs typeface="Franklin Gothic Book"/>
              </a:rPr>
              <a:t>oma,  </a:t>
            </a:r>
            <a:r>
              <a:rPr sz="1800" spc="-5" dirty="0">
                <a:latin typeface="Franklin Gothic Book"/>
                <a:cs typeface="Franklin Gothic Book"/>
              </a:rPr>
              <a:t>S1</a:t>
            </a:r>
            <a:endParaRPr sz="1800">
              <a:latin typeface="Franklin Gothic Book"/>
              <a:cs typeface="Franklin Gothic Book"/>
            </a:endParaRPr>
          </a:p>
        </p:txBody>
      </p:sp>
      <p:sp>
        <p:nvSpPr>
          <p:cNvPr id="93" name="object 93"/>
          <p:cNvSpPr txBox="1"/>
          <p:nvPr/>
        </p:nvSpPr>
        <p:spPr>
          <a:xfrm>
            <a:off x="7006843" y="3907358"/>
            <a:ext cx="95567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3-5</a:t>
            </a:r>
            <a:r>
              <a:rPr sz="1800" spc="-105" dirty="0">
                <a:latin typeface="Franklin Gothic Book"/>
                <a:cs typeface="Franklin Gothic Book"/>
              </a:rPr>
              <a:t> </a:t>
            </a:r>
            <a:r>
              <a:rPr sz="1800" spc="-5" dirty="0">
                <a:latin typeface="Franklin Gothic Book"/>
                <a:cs typeface="Franklin Gothic Book"/>
              </a:rPr>
              <a:t>orang</a:t>
            </a:r>
            <a:endParaRPr sz="1800">
              <a:latin typeface="Franklin Gothic Book"/>
              <a:cs typeface="Franklin Gothic Book"/>
            </a:endParaRPr>
          </a:p>
        </p:txBody>
      </p:sp>
      <p:sp>
        <p:nvSpPr>
          <p:cNvPr id="94" name="object 94"/>
          <p:cNvSpPr txBox="1"/>
          <p:nvPr/>
        </p:nvSpPr>
        <p:spPr>
          <a:xfrm>
            <a:off x="8254745" y="3907358"/>
            <a:ext cx="175958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Rp </a:t>
            </a:r>
            <a:r>
              <a:rPr sz="1800" dirty="0">
                <a:latin typeface="Franklin Gothic Book"/>
                <a:cs typeface="Franklin Gothic Book"/>
              </a:rPr>
              <a:t>5 s.d </a:t>
            </a:r>
            <a:r>
              <a:rPr sz="1800" spc="-5" dirty="0">
                <a:latin typeface="Franklin Gothic Book"/>
                <a:cs typeface="Franklin Gothic Book"/>
              </a:rPr>
              <a:t>12,5</a:t>
            </a:r>
            <a:r>
              <a:rPr sz="1800" spc="-105" dirty="0">
                <a:latin typeface="Franklin Gothic Book"/>
                <a:cs typeface="Franklin Gothic Book"/>
              </a:rPr>
              <a:t> </a:t>
            </a:r>
            <a:r>
              <a:rPr sz="1800" spc="-5" dirty="0">
                <a:latin typeface="Franklin Gothic Book"/>
                <a:cs typeface="Franklin Gothic Book"/>
              </a:rPr>
              <a:t>juta</a:t>
            </a:r>
            <a:endParaRPr sz="1800">
              <a:latin typeface="Franklin Gothic Book"/>
              <a:cs typeface="Franklin Gothic Book"/>
            </a:endParaRPr>
          </a:p>
        </p:txBody>
      </p:sp>
      <p:sp>
        <p:nvSpPr>
          <p:cNvPr id="95" name="object 95"/>
          <p:cNvSpPr txBox="1"/>
          <p:nvPr/>
        </p:nvSpPr>
        <p:spPr>
          <a:xfrm>
            <a:off x="10193273" y="3447414"/>
            <a:ext cx="1888489" cy="1200785"/>
          </a:xfrm>
          <a:prstGeom prst="rect">
            <a:avLst/>
          </a:prstGeom>
        </p:spPr>
        <p:txBody>
          <a:bodyPr vert="horz" wrap="square" lIns="0" tIns="13335" rIns="0" bIns="0" rtlCol="0">
            <a:spAutoFit/>
          </a:bodyPr>
          <a:lstStyle/>
          <a:p>
            <a:pPr marL="12700" marR="5080" algn="ctr">
              <a:lnSpc>
                <a:spcPct val="107000"/>
              </a:lnSpc>
              <a:spcBef>
                <a:spcPts val="105"/>
              </a:spcBef>
            </a:pPr>
            <a:r>
              <a:rPr sz="1800" spc="-5" dirty="0">
                <a:latin typeface="Franklin Gothic Book"/>
                <a:cs typeface="Franklin Gothic Book"/>
              </a:rPr>
              <a:t>Lap </a:t>
            </a:r>
            <a:r>
              <a:rPr sz="1800" spc="-10" dirty="0">
                <a:latin typeface="Franklin Gothic Book"/>
                <a:cs typeface="Franklin Gothic Book"/>
              </a:rPr>
              <a:t>Kemajuan,</a:t>
            </a:r>
            <a:r>
              <a:rPr sz="1800" spc="-70" dirty="0">
                <a:latin typeface="Franklin Gothic Book"/>
                <a:cs typeface="Franklin Gothic Book"/>
              </a:rPr>
              <a:t> </a:t>
            </a:r>
            <a:r>
              <a:rPr sz="1800" spc="-5" dirty="0">
                <a:latin typeface="Franklin Gothic Book"/>
                <a:cs typeface="Franklin Gothic Book"/>
              </a:rPr>
              <a:t>Lap  Akhir Artikel,</a:t>
            </a:r>
            <a:r>
              <a:rPr sz="1800" spc="-60" dirty="0">
                <a:latin typeface="Franklin Gothic Book"/>
                <a:cs typeface="Franklin Gothic Book"/>
              </a:rPr>
              <a:t> </a:t>
            </a:r>
            <a:r>
              <a:rPr sz="1800" spc="-5" dirty="0">
                <a:latin typeface="Franklin Gothic Book"/>
                <a:cs typeface="Franklin Gothic Book"/>
              </a:rPr>
              <a:t>Ilmiah  dan/atau </a:t>
            </a:r>
            <a:r>
              <a:rPr sz="1800" spc="-10" dirty="0">
                <a:latin typeface="Franklin Gothic Book"/>
                <a:cs typeface="Franklin Gothic Book"/>
              </a:rPr>
              <a:t>Produk  Program</a:t>
            </a:r>
            <a:endParaRPr sz="1800">
              <a:latin typeface="Franklin Gothic Book"/>
              <a:cs typeface="Franklin Gothic Book"/>
            </a:endParaRPr>
          </a:p>
        </p:txBody>
      </p:sp>
      <p:sp>
        <p:nvSpPr>
          <p:cNvPr id="96" name="object 96"/>
          <p:cNvSpPr txBox="1"/>
          <p:nvPr/>
        </p:nvSpPr>
        <p:spPr>
          <a:xfrm>
            <a:off x="352755" y="5081778"/>
            <a:ext cx="7778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PK</a:t>
            </a:r>
            <a:r>
              <a:rPr sz="1800" dirty="0">
                <a:latin typeface="Franklin Gothic Book"/>
                <a:cs typeface="Franklin Gothic Book"/>
              </a:rPr>
              <a:t>M</a:t>
            </a:r>
            <a:r>
              <a:rPr sz="1800" spc="-55" dirty="0">
                <a:latin typeface="Franklin Gothic Book"/>
                <a:cs typeface="Franklin Gothic Book"/>
              </a:rPr>
              <a:t>-</a:t>
            </a:r>
            <a:r>
              <a:rPr sz="1800" spc="-5" dirty="0">
                <a:latin typeface="Franklin Gothic Book"/>
                <a:cs typeface="Franklin Gothic Book"/>
              </a:rPr>
              <a:t>T*</a:t>
            </a:r>
            <a:endParaRPr sz="1800">
              <a:latin typeface="Franklin Gothic Book"/>
              <a:cs typeface="Franklin Gothic Book"/>
            </a:endParaRPr>
          </a:p>
        </p:txBody>
      </p:sp>
      <p:sp>
        <p:nvSpPr>
          <p:cNvPr id="97" name="object 97"/>
          <p:cNvSpPr txBox="1"/>
          <p:nvPr/>
        </p:nvSpPr>
        <p:spPr>
          <a:xfrm>
            <a:off x="1393316" y="4621607"/>
            <a:ext cx="2347595" cy="908050"/>
          </a:xfrm>
          <a:prstGeom prst="rect">
            <a:avLst/>
          </a:prstGeom>
        </p:spPr>
        <p:txBody>
          <a:bodyPr vert="horz" wrap="square" lIns="0" tIns="12065" rIns="0" bIns="0" rtlCol="0">
            <a:spAutoFit/>
          </a:bodyPr>
          <a:lstStyle/>
          <a:p>
            <a:pPr marL="12065" marR="5080" indent="-1905" algn="ctr">
              <a:lnSpc>
                <a:spcPct val="107300"/>
              </a:lnSpc>
              <a:spcBef>
                <a:spcPts val="95"/>
              </a:spcBef>
            </a:pPr>
            <a:r>
              <a:rPr sz="1800" spc="-5" dirty="0">
                <a:latin typeface="Franklin Gothic Book"/>
                <a:cs typeface="Franklin Gothic Book"/>
              </a:rPr>
              <a:t>Solusi </a:t>
            </a:r>
            <a:r>
              <a:rPr sz="1800" spc="-15" dirty="0">
                <a:latin typeface="Franklin Gothic Book"/>
                <a:cs typeface="Franklin Gothic Book"/>
              </a:rPr>
              <a:t>iptek  </a:t>
            </a:r>
            <a:r>
              <a:rPr sz="1800" spc="-10" dirty="0">
                <a:latin typeface="Franklin Gothic Book"/>
                <a:cs typeface="Franklin Gothic Book"/>
              </a:rPr>
              <a:t>(teknologi/manaj </a:t>
            </a:r>
            <a:r>
              <a:rPr sz="1800" spc="-5" dirty="0">
                <a:latin typeface="Franklin Gothic Book"/>
                <a:cs typeface="Franklin Gothic Book"/>
              </a:rPr>
              <a:t>emen)  </a:t>
            </a:r>
            <a:r>
              <a:rPr sz="1800" dirty="0">
                <a:latin typeface="Franklin Gothic Book"/>
                <a:cs typeface="Franklin Gothic Book"/>
              </a:rPr>
              <a:t>bagi </a:t>
            </a:r>
            <a:r>
              <a:rPr sz="1800" spc="-5" dirty="0">
                <a:latin typeface="Franklin Gothic Book"/>
                <a:cs typeface="Franklin Gothic Book"/>
              </a:rPr>
              <a:t>mitra</a:t>
            </a:r>
            <a:r>
              <a:rPr sz="1800" spc="-45" dirty="0">
                <a:latin typeface="Franklin Gothic Book"/>
                <a:cs typeface="Franklin Gothic Book"/>
              </a:rPr>
              <a:t> </a:t>
            </a:r>
            <a:r>
              <a:rPr sz="1800" spc="-10" dirty="0">
                <a:latin typeface="Franklin Gothic Book"/>
                <a:cs typeface="Franklin Gothic Book"/>
              </a:rPr>
              <a:t>profit</a:t>
            </a:r>
            <a:endParaRPr sz="1800">
              <a:latin typeface="Franklin Gothic Book"/>
              <a:cs typeface="Franklin Gothic Book"/>
            </a:endParaRPr>
          </a:p>
        </p:txBody>
      </p:sp>
      <p:sp>
        <p:nvSpPr>
          <p:cNvPr id="98" name="object 98"/>
          <p:cNvSpPr txBox="1"/>
          <p:nvPr/>
        </p:nvSpPr>
        <p:spPr>
          <a:xfrm>
            <a:off x="4073397" y="4788154"/>
            <a:ext cx="13887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Sesuai</a:t>
            </a:r>
            <a:r>
              <a:rPr sz="1800" spc="-65" dirty="0">
                <a:latin typeface="Franklin Gothic Book"/>
                <a:cs typeface="Franklin Gothic Book"/>
              </a:rPr>
              <a:t> </a:t>
            </a:r>
            <a:r>
              <a:rPr sz="1800" spc="-5" dirty="0">
                <a:latin typeface="Franklin Gothic Book"/>
                <a:cs typeface="Franklin Gothic Book"/>
              </a:rPr>
              <a:t>bidang</a:t>
            </a:r>
            <a:endParaRPr sz="1800">
              <a:latin typeface="Franklin Gothic Book"/>
              <a:cs typeface="Franklin Gothic Book"/>
            </a:endParaRPr>
          </a:p>
        </p:txBody>
      </p:sp>
      <p:sp>
        <p:nvSpPr>
          <p:cNvPr id="99" name="object 99"/>
          <p:cNvSpPr txBox="1"/>
          <p:nvPr/>
        </p:nvSpPr>
        <p:spPr>
          <a:xfrm>
            <a:off x="4215129" y="5376468"/>
            <a:ext cx="11074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di</a:t>
            </a:r>
            <a:r>
              <a:rPr sz="1800" spc="-70" dirty="0">
                <a:latin typeface="Franklin Gothic Book"/>
                <a:cs typeface="Franklin Gothic Book"/>
              </a:rPr>
              <a:t> </a:t>
            </a:r>
            <a:r>
              <a:rPr sz="1800" spc="-10" dirty="0">
                <a:latin typeface="Franklin Gothic Book"/>
                <a:cs typeface="Franklin Gothic Book"/>
              </a:rPr>
              <a:t>anjurkan</a:t>
            </a:r>
            <a:endParaRPr sz="1800">
              <a:latin typeface="Franklin Gothic Book"/>
              <a:cs typeface="Franklin Gothic Book"/>
            </a:endParaRPr>
          </a:p>
        </p:txBody>
      </p:sp>
      <p:sp>
        <p:nvSpPr>
          <p:cNvPr id="100" name="object 100"/>
          <p:cNvSpPr txBox="1"/>
          <p:nvPr/>
        </p:nvSpPr>
        <p:spPr>
          <a:xfrm>
            <a:off x="3848353" y="5082285"/>
            <a:ext cx="2819400"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Franklin Gothic Book"/>
                <a:cs typeface="Franklin Gothic Book"/>
              </a:rPr>
              <a:t>ilmu, </a:t>
            </a:r>
            <a:r>
              <a:rPr sz="1800" spc="-10" dirty="0">
                <a:latin typeface="Franklin Gothic Book"/>
                <a:cs typeface="Franklin Gothic Book"/>
              </a:rPr>
              <a:t>lintas </a:t>
            </a:r>
            <a:r>
              <a:rPr sz="1800" spc="-5" dirty="0">
                <a:latin typeface="Franklin Gothic Book"/>
                <a:cs typeface="Franklin Gothic Book"/>
              </a:rPr>
              <a:t>bidang</a:t>
            </a:r>
            <a:r>
              <a:rPr sz="1800" spc="40" dirty="0">
                <a:latin typeface="Franklin Gothic Book"/>
                <a:cs typeface="Franklin Gothic Book"/>
              </a:rPr>
              <a:t> </a:t>
            </a:r>
            <a:r>
              <a:rPr sz="2700" spc="-7" baseline="35493" dirty="0">
                <a:latin typeface="Franklin Gothic Book"/>
                <a:cs typeface="Franklin Gothic Book"/>
              </a:rPr>
              <a:t>Diploma,</a:t>
            </a:r>
            <a:endParaRPr sz="2700" baseline="35493">
              <a:latin typeface="Franklin Gothic Book"/>
              <a:cs typeface="Franklin Gothic Book"/>
            </a:endParaRPr>
          </a:p>
        </p:txBody>
      </p:sp>
      <p:sp>
        <p:nvSpPr>
          <p:cNvPr id="101" name="object 101"/>
          <p:cNvSpPr txBox="1"/>
          <p:nvPr/>
        </p:nvSpPr>
        <p:spPr>
          <a:xfrm>
            <a:off x="5758941" y="5229225"/>
            <a:ext cx="2895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S1</a:t>
            </a:r>
            <a:endParaRPr sz="1800">
              <a:latin typeface="Franklin Gothic Book"/>
              <a:cs typeface="Franklin Gothic Book"/>
            </a:endParaRPr>
          </a:p>
        </p:txBody>
      </p:sp>
      <p:sp>
        <p:nvSpPr>
          <p:cNvPr id="102" name="object 102"/>
          <p:cNvSpPr txBox="1"/>
          <p:nvPr/>
        </p:nvSpPr>
        <p:spPr>
          <a:xfrm>
            <a:off x="7006843" y="5081778"/>
            <a:ext cx="9550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3-5</a:t>
            </a:r>
            <a:r>
              <a:rPr sz="1800" spc="-105" dirty="0">
                <a:latin typeface="Franklin Gothic Book"/>
                <a:cs typeface="Franklin Gothic Book"/>
              </a:rPr>
              <a:t> </a:t>
            </a:r>
            <a:r>
              <a:rPr sz="1800" spc="-5" dirty="0">
                <a:latin typeface="Franklin Gothic Book"/>
                <a:cs typeface="Franklin Gothic Book"/>
              </a:rPr>
              <a:t>orang</a:t>
            </a:r>
            <a:endParaRPr sz="1800">
              <a:latin typeface="Franklin Gothic Book"/>
              <a:cs typeface="Franklin Gothic Book"/>
            </a:endParaRPr>
          </a:p>
        </p:txBody>
      </p:sp>
      <p:sp>
        <p:nvSpPr>
          <p:cNvPr id="103" name="object 103"/>
          <p:cNvSpPr txBox="1"/>
          <p:nvPr/>
        </p:nvSpPr>
        <p:spPr>
          <a:xfrm>
            <a:off x="8254745" y="5081778"/>
            <a:ext cx="17589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Rp 5 s.d </a:t>
            </a:r>
            <a:r>
              <a:rPr sz="1800" spc="-5" dirty="0">
                <a:latin typeface="Franklin Gothic Book"/>
                <a:cs typeface="Franklin Gothic Book"/>
              </a:rPr>
              <a:t>12,5</a:t>
            </a:r>
            <a:r>
              <a:rPr sz="1800" spc="-125" dirty="0">
                <a:latin typeface="Franklin Gothic Book"/>
                <a:cs typeface="Franklin Gothic Book"/>
              </a:rPr>
              <a:t> </a:t>
            </a:r>
            <a:r>
              <a:rPr sz="1800" spc="-5" dirty="0">
                <a:latin typeface="Franklin Gothic Book"/>
                <a:cs typeface="Franklin Gothic Book"/>
              </a:rPr>
              <a:t>juta</a:t>
            </a:r>
            <a:endParaRPr sz="1800">
              <a:latin typeface="Franklin Gothic Book"/>
              <a:cs typeface="Franklin Gothic Book"/>
            </a:endParaRPr>
          </a:p>
        </p:txBody>
      </p:sp>
      <p:sp>
        <p:nvSpPr>
          <p:cNvPr id="104" name="object 104"/>
          <p:cNvSpPr txBox="1"/>
          <p:nvPr/>
        </p:nvSpPr>
        <p:spPr>
          <a:xfrm>
            <a:off x="10193273" y="4621607"/>
            <a:ext cx="1888489" cy="1200785"/>
          </a:xfrm>
          <a:prstGeom prst="rect">
            <a:avLst/>
          </a:prstGeom>
        </p:spPr>
        <p:txBody>
          <a:bodyPr vert="horz" wrap="square" lIns="0" tIns="12700" rIns="0" bIns="0" rtlCol="0">
            <a:spAutoFit/>
          </a:bodyPr>
          <a:lstStyle/>
          <a:p>
            <a:pPr marL="12700" marR="5080" algn="ctr">
              <a:lnSpc>
                <a:spcPct val="107100"/>
              </a:lnSpc>
              <a:spcBef>
                <a:spcPts val="100"/>
              </a:spcBef>
            </a:pPr>
            <a:r>
              <a:rPr sz="1800" spc="-5" dirty="0">
                <a:latin typeface="Franklin Gothic Book"/>
                <a:cs typeface="Franklin Gothic Book"/>
              </a:rPr>
              <a:t>Lap </a:t>
            </a:r>
            <a:r>
              <a:rPr sz="1800" spc="-10" dirty="0">
                <a:latin typeface="Franklin Gothic Book"/>
                <a:cs typeface="Franklin Gothic Book"/>
              </a:rPr>
              <a:t>Kemajuan,</a:t>
            </a:r>
            <a:r>
              <a:rPr sz="1800" spc="-70" dirty="0">
                <a:latin typeface="Franklin Gothic Book"/>
                <a:cs typeface="Franklin Gothic Book"/>
              </a:rPr>
              <a:t> </a:t>
            </a:r>
            <a:r>
              <a:rPr sz="1800" spc="-5" dirty="0">
                <a:latin typeface="Franklin Gothic Book"/>
                <a:cs typeface="Franklin Gothic Book"/>
              </a:rPr>
              <a:t>Lap  </a:t>
            </a:r>
            <a:r>
              <a:rPr sz="1800" spc="-20" dirty="0">
                <a:latin typeface="Franklin Gothic Book"/>
                <a:cs typeface="Franklin Gothic Book"/>
              </a:rPr>
              <a:t>Akhir, </a:t>
            </a:r>
            <a:r>
              <a:rPr sz="1800" spc="-5" dirty="0">
                <a:latin typeface="Franklin Gothic Book"/>
                <a:cs typeface="Franklin Gothic Book"/>
              </a:rPr>
              <a:t>Artikel Ilmiah  dan/atau </a:t>
            </a:r>
            <a:r>
              <a:rPr sz="1800" spc="-10" dirty="0">
                <a:latin typeface="Franklin Gothic Book"/>
                <a:cs typeface="Franklin Gothic Book"/>
              </a:rPr>
              <a:t>Produk  Program</a:t>
            </a:r>
            <a:endParaRPr sz="1800">
              <a:latin typeface="Franklin Gothic Book"/>
              <a:cs typeface="Franklin Gothic Book"/>
            </a:endParaRPr>
          </a:p>
        </p:txBody>
      </p:sp>
      <p:sp>
        <p:nvSpPr>
          <p:cNvPr id="105" name="object 105"/>
          <p:cNvSpPr txBox="1"/>
          <p:nvPr/>
        </p:nvSpPr>
        <p:spPr>
          <a:xfrm>
            <a:off x="271983" y="6255816"/>
            <a:ext cx="94106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PK</a:t>
            </a:r>
            <a:r>
              <a:rPr sz="1800" dirty="0">
                <a:latin typeface="Franklin Gothic Book"/>
                <a:cs typeface="Franklin Gothic Book"/>
              </a:rPr>
              <a:t>M</a:t>
            </a:r>
            <a:r>
              <a:rPr sz="1800" spc="5" dirty="0">
                <a:latin typeface="Franklin Gothic Book"/>
                <a:cs typeface="Franklin Gothic Book"/>
              </a:rPr>
              <a:t>-</a:t>
            </a:r>
            <a:r>
              <a:rPr sz="1800" spc="-75" dirty="0">
                <a:latin typeface="Franklin Gothic Book"/>
                <a:cs typeface="Franklin Gothic Book"/>
              </a:rPr>
              <a:t>K</a:t>
            </a:r>
            <a:r>
              <a:rPr sz="1800" spc="-5" dirty="0">
                <a:latin typeface="Franklin Gothic Book"/>
                <a:cs typeface="Franklin Gothic Book"/>
              </a:rPr>
              <a:t>C*</a:t>
            </a:r>
            <a:endParaRPr sz="1800">
              <a:latin typeface="Franklin Gothic Book"/>
              <a:cs typeface="Franklin Gothic Book"/>
            </a:endParaRPr>
          </a:p>
        </p:txBody>
      </p:sp>
      <p:sp>
        <p:nvSpPr>
          <p:cNvPr id="106" name="object 106"/>
          <p:cNvSpPr txBox="1"/>
          <p:nvPr/>
        </p:nvSpPr>
        <p:spPr>
          <a:xfrm>
            <a:off x="1504569" y="5942508"/>
            <a:ext cx="2124710" cy="908685"/>
          </a:xfrm>
          <a:prstGeom prst="rect">
            <a:avLst/>
          </a:prstGeom>
        </p:spPr>
        <p:txBody>
          <a:bodyPr vert="horz" wrap="square" lIns="0" tIns="12065" rIns="0" bIns="0" rtlCol="0">
            <a:spAutoFit/>
          </a:bodyPr>
          <a:lstStyle/>
          <a:p>
            <a:pPr marL="12700" marR="5080" indent="-635" algn="ctr">
              <a:lnSpc>
                <a:spcPct val="107300"/>
              </a:lnSpc>
              <a:spcBef>
                <a:spcPts val="95"/>
              </a:spcBef>
            </a:pPr>
            <a:r>
              <a:rPr sz="1800" dirty="0">
                <a:latin typeface="Franklin Gothic Book"/>
                <a:cs typeface="Franklin Gothic Book"/>
              </a:rPr>
              <a:t>Karya </a:t>
            </a:r>
            <a:r>
              <a:rPr sz="1800" spc="-5" dirty="0">
                <a:latin typeface="Franklin Gothic Book"/>
                <a:cs typeface="Franklin Gothic Book"/>
              </a:rPr>
              <a:t>berupa hasil  </a:t>
            </a:r>
            <a:r>
              <a:rPr sz="1800" spc="-10" dirty="0">
                <a:latin typeface="Franklin Gothic Book"/>
                <a:cs typeface="Franklin Gothic Book"/>
              </a:rPr>
              <a:t>konstruksi </a:t>
            </a:r>
            <a:r>
              <a:rPr sz="1800" spc="-5" dirty="0">
                <a:latin typeface="Franklin Gothic Book"/>
                <a:cs typeface="Franklin Gothic Book"/>
              </a:rPr>
              <a:t>karsa</a:t>
            </a:r>
            <a:r>
              <a:rPr sz="1800" spc="-45" dirty="0">
                <a:latin typeface="Franklin Gothic Book"/>
                <a:cs typeface="Franklin Gothic Book"/>
              </a:rPr>
              <a:t> </a:t>
            </a:r>
            <a:r>
              <a:rPr sz="1800" spc="-10" dirty="0">
                <a:latin typeface="Franklin Gothic Book"/>
                <a:cs typeface="Franklin Gothic Book"/>
              </a:rPr>
              <a:t>yang  </a:t>
            </a:r>
            <a:r>
              <a:rPr sz="1800" spc="-5" dirty="0">
                <a:latin typeface="Franklin Gothic Book"/>
                <a:cs typeface="Franklin Gothic Book"/>
              </a:rPr>
              <a:t>fungsional</a:t>
            </a:r>
            <a:endParaRPr sz="1800">
              <a:latin typeface="Franklin Gothic Book"/>
              <a:cs typeface="Franklin Gothic Book"/>
            </a:endParaRPr>
          </a:p>
        </p:txBody>
      </p:sp>
      <p:sp>
        <p:nvSpPr>
          <p:cNvPr id="107" name="object 107"/>
          <p:cNvSpPr txBox="1"/>
          <p:nvPr/>
        </p:nvSpPr>
        <p:spPr>
          <a:xfrm>
            <a:off x="4073397" y="5962294"/>
            <a:ext cx="13887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Sesuai</a:t>
            </a:r>
            <a:r>
              <a:rPr sz="1800" spc="-65" dirty="0">
                <a:latin typeface="Franklin Gothic Book"/>
                <a:cs typeface="Franklin Gothic Book"/>
              </a:rPr>
              <a:t> </a:t>
            </a:r>
            <a:r>
              <a:rPr sz="1800" spc="-5" dirty="0">
                <a:latin typeface="Franklin Gothic Book"/>
                <a:cs typeface="Franklin Gothic Book"/>
              </a:rPr>
              <a:t>bidang</a:t>
            </a:r>
            <a:endParaRPr sz="1800">
              <a:latin typeface="Franklin Gothic Book"/>
              <a:cs typeface="Franklin Gothic Book"/>
            </a:endParaRPr>
          </a:p>
        </p:txBody>
      </p:sp>
      <p:sp>
        <p:nvSpPr>
          <p:cNvPr id="108" name="object 108"/>
          <p:cNvSpPr txBox="1"/>
          <p:nvPr/>
        </p:nvSpPr>
        <p:spPr>
          <a:xfrm>
            <a:off x="4215129" y="6550862"/>
            <a:ext cx="11074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di</a:t>
            </a:r>
            <a:r>
              <a:rPr sz="1800" spc="-70" dirty="0">
                <a:latin typeface="Franklin Gothic Book"/>
                <a:cs typeface="Franklin Gothic Book"/>
              </a:rPr>
              <a:t> </a:t>
            </a:r>
            <a:r>
              <a:rPr sz="1800" spc="-10" dirty="0">
                <a:latin typeface="Franklin Gothic Book"/>
                <a:cs typeface="Franklin Gothic Book"/>
              </a:rPr>
              <a:t>anjurkan</a:t>
            </a:r>
            <a:endParaRPr sz="1800">
              <a:latin typeface="Franklin Gothic Book"/>
              <a:cs typeface="Franklin Gothic Book"/>
            </a:endParaRPr>
          </a:p>
        </p:txBody>
      </p:sp>
      <p:sp>
        <p:nvSpPr>
          <p:cNvPr id="109" name="object 109"/>
          <p:cNvSpPr txBox="1"/>
          <p:nvPr/>
        </p:nvSpPr>
        <p:spPr>
          <a:xfrm>
            <a:off x="3848353" y="6256426"/>
            <a:ext cx="2819400" cy="300355"/>
          </a:xfrm>
          <a:prstGeom prst="rect">
            <a:avLst/>
          </a:prstGeom>
        </p:spPr>
        <p:txBody>
          <a:bodyPr vert="horz" wrap="square" lIns="0" tIns="12700" rIns="0" bIns="0" rtlCol="0">
            <a:spAutoFit/>
          </a:bodyPr>
          <a:lstStyle/>
          <a:p>
            <a:pPr marL="38100">
              <a:lnSpc>
                <a:spcPct val="100000"/>
              </a:lnSpc>
              <a:spcBef>
                <a:spcPts val="100"/>
              </a:spcBef>
            </a:pPr>
            <a:r>
              <a:rPr sz="1800" spc="-5" dirty="0">
                <a:latin typeface="Franklin Gothic Book"/>
                <a:cs typeface="Franklin Gothic Book"/>
              </a:rPr>
              <a:t>ilmu, lintas bidang</a:t>
            </a:r>
            <a:r>
              <a:rPr sz="1800" spc="5" dirty="0">
                <a:latin typeface="Franklin Gothic Book"/>
                <a:cs typeface="Franklin Gothic Book"/>
              </a:rPr>
              <a:t> </a:t>
            </a:r>
            <a:r>
              <a:rPr sz="2700" spc="-7" baseline="35493" dirty="0">
                <a:latin typeface="Franklin Gothic Book"/>
                <a:cs typeface="Franklin Gothic Book"/>
              </a:rPr>
              <a:t>Diploma,</a:t>
            </a:r>
            <a:endParaRPr sz="2700" baseline="35493">
              <a:latin typeface="Franklin Gothic Book"/>
              <a:cs typeface="Franklin Gothic Book"/>
            </a:endParaRPr>
          </a:p>
        </p:txBody>
      </p:sp>
      <p:sp>
        <p:nvSpPr>
          <p:cNvPr id="110" name="object 110"/>
          <p:cNvSpPr txBox="1"/>
          <p:nvPr/>
        </p:nvSpPr>
        <p:spPr>
          <a:xfrm>
            <a:off x="5758941" y="6403340"/>
            <a:ext cx="2895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Franklin Gothic Book"/>
                <a:cs typeface="Franklin Gothic Book"/>
              </a:rPr>
              <a:t>S1</a:t>
            </a:r>
            <a:endParaRPr sz="1800">
              <a:latin typeface="Franklin Gothic Book"/>
              <a:cs typeface="Franklin Gothic Book"/>
            </a:endParaRPr>
          </a:p>
        </p:txBody>
      </p:sp>
      <p:sp>
        <p:nvSpPr>
          <p:cNvPr id="111" name="object 111"/>
          <p:cNvSpPr txBox="1"/>
          <p:nvPr/>
        </p:nvSpPr>
        <p:spPr>
          <a:xfrm>
            <a:off x="7217409" y="6255816"/>
            <a:ext cx="76454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3</a:t>
            </a:r>
            <a:r>
              <a:rPr sz="1800" spc="-95" dirty="0">
                <a:latin typeface="Franklin Gothic Book"/>
                <a:cs typeface="Franklin Gothic Book"/>
              </a:rPr>
              <a:t> </a:t>
            </a:r>
            <a:r>
              <a:rPr sz="1800" spc="-5" dirty="0">
                <a:latin typeface="Franklin Gothic Book"/>
                <a:cs typeface="Franklin Gothic Book"/>
              </a:rPr>
              <a:t>orang</a:t>
            </a:r>
            <a:endParaRPr sz="1800">
              <a:latin typeface="Franklin Gothic Book"/>
              <a:cs typeface="Franklin Gothic Book"/>
            </a:endParaRPr>
          </a:p>
        </p:txBody>
      </p:sp>
      <p:sp>
        <p:nvSpPr>
          <p:cNvPr id="112" name="object 112"/>
          <p:cNvSpPr txBox="1"/>
          <p:nvPr/>
        </p:nvSpPr>
        <p:spPr>
          <a:xfrm>
            <a:off x="8254745" y="6255816"/>
            <a:ext cx="17589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Franklin Gothic Book"/>
                <a:cs typeface="Franklin Gothic Book"/>
              </a:rPr>
              <a:t>Rp 5 s.d </a:t>
            </a:r>
            <a:r>
              <a:rPr sz="1800" spc="-5" dirty="0">
                <a:latin typeface="Franklin Gothic Book"/>
                <a:cs typeface="Franklin Gothic Book"/>
              </a:rPr>
              <a:t>12,5</a:t>
            </a:r>
            <a:r>
              <a:rPr sz="1800" spc="-125" dirty="0">
                <a:latin typeface="Franklin Gothic Book"/>
                <a:cs typeface="Franklin Gothic Book"/>
              </a:rPr>
              <a:t> </a:t>
            </a:r>
            <a:r>
              <a:rPr sz="1800" spc="-5" dirty="0">
                <a:latin typeface="Franklin Gothic Book"/>
                <a:cs typeface="Franklin Gothic Book"/>
              </a:rPr>
              <a:t>juta</a:t>
            </a:r>
            <a:endParaRPr sz="1800">
              <a:latin typeface="Franklin Gothic Book"/>
              <a:cs typeface="Franklin Gothic Book"/>
            </a:endParaRPr>
          </a:p>
        </p:txBody>
      </p:sp>
      <p:sp>
        <p:nvSpPr>
          <p:cNvPr id="113" name="object 113"/>
          <p:cNvSpPr txBox="1"/>
          <p:nvPr/>
        </p:nvSpPr>
        <p:spPr>
          <a:xfrm>
            <a:off x="10193273" y="5795873"/>
            <a:ext cx="1888489" cy="1048685"/>
          </a:xfrm>
          <a:prstGeom prst="rect">
            <a:avLst/>
          </a:prstGeom>
        </p:spPr>
        <p:txBody>
          <a:bodyPr vert="horz" wrap="square" lIns="0" tIns="13335" rIns="0" bIns="0" rtlCol="0">
            <a:spAutoFit/>
          </a:bodyPr>
          <a:lstStyle/>
          <a:p>
            <a:pPr marL="12700" marR="5080" algn="ctr">
              <a:lnSpc>
                <a:spcPct val="107000"/>
              </a:lnSpc>
              <a:spcBef>
                <a:spcPts val="105"/>
              </a:spcBef>
            </a:pPr>
            <a:r>
              <a:rPr sz="1600" spc="-5" dirty="0">
                <a:latin typeface="Franklin Gothic Book"/>
                <a:cs typeface="Franklin Gothic Book"/>
              </a:rPr>
              <a:t>Lap </a:t>
            </a:r>
            <a:r>
              <a:rPr sz="1600" spc="-10" dirty="0">
                <a:latin typeface="Franklin Gothic Book"/>
                <a:cs typeface="Franklin Gothic Book"/>
              </a:rPr>
              <a:t>Kemajuan,</a:t>
            </a:r>
            <a:r>
              <a:rPr sz="1600" spc="-70" dirty="0">
                <a:latin typeface="Franklin Gothic Book"/>
                <a:cs typeface="Franklin Gothic Book"/>
              </a:rPr>
              <a:t> </a:t>
            </a:r>
            <a:r>
              <a:rPr sz="1600" spc="-5" dirty="0">
                <a:latin typeface="Franklin Gothic Book"/>
                <a:cs typeface="Franklin Gothic Book"/>
              </a:rPr>
              <a:t>Lap  </a:t>
            </a:r>
            <a:r>
              <a:rPr sz="1600" spc="-25" dirty="0">
                <a:latin typeface="Franklin Gothic Book"/>
                <a:cs typeface="Franklin Gothic Book"/>
              </a:rPr>
              <a:t>Akhir, </a:t>
            </a:r>
            <a:r>
              <a:rPr sz="1600" spc="-5" dirty="0">
                <a:latin typeface="Franklin Gothic Book"/>
                <a:cs typeface="Franklin Gothic Book"/>
              </a:rPr>
              <a:t>Artikel Ilmiah  </a:t>
            </a:r>
            <a:r>
              <a:rPr sz="1600" dirty="0">
                <a:latin typeface="Franklin Gothic Book"/>
                <a:cs typeface="Franklin Gothic Book"/>
              </a:rPr>
              <a:t>dan </a:t>
            </a:r>
            <a:r>
              <a:rPr sz="1600" spc="-15" dirty="0">
                <a:latin typeface="Franklin Gothic Book"/>
                <a:cs typeface="Franklin Gothic Book"/>
              </a:rPr>
              <a:t>Prototip </a:t>
            </a:r>
            <a:r>
              <a:rPr sz="1600" spc="-5" dirty="0">
                <a:latin typeface="Franklin Gothic Book"/>
                <a:cs typeface="Franklin Gothic Book"/>
              </a:rPr>
              <a:t>atau  </a:t>
            </a:r>
            <a:r>
              <a:rPr sz="1600" spc="-10" dirty="0">
                <a:latin typeface="Franklin Gothic Book"/>
                <a:cs typeface="Franklin Gothic Book"/>
              </a:rPr>
              <a:t>Produk</a:t>
            </a:r>
            <a:r>
              <a:rPr sz="1600" spc="-45" dirty="0">
                <a:latin typeface="Franklin Gothic Book"/>
                <a:cs typeface="Franklin Gothic Book"/>
              </a:rPr>
              <a:t> </a:t>
            </a:r>
            <a:r>
              <a:rPr sz="1600" spc="-10" dirty="0">
                <a:latin typeface="Franklin Gothic Book"/>
                <a:cs typeface="Franklin Gothic Book"/>
              </a:rPr>
              <a:t>Fungsional</a:t>
            </a:r>
            <a:endParaRPr sz="1600" dirty="0">
              <a:latin typeface="Franklin Gothic Book"/>
              <a:cs typeface="Franklin Gothic Book"/>
            </a:endParaRPr>
          </a:p>
        </p:txBody>
      </p:sp>
      <p:sp>
        <p:nvSpPr>
          <p:cNvPr id="114" name="Rectangle 113"/>
          <p:cNvSpPr/>
          <p:nvPr/>
        </p:nvSpPr>
        <p:spPr>
          <a:xfrm>
            <a:off x="161925" y="5795873"/>
            <a:ext cx="11919837" cy="1062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507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5731" y="244367"/>
            <a:ext cx="10018713" cy="1258613"/>
          </a:xfrm>
        </p:spPr>
        <p:txBody>
          <a:bodyPr/>
          <a:lstStyle/>
          <a:p>
            <a:r>
              <a:rPr lang="id-ID" b="1" dirty="0" smtClean="0"/>
              <a:t>Muara PKM</a:t>
            </a:r>
            <a:endParaRPr lang="id-ID"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09" y="1797270"/>
            <a:ext cx="8628403" cy="4656082"/>
          </a:xfrm>
          <a:prstGeom prst="rect">
            <a:avLst/>
          </a:prstGeom>
        </p:spPr>
      </p:pic>
    </p:spTree>
    <p:extLst>
      <p:ext uri="{BB962C8B-B14F-4D97-AF65-F5344CB8AC3E}">
        <p14:creationId xmlns:p14="http://schemas.microsoft.com/office/powerpoint/2010/main" val="3680159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7" y="10667"/>
            <a:ext cx="1952879" cy="243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1" y="761"/>
            <a:ext cx="12190730" cy="0"/>
          </a:xfrm>
          <a:custGeom>
            <a:avLst/>
            <a:gdLst/>
            <a:ahLst/>
            <a:cxnLst/>
            <a:rect l="l" t="t" r="r" b="b"/>
            <a:pathLst>
              <a:path w="12190730">
                <a:moveTo>
                  <a:pt x="0" y="0"/>
                </a:moveTo>
                <a:lnTo>
                  <a:pt x="12190476" y="0"/>
                </a:lnTo>
              </a:path>
            </a:pathLst>
          </a:custGeom>
          <a:ln w="3175">
            <a:solidFill>
              <a:srgbClr val="000000"/>
            </a:solidFill>
          </a:ln>
        </p:spPr>
        <p:txBody>
          <a:bodyPr wrap="square" lIns="0" tIns="0" rIns="0" bIns="0" rtlCol="0"/>
          <a:lstStyle/>
          <a:p>
            <a:endParaRPr/>
          </a:p>
        </p:txBody>
      </p:sp>
      <p:sp>
        <p:nvSpPr>
          <p:cNvPr id="4" name="object 4"/>
          <p:cNvSpPr/>
          <p:nvPr/>
        </p:nvSpPr>
        <p:spPr>
          <a:xfrm>
            <a:off x="761" y="761"/>
            <a:ext cx="0" cy="6856730"/>
          </a:xfrm>
          <a:custGeom>
            <a:avLst/>
            <a:gdLst/>
            <a:ahLst/>
            <a:cxnLst/>
            <a:rect l="l" t="t" r="r" b="b"/>
            <a:pathLst>
              <a:path h="6856730">
                <a:moveTo>
                  <a:pt x="0" y="0"/>
                </a:moveTo>
                <a:lnTo>
                  <a:pt x="0" y="6856475"/>
                </a:lnTo>
              </a:path>
            </a:pathLst>
          </a:custGeom>
          <a:ln w="3175">
            <a:solidFill>
              <a:srgbClr val="000000"/>
            </a:solidFill>
          </a:ln>
        </p:spPr>
        <p:txBody>
          <a:bodyPr wrap="square" lIns="0" tIns="0" rIns="0" bIns="0" rtlCol="0"/>
          <a:lstStyle/>
          <a:p>
            <a:endParaRPr/>
          </a:p>
        </p:txBody>
      </p:sp>
      <p:sp>
        <p:nvSpPr>
          <p:cNvPr id="5" name="object 5"/>
          <p:cNvSpPr/>
          <p:nvPr/>
        </p:nvSpPr>
        <p:spPr>
          <a:xfrm>
            <a:off x="761" y="6857237"/>
            <a:ext cx="12190730" cy="0"/>
          </a:xfrm>
          <a:custGeom>
            <a:avLst/>
            <a:gdLst/>
            <a:ahLst/>
            <a:cxnLst/>
            <a:rect l="l" t="t" r="r" b="b"/>
            <a:pathLst>
              <a:path w="12190730">
                <a:moveTo>
                  <a:pt x="0" y="0"/>
                </a:moveTo>
                <a:lnTo>
                  <a:pt x="12190476" y="0"/>
                </a:lnTo>
              </a:path>
            </a:pathLst>
          </a:custGeom>
          <a:ln w="3175">
            <a:solidFill>
              <a:srgbClr val="000000"/>
            </a:solidFill>
          </a:ln>
        </p:spPr>
        <p:txBody>
          <a:bodyPr wrap="square" lIns="0" tIns="0" rIns="0" bIns="0" rtlCol="0"/>
          <a:lstStyle/>
          <a:p>
            <a:endParaRPr/>
          </a:p>
        </p:txBody>
      </p:sp>
      <p:sp>
        <p:nvSpPr>
          <p:cNvPr id="6" name="object 6"/>
          <p:cNvSpPr/>
          <p:nvPr/>
        </p:nvSpPr>
        <p:spPr>
          <a:xfrm>
            <a:off x="12191238" y="761"/>
            <a:ext cx="0" cy="6856730"/>
          </a:xfrm>
          <a:custGeom>
            <a:avLst/>
            <a:gdLst/>
            <a:ahLst/>
            <a:cxnLst/>
            <a:rect l="l" t="t" r="r" b="b"/>
            <a:pathLst>
              <a:path h="6856730">
                <a:moveTo>
                  <a:pt x="0" y="6856475"/>
                </a:moveTo>
                <a:lnTo>
                  <a:pt x="0" y="0"/>
                </a:lnTo>
              </a:path>
            </a:pathLst>
          </a:custGeom>
          <a:ln w="3175">
            <a:solidFill>
              <a:srgbClr val="000000"/>
            </a:solidFill>
          </a:ln>
        </p:spPr>
        <p:txBody>
          <a:bodyPr wrap="square" lIns="0" tIns="0" rIns="0" bIns="0" rtlCol="0"/>
          <a:lstStyle/>
          <a:p>
            <a:endParaRPr/>
          </a:p>
        </p:txBody>
      </p:sp>
      <p:sp>
        <p:nvSpPr>
          <p:cNvPr id="7" name="object 7"/>
          <p:cNvSpPr/>
          <p:nvPr/>
        </p:nvSpPr>
        <p:spPr>
          <a:xfrm>
            <a:off x="58863" y="44955"/>
            <a:ext cx="12192000" cy="685800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a:spLocks noGrp="1"/>
          </p:cNvSpPr>
          <p:nvPr>
            <p:ph type="title"/>
          </p:nvPr>
        </p:nvSpPr>
        <p:spPr>
          <a:xfrm>
            <a:off x="846531" y="268986"/>
            <a:ext cx="5652770" cy="635000"/>
          </a:xfrm>
          <a:prstGeom prst="rect">
            <a:avLst/>
          </a:prstGeom>
        </p:spPr>
        <p:txBody>
          <a:bodyPr vert="horz" wrap="square" lIns="0" tIns="12065" rIns="0" bIns="0" rtlCol="0">
            <a:spAutoFit/>
          </a:bodyPr>
          <a:lstStyle/>
          <a:p>
            <a:pPr marL="12700">
              <a:lnSpc>
                <a:spcPct val="100000"/>
              </a:lnSpc>
              <a:spcBef>
                <a:spcPts val="95"/>
              </a:spcBef>
            </a:pPr>
            <a:r>
              <a:rPr sz="4000" spc="-35" dirty="0">
                <a:solidFill>
                  <a:srgbClr val="404040"/>
                </a:solidFill>
                <a:latin typeface="Franklin Gothic Book"/>
                <a:cs typeface="Franklin Gothic Book"/>
              </a:rPr>
              <a:t>EVALUASI </a:t>
            </a:r>
            <a:r>
              <a:rPr sz="4000" spc="-10" dirty="0">
                <a:solidFill>
                  <a:srgbClr val="404040"/>
                </a:solidFill>
                <a:latin typeface="Franklin Gothic Book"/>
                <a:cs typeface="Franklin Gothic Book"/>
              </a:rPr>
              <a:t>PROPOSAL</a:t>
            </a:r>
            <a:r>
              <a:rPr sz="4000" spc="-85" dirty="0">
                <a:solidFill>
                  <a:srgbClr val="404040"/>
                </a:solidFill>
                <a:latin typeface="Franklin Gothic Book"/>
                <a:cs typeface="Franklin Gothic Book"/>
              </a:rPr>
              <a:t> </a:t>
            </a:r>
            <a:r>
              <a:rPr sz="4000" spc="-5" dirty="0">
                <a:solidFill>
                  <a:srgbClr val="404040"/>
                </a:solidFill>
                <a:latin typeface="Franklin Gothic Book"/>
                <a:cs typeface="Franklin Gothic Book"/>
              </a:rPr>
              <a:t>PKM</a:t>
            </a:r>
            <a:endParaRPr sz="4000">
              <a:latin typeface="Franklin Gothic Book"/>
              <a:cs typeface="Franklin Gothic Book"/>
            </a:endParaRPr>
          </a:p>
        </p:txBody>
      </p:sp>
      <p:sp>
        <p:nvSpPr>
          <p:cNvPr id="9" name="object 9"/>
          <p:cNvSpPr/>
          <p:nvPr/>
        </p:nvSpPr>
        <p:spPr>
          <a:xfrm>
            <a:off x="858977" y="265502"/>
            <a:ext cx="5652770" cy="0"/>
          </a:xfrm>
          <a:custGeom>
            <a:avLst/>
            <a:gdLst/>
            <a:ahLst/>
            <a:cxnLst/>
            <a:rect l="l" t="t" r="r" b="b"/>
            <a:pathLst>
              <a:path w="5652770">
                <a:moveTo>
                  <a:pt x="0" y="0"/>
                </a:moveTo>
                <a:lnTo>
                  <a:pt x="5652643" y="0"/>
                </a:lnTo>
              </a:path>
            </a:pathLst>
          </a:custGeom>
          <a:ln w="58783">
            <a:solidFill>
              <a:srgbClr val="8B8D85"/>
            </a:solidFill>
          </a:ln>
        </p:spPr>
        <p:txBody>
          <a:bodyPr wrap="square" lIns="0" tIns="0" rIns="0" bIns="0" rtlCol="0"/>
          <a:lstStyle/>
          <a:p>
            <a:endParaRPr/>
          </a:p>
        </p:txBody>
      </p:sp>
      <p:sp>
        <p:nvSpPr>
          <p:cNvPr id="10" name="object 10"/>
          <p:cNvSpPr txBox="1"/>
          <p:nvPr/>
        </p:nvSpPr>
        <p:spPr>
          <a:xfrm>
            <a:off x="11159743" y="6399682"/>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81B0D"/>
                </a:solidFill>
                <a:latin typeface="Franklin Gothic Book"/>
                <a:cs typeface="Franklin Gothic Book"/>
              </a:rPr>
              <a:t>5</a:t>
            </a:r>
            <a:endParaRPr sz="1200">
              <a:latin typeface="Franklin Gothic Book"/>
              <a:cs typeface="Franklin Gothic Book"/>
            </a:endParaRPr>
          </a:p>
        </p:txBody>
      </p:sp>
      <p:sp>
        <p:nvSpPr>
          <p:cNvPr id="11" name="object 11"/>
          <p:cNvSpPr/>
          <p:nvPr/>
        </p:nvSpPr>
        <p:spPr>
          <a:xfrm>
            <a:off x="7820406" y="1556766"/>
            <a:ext cx="3792220" cy="1016000"/>
          </a:xfrm>
          <a:custGeom>
            <a:avLst/>
            <a:gdLst/>
            <a:ahLst/>
            <a:cxnLst/>
            <a:rect l="l" t="t" r="r" b="b"/>
            <a:pathLst>
              <a:path w="3792220" h="1016000">
                <a:moveTo>
                  <a:pt x="0" y="0"/>
                </a:moveTo>
                <a:lnTo>
                  <a:pt x="3283839" y="0"/>
                </a:lnTo>
                <a:lnTo>
                  <a:pt x="3791839" y="508000"/>
                </a:lnTo>
                <a:lnTo>
                  <a:pt x="3283839" y="1016000"/>
                </a:lnTo>
                <a:lnTo>
                  <a:pt x="0" y="1016000"/>
                </a:lnTo>
                <a:lnTo>
                  <a:pt x="508000" y="508000"/>
                </a:lnTo>
                <a:lnTo>
                  <a:pt x="0" y="0"/>
                </a:lnTo>
              </a:path>
            </a:pathLst>
          </a:custGeom>
          <a:ln w="69850">
            <a:solidFill>
              <a:srgbClr val="8B8D85"/>
            </a:solidFill>
          </a:ln>
        </p:spPr>
        <p:txBody>
          <a:bodyPr wrap="square" lIns="0" tIns="0" rIns="0" bIns="0" rtlCol="0"/>
          <a:lstStyle/>
          <a:p>
            <a:endParaRPr/>
          </a:p>
        </p:txBody>
      </p:sp>
      <p:sp>
        <p:nvSpPr>
          <p:cNvPr id="12" name="object 12"/>
          <p:cNvSpPr/>
          <p:nvPr/>
        </p:nvSpPr>
        <p:spPr>
          <a:xfrm>
            <a:off x="734313" y="1556766"/>
            <a:ext cx="3755390" cy="1016000"/>
          </a:xfrm>
          <a:custGeom>
            <a:avLst/>
            <a:gdLst/>
            <a:ahLst/>
            <a:cxnLst/>
            <a:rect l="l" t="t" r="r" b="b"/>
            <a:pathLst>
              <a:path w="3755390" h="1016000">
                <a:moveTo>
                  <a:pt x="3247009" y="0"/>
                </a:moveTo>
                <a:lnTo>
                  <a:pt x="0" y="0"/>
                </a:lnTo>
                <a:lnTo>
                  <a:pt x="507999" y="508000"/>
                </a:lnTo>
                <a:lnTo>
                  <a:pt x="0" y="1016000"/>
                </a:lnTo>
                <a:lnTo>
                  <a:pt x="3247009" y="1016000"/>
                </a:lnTo>
                <a:lnTo>
                  <a:pt x="3755009" y="508000"/>
                </a:lnTo>
                <a:lnTo>
                  <a:pt x="3247009" y="0"/>
                </a:lnTo>
                <a:close/>
              </a:path>
            </a:pathLst>
          </a:custGeom>
          <a:solidFill>
            <a:srgbClr val="F5E6C3"/>
          </a:solidFill>
        </p:spPr>
        <p:txBody>
          <a:bodyPr wrap="square" lIns="0" tIns="0" rIns="0" bIns="0" rtlCol="0"/>
          <a:lstStyle/>
          <a:p>
            <a:endParaRPr/>
          </a:p>
        </p:txBody>
      </p:sp>
      <p:sp>
        <p:nvSpPr>
          <p:cNvPr id="13" name="object 13"/>
          <p:cNvSpPr/>
          <p:nvPr/>
        </p:nvSpPr>
        <p:spPr>
          <a:xfrm>
            <a:off x="3491738" y="1632457"/>
            <a:ext cx="864869" cy="864869"/>
          </a:xfrm>
          <a:custGeom>
            <a:avLst/>
            <a:gdLst/>
            <a:ahLst/>
            <a:cxnLst/>
            <a:rect l="l" t="t" r="r" b="b"/>
            <a:pathLst>
              <a:path w="864870" h="864869">
                <a:moveTo>
                  <a:pt x="432308" y="0"/>
                </a:moveTo>
                <a:lnTo>
                  <a:pt x="0" y="432307"/>
                </a:lnTo>
                <a:lnTo>
                  <a:pt x="432308" y="864488"/>
                </a:lnTo>
                <a:lnTo>
                  <a:pt x="864488" y="432307"/>
                </a:lnTo>
                <a:lnTo>
                  <a:pt x="432308" y="0"/>
                </a:lnTo>
                <a:close/>
              </a:path>
            </a:pathLst>
          </a:custGeom>
          <a:solidFill>
            <a:srgbClr val="628663"/>
          </a:solidFill>
        </p:spPr>
        <p:txBody>
          <a:bodyPr wrap="square" lIns="0" tIns="0" rIns="0" bIns="0" rtlCol="0"/>
          <a:lstStyle/>
          <a:p>
            <a:endParaRPr/>
          </a:p>
        </p:txBody>
      </p:sp>
      <p:sp>
        <p:nvSpPr>
          <p:cNvPr id="14" name="object 14"/>
          <p:cNvSpPr/>
          <p:nvPr/>
        </p:nvSpPr>
        <p:spPr>
          <a:xfrm>
            <a:off x="3491738" y="1632457"/>
            <a:ext cx="864869" cy="864869"/>
          </a:xfrm>
          <a:custGeom>
            <a:avLst/>
            <a:gdLst/>
            <a:ahLst/>
            <a:cxnLst/>
            <a:rect l="l" t="t" r="r" b="b"/>
            <a:pathLst>
              <a:path w="864870" h="864869">
                <a:moveTo>
                  <a:pt x="0" y="432307"/>
                </a:moveTo>
                <a:lnTo>
                  <a:pt x="432308" y="0"/>
                </a:lnTo>
                <a:lnTo>
                  <a:pt x="864488" y="432307"/>
                </a:lnTo>
                <a:lnTo>
                  <a:pt x="432308" y="864488"/>
                </a:lnTo>
                <a:lnTo>
                  <a:pt x="0" y="432307"/>
                </a:lnTo>
              </a:path>
            </a:pathLst>
          </a:custGeom>
          <a:ln w="69850">
            <a:solidFill>
              <a:srgbClr val="FFFFFF"/>
            </a:solidFill>
          </a:ln>
        </p:spPr>
        <p:txBody>
          <a:bodyPr wrap="square" lIns="0" tIns="0" rIns="0" bIns="0" rtlCol="0"/>
          <a:lstStyle/>
          <a:p>
            <a:endParaRPr/>
          </a:p>
        </p:txBody>
      </p:sp>
      <p:sp>
        <p:nvSpPr>
          <p:cNvPr id="15" name="object 15"/>
          <p:cNvSpPr/>
          <p:nvPr/>
        </p:nvSpPr>
        <p:spPr>
          <a:xfrm>
            <a:off x="4093590" y="1554733"/>
            <a:ext cx="4122547" cy="10160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093590" y="1554733"/>
            <a:ext cx="4123054" cy="1016000"/>
          </a:xfrm>
          <a:custGeom>
            <a:avLst/>
            <a:gdLst/>
            <a:ahLst/>
            <a:cxnLst/>
            <a:rect l="l" t="t" r="r" b="b"/>
            <a:pathLst>
              <a:path w="4123054" h="1016000">
                <a:moveTo>
                  <a:pt x="0" y="0"/>
                </a:moveTo>
                <a:lnTo>
                  <a:pt x="3614547" y="0"/>
                </a:lnTo>
                <a:lnTo>
                  <a:pt x="4122547" y="508000"/>
                </a:lnTo>
                <a:lnTo>
                  <a:pt x="3614547" y="1016000"/>
                </a:lnTo>
                <a:lnTo>
                  <a:pt x="0" y="1016000"/>
                </a:lnTo>
                <a:lnTo>
                  <a:pt x="508000" y="508000"/>
                </a:lnTo>
                <a:lnTo>
                  <a:pt x="0" y="0"/>
                </a:lnTo>
              </a:path>
            </a:pathLst>
          </a:custGeom>
          <a:ln w="69850">
            <a:solidFill>
              <a:srgbClr val="8B8D85"/>
            </a:solidFill>
          </a:ln>
        </p:spPr>
        <p:txBody>
          <a:bodyPr wrap="square" lIns="0" tIns="0" rIns="0" bIns="0" rtlCol="0"/>
          <a:lstStyle/>
          <a:p>
            <a:endParaRPr/>
          </a:p>
        </p:txBody>
      </p:sp>
      <p:sp>
        <p:nvSpPr>
          <p:cNvPr id="17" name="object 17"/>
          <p:cNvSpPr/>
          <p:nvPr/>
        </p:nvSpPr>
        <p:spPr>
          <a:xfrm>
            <a:off x="7273035" y="1632457"/>
            <a:ext cx="864869" cy="864869"/>
          </a:xfrm>
          <a:custGeom>
            <a:avLst/>
            <a:gdLst/>
            <a:ahLst/>
            <a:cxnLst/>
            <a:rect l="l" t="t" r="r" b="b"/>
            <a:pathLst>
              <a:path w="864870" h="864869">
                <a:moveTo>
                  <a:pt x="432308" y="0"/>
                </a:moveTo>
                <a:lnTo>
                  <a:pt x="0" y="432307"/>
                </a:lnTo>
                <a:lnTo>
                  <a:pt x="432308" y="864488"/>
                </a:lnTo>
                <a:lnTo>
                  <a:pt x="864489" y="432307"/>
                </a:lnTo>
                <a:lnTo>
                  <a:pt x="432308" y="0"/>
                </a:lnTo>
                <a:close/>
              </a:path>
            </a:pathLst>
          </a:custGeom>
          <a:solidFill>
            <a:srgbClr val="4D7C99"/>
          </a:solidFill>
        </p:spPr>
        <p:txBody>
          <a:bodyPr wrap="square" lIns="0" tIns="0" rIns="0" bIns="0" rtlCol="0"/>
          <a:lstStyle/>
          <a:p>
            <a:endParaRPr/>
          </a:p>
        </p:txBody>
      </p:sp>
      <p:sp>
        <p:nvSpPr>
          <p:cNvPr id="18" name="object 18"/>
          <p:cNvSpPr/>
          <p:nvPr/>
        </p:nvSpPr>
        <p:spPr>
          <a:xfrm>
            <a:off x="7273035" y="1632457"/>
            <a:ext cx="864869" cy="864869"/>
          </a:xfrm>
          <a:custGeom>
            <a:avLst/>
            <a:gdLst/>
            <a:ahLst/>
            <a:cxnLst/>
            <a:rect l="l" t="t" r="r" b="b"/>
            <a:pathLst>
              <a:path w="864870" h="864869">
                <a:moveTo>
                  <a:pt x="0" y="432307"/>
                </a:moveTo>
                <a:lnTo>
                  <a:pt x="432308" y="0"/>
                </a:lnTo>
                <a:lnTo>
                  <a:pt x="864489" y="432307"/>
                </a:lnTo>
                <a:lnTo>
                  <a:pt x="432308" y="864488"/>
                </a:lnTo>
                <a:lnTo>
                  <a:pt x="0" y="432307"/>
                </a:lnTo>
              </a:path>
            </a:pathLst>
          </a:custGeom>
          <a:ln w="69850">
            <a:solidFill>
              <a:srgbClr val="FFFFFF"/>
            </a:solidFill>
          </a:ln>
        </p:spPr>
        <p:txBody>
          <a:bodyPr wrap="square" lIns="0" tIns="0" rIns="0" bIns="0" rtlCol="0"/>
          <a:lstStyle/>
          <a:p>
            <a:endParaRPr/>
          </a:p>
        </p:txBody>
      </p:sp>
      <p:sp>
        <p:nvSpPr>
          <p:cNvPr id="19" name="object 19"/>
          <p:cNvSpPr/>
          <p:nvPr/>
        </p:nvSpPr>
        <p:spPr>
          <a:xfrm>
            <a:off x="10629518" y="1632457"/>
            <a:ext cx="864869" cy="864869"/>
          </a:xfrm>
          <a:custGeom>
            <a:avLst/>
            <a:gdLst/>
            <a:ahLst/>
            <a:cxnLst/>
            <a:rect l="l" t="t" r="r" b="b"/>
            <a:pathLst>
              <a:path w="864870" h="864869">
                <a:moveTo>
                  <a:pt x="432180" y="0"/>
                </a:moveTo>
                <a:lnTo>
                  <a:pt x="0" y="432307"/>
                </a:lnTo>
                <a:lnTo>
                  <a:pt x="432180" y="864488"/>
                </a:lnTo>
                <a:lnTo>
                  <a:pt x="864361" y="432307"/>
                </a:lnTo>
                <a:lnTo>
                  <a:pt x="432180" y="0"/>
                </a:lnTo>
                <a:close/>
              </a:path>
            </a:pathLst>
          </a:custGeom>
          <a:solidFill>
            <a:srgbClr val="912136"/>
          </a:solidFill>
        </p:spPr>
        <p:txBody>
          <a:bodyPr wrap="square" lIns="0" tIns="0" rIns="0" bIns="0" rtlCol="0"/>
          <a:lstStyle/>
          <a:p>
            <a:endParaRPr/>
          </a:p>
        </p:txBody>
      </p:sp>
      <p:sp>
        <p:nvSpPr>
          <p:cNvPr id="20" name="object 20"/>
          <p:cNvSpPr/>
          <p:nvPr/>
        </p:nvSpPr>
        <p:spPr>
          <a:xfrm>
            <a:off x="10629518" y="1632457"/>
            <a:ext cx="864869" cy="864869"/>
          </a:xfrm>
          <a:custGeom>
            <a:avLst/>
            <a:gdLst/>
            <a:ahLst/>
            <a:cxnLst/>
            <a:rect l="l" t="t" r="r" b="b"/>
            <a:pathLst>
              <a:path w="864870" h="864869">
                <a:moveTo>
                  <a:pt x="0" y="432307"/>
                </a:moveTo>
                <a:lnTo>
                  <a:pt x="432180" y="0"/>
                </a:lnTo>
                <a:lnTo>
                  <a:pt x="864361" y="432307"/>
                </a:lnTo>
                <a:lnTo>
                  <a:pt x="432180" y="864488"/>
                </a:lnTo>
                <a:lnTo>
                  <a:pt x="0" y="432307"/>
                </a:lnTo>
              </a:path>
            </a:pathLst>
          </a:custGeom>
          <a:ln w="69849">
            <a:solidFill>
              <a:srgbClr val="FFFFFF"/>
            </a:solidFill>
          </a:ln>
        </p:spPr>
        <p:txBody>
          <a:bodyPr wrap="square" lIns="0" tIns="0" rIns="0" bIns="0" rtlCol="0"/>
          <a:lstStyle/>
          <a:p>
            <a:endParaRPr/>
          </a:p>
        </p:txBody>
      </p:sp>
      <p:sp>
        <p:nvSpPr>
          <p:cNvPr id="21" name="object 21"/>
          <p:cNvSpPr txBox="1"/>
          <p:nvPr/>
        </p:nvSpPr>
        <p:spPr>
          <a:xfrm>
            <a:off x="1178458" y="2760345"/>
            <a:ext cx="2684780" cy="1260475"/>
          </a:xfrm>
          <a:prstGeom prst="rect">
            <a:avLst/>
          </a:prstGeom>
        </p:spPr>
        <p:txBody>
          <a:bodyPr vert="horz" wrap="square" lIns="0" tIns="149860" rIns="0" bIns="0" rtlCol="0">
            <a:spAutoFit/>
          </a:bodyPr>
          <a:lstStyle/>
          <a:p>
            <a:pPr marL="299085" indent="-287020">
              <a:lnSpc>
                <a:spcPct val="100000"/>
              </a:lnSpc>
              <a:spcBef>
                <a:spcPts val="1180"/>
              </a:spcBef>
              <a:buFont typeface="Wingdings"/>
              <a:buChar char=""/>
              <a:tabLst>
                <a:tab pos="299720" algn="l"/>
              </a:tabLst>
            </a:pPr>
            <a:r>
              <a:rPr sz="1800" spc="-10" dirty="0">
                <a:latin typeface="Franklin Gothic Book"/>
                <a:cs typeface="Franklin Gothic Book"/>
              </a:rPr>
              <a:t>Kesesuaian</a:t>
            </a:r>
            <a:r>
              <a:rPr sz="1800" spc="-65" dirty="0">
                <a:latin typeface="Franklin Gothic Book"/>
                <a:cs typeface="Franklin Gothic Book"/>
              </a:rPr>
              <a:t> </a:t>
            </a:r>
            <a:r>
              <a:rPr sz="1800" spc="-5" dirty="0">
                <a:latin typeface="Franklin Gothic Book"/>
                <a:cs typeface="Franklin Gothic Book"/>
              </a:rPr>
              <a:t>Administrasi</a:t>
            </a:r>
            <a:endParaRPr sz="1800" dirty="0">
              <a:latin typeface="Franklin Gothic Book"/>
              <a:cs typeface="Franklin Gothic Book"/>
            </a:endParaRPr>
          </a:p>
          <a:p>
            <a:pPr marL="299085" indent="-287020">
              <a:lnSpc>
                <a:spcPct val="100000"/>
              </a:lnSpc>
              <a:spcBef>
                <a:spcPts val="1080"/>
              </a:spcBef>
              <a:buFont typeface="Wingdings"/>
              <a:buChar char=""/>
              <a:tabLst>
                <a:tab pos="299720" algn="l"/>
              </a:tabLst>
            </a:pPr>
            <a:r>
              <a:rPr sz="1800" spc="-10" dirty="0">
                <a:solidFill>
                  <a:srgbClr val="00AF50"/>
                </a:solidFill>
                <a:latin typeface="Franklin Gothic Book"/>
                <a:cs typeface="Franklin Gothic Book"/>
              </a:rPr>
              <a:t>Kesesuaian</a:t>
            </a:r>
            <a:r>
              <a:rPr sz="1800" spc="-15" dirty="0">
                <a:solidFill>
                  <a:srgbClr val="00AF50"/>
                </a:solidFill>
                <a:latin typeface="Franklin Gothic Book"/>
                <a:cs typeface="Franklin Gothic Book"/>
              </a:rPr>
              <a:t> </a:t>
            </a:r>
            <a:r>
              <a:rPr sz="1800" spc="-10" dirty="0">
                <a:solidFill>
                  <a:srgbClr val="00AF50"/>
                </a:solidFill>
                <a:latin typeface="Franklin Gothic Book"/>
                <a:cs typeface="Franklin Gothic Book"/>
              </a:rPr>
              <a:t>Format</a:t>
            </a:r>
            <a:endParaRPr sz="1800" dirty="0">
              <a:latin typeface="Franklin Gothic Book"/>
              <a:cs typeface="Franklin Gothic Book"/>
            </a:endParaRPr>
          </a:p>
          <a:p>
            <a:pPr marL="299085" indent="-287020">
              <a:lnSpc>
                <a:spcPct val="100000"/>
              </a:lnSpc>
              <a:spcBef>
                <a:spcPts val="1080"/>
              </a:spcBef>
              <a:buFont typeface="Wingdings"/>
              <a:buChar char=""/>
              <a:tabLst>
                <a:tab pos="299720" algn="l"/>
              </a:tabLst>
            </a:pPr>
            <a:r>
              <a:rPr sz="1800" spc="-10" dirty="0">
                <a:latin typeface="Franklin Gothic Book"/>
                <a:cs typeface="Franklin Gothic Book"/>
              </a:rPr>
              <a:t>Kesesuaian</a:t>
            </a:r>
            <a:r>
              <a:rPr sz="1800" spc="-15" dirty="0">
                <a:latin typeface="Franklin Gothic Book"/>
                <a:cs typeface="Franklin Gothic Book"/>
              </a:rPr>
              <a:t> </a:t>
            </a:r>
            <a:r>
              <a:rPr sz="1800" spc="-10" dirty="0">
                <a:latin typeface="Franklin Gothic Book"/>
                <a:cs typeface="Franklin Gothic Book"/>
              </a:rPr>
              <a:t>Program</a:t>
            </a:r>
            <a:endParaRPr sz="1800" dirty="0">
              <a:latin typeface="Franklin Gothic Book"/>
              <a:cs typeface="Franklin Gothic Book"/>
            </a:endParaRPr>
          </a:p>
        </p:txBody>
      </p:sp>
      <p:sp>
        <p:nvSpPr>
          <p:cNvPr id="22" name="object 22"/>
          <p:cNvSpPr txBox="1"/>
          <p:nvPr/>
        </p:nvSpPr>
        <p:spPr>
          <a:xfrm>
            <a:off x="4521834" y="2777490"/>
            <a:ext cx="2684780" cy="1671955"/>
          </a:xfrm>
          <a:prstGeom prst="rect">
            <a:avLst/>
          </a:prstGeom>
        </p:spPr>
        <p:txBody>
          <a:bodyPr vert="horz" wrap="square" lIns="0" tIns="149860" rIns="0" bIns="0" rtlCol="0">
            <a:spAutoFit/>
          </a:bodyPr>
          <a:lstStyle/>
          <a:p>
            <a:pPr marL="299085" indent="-287020">
              <a:lnSpc>
                <a:spcPct val="100000"/>
              </a:lnSpc>
              <a:spcBef>
                <a:spcPts val="1180"/>
              </a:spcBef>
              <a:buFont typeface="Wingdings"/>
              <a:buChar char=""/>
              <a:tabLst>
                <a:tab pos="299720" algn="l"/>
              </a:tabLst>
            </a:pPr>
            <a:r>
              <a:rPr sz="1800" spc="-10" dirty="0">
                <a:latin typeface="Franklin Gothic Book"/>
                <a:cs typeface="Franklin Gothic Book"/>
              </a:rPr>
              <a:t>Kesesuaian</a:t>
            </a:r>
            <a:r>
              <a:rPr sz="1800" spc="-60" dirty="0">
                <a:latin typeface="Franklin Gothic Book"/>
                <a:cs typeface="Franklin Gothic Book"/>
              </a:rPr>
              <a:t> </a:t>
            </a:r>
            <a:r>
              <a:rPr sz="1800" spc="-5" dirty="0">
                <a:latin typeface="Franklin Gothic Book"/>
                <a:cs typeface="Franklin Gothic Book"/>
              </a:rPr>
              <a:t>Administrasi</a:t>
            </a:r>
            <a:endParaRPr sz="1800">
              <a:latin typeface="Franklin Gothic Book"/>
              <a:cs typeface="Franklin Gothic Book"/>
            </a:endParaRPr>
          </a:p>
          <a:p>
            <a:pPr marL="299085" indent="-287020">
              <a:lnSpc>
                <a:spcPct val="100000"/>
              </a:lnSpc>
              <a:spcBef>
                <a:spcPts val="1080"/>
              </a:spcBef>
              <a:buFont typeface="Wingdings"/>
              <a:buChar char=""/>
              <a:tabLst>
                <a:tab pos="299720" algn="l"/>
              </a:tabLst>
            </a:pPr>
            <a:r>
              <a:rPr sz="1800" spc="-10" dirty="0">
                <a:latin typeface="Franklin Gothic Book"/>
                <a:cs typeface="Franklin Gothic Book"/>
              </a:rPr>
              <a:t>Kesesuaian</a:t>
            </a:r>
            <a:r>
              <a:rPr sz="1800" spc="-20" dirty="0">
                <a:latin typeface="Franklin Gothic Book"/>
                <a:cs typeface="Franklin Gothic Book"/>
              </a:rPr>
              <a:t> </a:t>
            </a:r>
            <a:r>
              <a:rPr sz="1800" spc="-10" dirty="0">
                <a:latin typeface="Franklin Gothic Book"/>
                <a:cs typeface="Franklin Gothic Book"/>
              </a:rPr>
              <a:t>Format</a:t>
            </a:r>
            <a:endParaRPr sz="1800">
              <a:latin typeface="Franklin Gothic Book"/>
              <a:cs typeface="Franklin Gothic Book"/>
            </a:endParaRPr>
          </a:p>
          <a:p>
            <a:pPr marL="299085" indent="-287020">
              <a:lnSpc>
                <a:spcPct val="100000"/>
              </a:lnSpc>
              <a:spcBef>
                <a:spcPts val="1080"/>
              </a:spcBef>
              <a:buFont typeface="Wingdings"/>
              <a:buChar char=""/>
              <a:tabLst>
                <a:tab pos="299720" algn="l"/>
              </a:tabLst>
            </a:pPr>
            <a:r>
              <a:rPr sz="1800" spc="-10" dirty="0">
                <a:latin typeface="Franklin Gothic Book"/>
                <a:cs typeface="Franklin Gothic Book"/>
              </a:rPr>
              <a:t>Kesesuaian</a:t>
            </a:r>
            <a:r>
              <a:rPr sz="1800" spc="-20" dirty="0">
                <a:latin typeface="Franklin Gothic Book"/>
                <a:cs typeface="Franklin Gothic Book"/>
              </a:rPr>
              <a:t> </a:t>
            </a:r>
            <a:r>
              <a:rPr sz="1800" spc="-10" dirty="0">
                <a:latin typeface="Franklin Gothic Book"/>
                <a:cs typeface="Franklin Gothic Book"/>
              </a:rPr>
              <a:t>Program</a:t>
            </a:r>
            <a:endParaRPr sz="1800">
              <a:latin typeface="Franklin Gothic Book"/>
              <a:cs typeface="Franklin Gothic Book"/>
            </a:endParaRPr>
          </a:p>
          <a:p>
            <a:pPr marL="299085" indent="-287020">
              <a:lnSpc>
                <a:spcPct val="100000"/>
              </a:lnSpc>
              <a:spcBef>
                <a:spcPts val="1080"/>
              </a:spcBef>
              <a:buFont typeface="Wingdings"/>
              <a:buChar char=""/>
              <a:tabLst>
                <a:tab pos="299720" algn="l"/>
              </a:tabLst>
            </a:pPr>
            <a:r>
              <a:rPr sz="1800" spc="-10" dirty="0">
                <a:latin typeface="Franklin Gothic Book"/>
                <a:cs typeface="Franklin Gothic Book"/>
              </a:rPr>
              <a:t>Tingkat</a:t>
            </a:r>
            <a:r>
              <a:rPr sz="1800" spc="-20" dirty="0">
                <a:latin typeface="Franklin Gothic Book"/>
                <a:cs typeface="Franklin Gothic Book"/>
              </a:rPr>
              <a:t> </a:t>
            </a:r>
            <a:r>
              <a:rPr sz="1800" spc="-5" dirty="0">
                <a:latin typeface="Franklin Gothic Book"/>
                <a:cs typeface="Franklin Gothic Book"/>
              </a:rPr>
              <a:t>Kreativitas</a:t>
            </a:r>
            <a:endParaRPr sz="1800">
              <a:latin typeface="Franklin Gothic Book"/>
              <a:cs typeface="Franklin Gothic Book"/>
            </a:endParaRPr>
          </a:p>
        </p:txBody>
      </p:sp>
      <p:sp>
        <p:nvSpPr>
          <p:cNvPr id="23" name="object 23"/>
          <p:cNvSpPr txBox="1"/>
          <p:nvPr/>
        </p:nvSpPr>
        <p:spPr>
          <a:xfrm>
            <a:off x="7950200" y="2819146"/>
            <a:ext cx="2880360" cy="57404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5" dirty="0">
                <a:latin typeface="Franklin Gothic Book"/>
                <a:cs typeface="Franklin Gothic Book"/>
              </a:rPr>
              <a:t>Menenkankan pada</a:t>
            </a:r>
            <a:r>
              <a:rPr sz="1800" spc="-90" dirty="0">
                <a:latin typeface="Franklin Gothic Book"/>
                <a:cs typeface="Franklin Gothic Book"/>
              </a:rPr>
              <a:t> </a:t>
            </a:r>
            <a:r>
              <a:rPr sz="1800" dirty="0">
                <a:latin typeface="Franklin Gothic Book"/>
                <a:cs typeface="Franklin Gothic Book"/>
              </a:rPr>
              <a:t>aspek  </a:t>
            </a:r>
            <a:r>
              <a:rPr sz="1800" spc="-5" dirty="0">
                <a:latin typeface="Franklin Gothic Book"/>
                <a:cs typeface="Franklin Gothic Book"/>
              </a:rPr>
              <a:t>Kreativitas </a:t>
            </a:r>
            <a:r>
              <a:rPr sz="1800" dirty="0">
                <a:latin typeface="Franklin Gothic Book"/>
                <a:cs typeface="Franklin Gothic Book"/>
              </a:rPr>
              <a:t>/</a:t>
            </a:r>
            <a:r>
              <a:rPr sz="1800" spc="-35" dirty="0">
                <a:latin typeface="Franklin Gothic Book"/>
                <a:cs typeface="Franklin Gothic Book"/>
              </a:rPr>
              <a:t> </a:t>
            </a:r>
            <a:r>
              <a:rPr sz="1800" spc="-5" dirty="0">
                <a:latin typeface="Franklin Gothic Book"/>
                <a:cs typeface="Franklin Gothic Book"/>
              </a:rPr>
              <a:t>Substansial</a:t>
            </a:r>
            <a:endParaRPr sz="1800">
              <a:latin typeface="Franklin Gothic Book"/>
              <a:cs typeface="Franklin Gothic Book"/>
            </a:endParaRPr>
          </a:p>
        </p:txBody>
      </p:sp>
      <p:sp>
        <p:nvSpPr>
          <p:cNvPr id="24" name="object 24"/>
          <p:cNvSpPr txBox="1"/>
          <p:nvPr/>
        </p:nvSpPr>
        <p:spPr>
          <a:xfrm>
            <a:off x="1140967" y="1097991"/>
            <a:ext cx="2828290" cy="331470"/>
          </a:xfrm>
          <a:prstGeom prst="rect">
            <a:avLst/>
          </a:prstGeom>
        </p:spPr>
        <p:txBody>
          <a:bodyPr vert="horz" wrap="square" lIns="0" tIns="13335" rIns="0" bIns="0" rtlCol="0">
            <a:spAutoFit/>
          </a:bodyPr>
          <a:lstStyle/>
          <a:p>
            <a:pPr marL="12700">
              <a:lnSpc>
                <a:spcPct val="100000"/>
              </a:lnSpc>
              <a:spcBef>
                <a:spcPts val="105"/>
              </a:spcBef>
              <a:tabLst>
                <a:tab pos="1408430" algn="l"/>
              </a:tabLst>
            </a:pPr>
            <a:r>
              <a:rPr sz="2000" b="1" dirty="0">
                <a:latin typeface="Franklin Gothic Book"/>
                <a:cs typeface="Franklin Gothic Book"/>
              </a:rPr>
              <a:t>I.</a:t>
            </a:r>
            <a:r>
              <a:rPr sz="2000" b="1" spc="-15" dirty="0">
                <a:latin typeface="Franklin Gothic Book"/>
                <a:cs typeface="Franklin Gothic Book"/>
              </a:rPr>
              <a:t> </a:t>
            </a:r>
            <a:r>
              <a:rPr sz="2000" b="1" spc="-20" dirty="0">
                <a:latin typeface="Franklin Gothic Book"/>
                <a:cs typeface="Franklin Gothic Book"/>
              </a:rPr>
              <a:t>EVALUASI	</a:t>
            </a:r>
            <a:r>
              <a:rPr sz="2000" b="1" spc="-5" dirty="0">
                <a:latin typeface="Franklin Gothic Book"/>
                <a:cs typeface="Franklin Gothic Book"/>
              </a:rPr>
              <a:t>INTERNAL</a:t>
            </a:r>
            <a:r>
              <a:rPr sz="2000" b="1" spc="-55" dirty="0">
                <a:latin typeface="Franklin Gothic Book"/>
                <a:cs typeface="Franklin Gothic Book"/>
              </a:rPr>
              <a:t> </a:t>
            </a:r>
            <a:r>
              <a:rPr sz="2000" b="1" spc="-5" dirty="0">
                <a:latin typeface="Franklin Gothic Book"/>
                <a:cs typeface="Franklin Gothic Book"/>
              </a:rPr>
              <a:t>PT</a:t>
            </a:r>
            <a:endParaRPr sz="2000" b="1" dirty="0">
              <a:latin typeface="Franklin Gothic Book"/>
              <a:cs typeface="Franklin Gothic Book"/>
            </a:endParaRPr>
          </a:p>
        </p:txBody>
      </p:sp>
      <p:sp>
        <p:nvSpPr>
          <p:cNvPr id="25" name="object 25"/>
          <p:cNvSpPr txBox="1"/>
          <p:nvPr/>
        </p:nvSpPr>
        <p:spPr>
          <a:xfrm>
            <a:off x="4506214" y="1093673"/>
            <a:ext cx="3255900" cy="636270"/>
          </a:xfrm>
          <a:prstGeom prst="rect">
            <a:avLst/>
          </a:prstGeom>
        </p:spPr>
        <p:txBody>
          <a:bodyPr vert="horz" wrap="square" lIns="0" tIns="13335" rIns="0" bIns="0" rtlCol="0">
            <a:spAutoFit/>
          </a:bodyPr>
          <a:lstStyle/>
          <a:p>
            <a:pPr marL="12700">
              <a:lnSpc>
                <a:spcPct val="100000"/>
              </a:lnSpc>
              <a:spcBef>
                <a:spcPts val="105"/>
              </a:spcBef>
              <a:tabLst>
                <a:tab pos="1408430" algn="l"/>
              </a:tabLst>
            </a:pPr>
            <a:r>
              <a:rPr sz="2000" b="1" dirty="0">
                <a:latin typeface="Franklin Gothic Book"/>
                <a:cs typeface="Franklin Gothic Book"/>
              </a:rPr>
              <a:t>II.</a:t>
            </a:r>
            <a:r>
              <a:rPr sz="2000" b="1" spc="-15" dirty="0">
                <a:latin typeface="Franklin Gothic Book"/>
                <a:cs typeface="Franklin Gothic Book"/>
              </a:rPr>
              <a:t> </a:t>
            </a:r>
            <a:r>
              <a:rPr sz="2000" b="1" spc="-20" dirty="0">
                <a:latin typeface="Franklin Gothic Book"/>
                <a:cs typeface="Franklin Gothic Book"/>
              </a:rPr>
              <a:t>EVALUASI	</a:t>
            </a:r>
            <a:r>
              <a:rPr sz="2000" b="1" spc="-5" dirty="0">
                <a:latin typeface="Franklin Gothic Book"/>
                <a:cs typeface="Franklin Gothic Book"/>
              </a:rPr>
              <a:t>DARING</a:t>
            </a:r>
            <a:r>
              <a:rPr sz="2000" b="1" spc="-65" dirty="0">
                <a:latin typeface="Franklin Gothic Book"/>
                <a:cs typeface="Franklin Gothic Book"/>
              </a:rPr>
              <a:t> </a:t>
            </a:r>
            <a:r>
              <a:rPr sz="2000" b="1" spc="-30" dirty="0">
                <a:latin typeface="Franklin Gothic Book"/>
                <a:cs typeface="Franklin Gothic Book"/>
              </a:rPr>
              <a:t>TAHAP</a:t>
            </a:r>
            <a:r>
              <a:rPr lang="en-US" sz="2000" b="1" spc="-30" dirty="0">
                <a:latin typeface="Franklin Gothic Book"/>
                <a:cs typeface="Franklin Gothic Book"/>
              </a:rPr>
              <a:t> 1</a:t>
            </a:r>
            <a:endParaRPr sz="2000" b="1" dirty="0">
              <a:latin typeface="Franklin Gothic Book"/>
              <a:cs typeface="Franklin Gothic Book"/>
            </a:endParaRPr>
          </a:p>
          <a:p>
            <a:pPr algn="ctr">
              <a:lnSpc>
                <a:spcPct val="100000"/>
              </a:lnSpc>
            </a:pPr>
            <a:endParaRPr sz="2000" dirty="0">
              <a:latin typeface="Franklin Gothic Book"/>
              <a:cs typeface="Franklin Gothic Book"/>
            </a:endParaRPr>
          </a:p>
        </p:txBody>
      </p:sp>
      <p:sp>
        <p:nvSpPr>
          <p:cNvPr id="26" name="object 26"/>
          <p:cNvSpPr txBox="1"/>
          <p:nvPr/>
        </p:nvSpPr>
        <p:spPr>
          <a:xfrm>
            <a:off x="7986521" y="1076959"/>
            <a:ext cx="3295650" cy="330835"/>
          </a:xfrm>
          <a:prstGeom prst="rect">
            <a:avLst/>
          </a:prstGeom>
        </p:spPr>
        <p:txBody>
          <a:bodyPr vert="horz" wrap="square" lIns="0" tIns="13335" rIns="0" bIns="0" rtlCol="0">
            <a:spAutoFit/>
          </a:bodyPr>
          <a:lstStyle/>
          <a:p>
            <a:pPr marL="12700">
              <a:lnSpc>
                <a:spcPct val="100000"/>
              </a:lnSpc>
              <a:spcBef>
                <a:spcPts val="105"/>
              </a:spcBef>
              <a:tabLst>
                <a:tab pos="1472565" algn="l"/>
              </a:tabLst>
            </a:pPr>
            <a:r>
              <a:rPr sz="2000" b="1" dirty="0">
                <a:latin typeface="Franklin Gothic Book"/>
                <a:cs typeface="Franklin Gothic Book"/>
              </a:rPr>
              <a:t>III.</a:t>
            </a:r>
            <a:r>
              <a:rPr sz="2000" b="1" spc="-20" dirty="0">
                <a:latin typeface="Franklin Gothic Book"/>
                <a:cs typeface="Franklin Gothic Book"/>
              </a:rPr>
              <a:t> </a:t>
            </a:r>
            <a:r>
              <a:rPr sz="2000" b="1" spc="-25" dirty="0">
                <a:latin typeface="Franklin Gothic Book"/>
                <a:cs typeface="Franklin Gothic Book"/>
              </a:rPr>
              <a:t>EVALUASI	</a:t>
            </a:r>
            <a:r>
              <a:rPr sz="2000" b="1" spc="-10" dirty="0">
                <a:latin typeface="Franklin Gothic Book"/>
                <a:cs typeface="Franklin Gothic Book"/>
              </a:rPr>
              <a:t>DARING </a:t>
            </a:r>
            <a:r>
              <a:rPr sz="2000" b="1" spc="-30" dirty="0">
                <a:latin typeface="Franklin Gothic Book"/>
                <a:cs typeface="Franklin Gothic Book"/>
              </a:rPr>
              <a:t>TAHAP</a:t>
            </a:r>
            <a:r>
              <a:rPr sz="2000" b="1" spc="-40" dirty="0">
                <a:latin typeface="Franklin Gothic Book"/>
                <a:cs typeface="Franklin Gothic Book"/>
              </a:rPr>
              <a:t> </a:t>
            </a:r>
            <a:r>
              <a:rPr sz="2000" b="1" dirty="0">
                <a:latin typeface="Franklin Gothic Book"/>
                <a:cs typeface="Franklin Gothic Book"/>
              </a:rPr>
              <a:t>2</a:t>
            </a:r>
          </a:p>
        </p:txBody>
      </p:sp>
      <p:sp>
        <p:nvSpPr>
          <p:cNvPr id="27" name="object 27"/>
          <p:cNvSpPr/>
          <p:nvPr/>
        </p:nvSpPr>
        <p:spPr>
          <a:xfrm>
            <a:off x="7591679" y="1941702"/>
            <a:ext cx="57150" cy="161290"/>
          </a:xfrm>
          <a:custGeom>
            <a:avLst/>
            <a:gdLst/>
            <a:ahLst/>
            <a:cxnLst/>
            <a:rect l="l" t="t" r="r" b="b"/>
            <a:pathLst>
              <a:path w="57150" h="161289">
                <a:moveTo>
                  <a:pt x="53086" y="0"/>
                </a:moveTo>
                <a:lnTo>
                  <a:pt x="4191" y="0"/>
                </a:lnTo>
                <a:lnTo>
                  <a:pt x="3175" y="254"/>
                </a:lnTo>
                <a:lnTo>
                  <a:pt x="2286" y="635"/>
                </a:lnTo>
                <a:lnTo>
                  <a:pt x="1650" y="1524"/>
                </a:lnTo>
                <a:lnTo>
                  <a:pt x="1016" y="2159"/>
                </a:lnTo>
                <a:lnTo>
                  <a:pt x="380" y="3810"/>
                </a:lnTo>
                <a:lnTo>
                  <a:pt x="0" y="4699"/>
                </a:lnTo>
                <a:lnTo>
                  <a:pt x="0" y="156083"/>
                </a:lnTo>
                <a:lnTo>
                  <a:pt x="380" y="157099"/>
                </a:lnTo>
                <a:lnTo>
                  <a:pt x="635" y="157987"/>
                </a:lnTo>
                <a:lnTo>
                  <a:pt x="1650" y="159638"/>
                </a:lnTo>
                <a:lnTo>
                  <a:pt x="2286" y="160274"/>
                </a:lnTo>
                <a:lnTo>
                  <a:pt x="3175" y="160527"/>
                </a:lnTo>
                <a:lnTo>
                  <a:pt x="4191" y="160909"/>
                </a:lnTo>
                <a:lnTo>
                  <a:pt x="53086" y="160909"/>
                </a:lnTo>
                <a:lnTo>
                  <a:pt x="53721" y="160527"/>
                </a:lnTo>
                <a:lnTo>
                  <a:pt x="54610" y="160274"/>
                </a:lnTo>
                <a:lnTo>
                  <a:pt x="55245" y="159638"/>
                </a:lnTo>
                <a:lnTo>
                  <a:pt x="55625" y="158623"/>
                </a:lnTo>
                <a:lnTo>
                  <a:pt x="56261" y="157987"/>
                </a:lnTo>
                <a:lnTo>
                  <a:pt x="56896" y="157099"/>
                </a:lnTo>
                <a:lnTo>
                  <a:pt x="56896" y="151384"/>
                </a:lnTo>
                <a:lnTo>
                  <a:pt x="9525" y="151384"/>
                </a:lnTo>
                <a:lnTo>
                  <a:pt x="9525" y="47244"/>
                </a:lnTo>
                <a:lnTo>
                  <a:pt x="56896" y="47244"/>
                </a:lnTo>
                <a:lnTo>
                  <a:pt x="56896" y="37846"/>
                </a:lnTo>
                <a:lnTo>
                  <a:pt x="9525" y="37846"/>
                </a:lnTo>
                <a:lnTo>
                  <a:pt x="9525" y="9398"/>
                </a:lnTo>
                <a:lnTo>
                  <a:pt x="56896" y="9398"/>
                </a:lnTo>
                <a:lnTo>
                  <a:pt x="56896" y="3810"/>
                </a:lnTo>
                <a:lnTo>
                  <a:pt x="56261" y="3175"/>
                </a:lnTo>
                <a:lnTo>
                  <a:pt x="55245" y="1524"/>
                </a:lnTo>
                <a:lnTo>
                  <a:pt x="54610" y="635"/>
                </a:lnTo>
                <a:lnTo>
                  <a:pt x="53086" y="0"/>
                </a:lnTo>
                <a:close/>
              </a:path>
              <a:path w="57150" h="161289">
                <a:moveTo>
                  <a:pt x="56896" y="47244"/>
                </a:moveTo>
                <a:lnTo>
                  <a:pt x="47371" y="47244"/>
                </a:lnTo>
                <a:lnTo>
                  <a:pt x="47371" y="151384"/>
                </a:lnTo>
                <a:lnTo>
                  <a:pt x="56896" y="151384"/>
                </a:lnTo>
                <a:lnTo>
                  <a:pt x="56896" y="47244"/>
                </a:lnTo>
                <a:close/>
              </a:path>
              <a:path w="57150" h="161289">
                <a:moveTo>
                  <a:pt x="56896" y="9398"/>
                </a:moveTo>
                <a:lnTo>
                  <a:pt x="47371" y="9398"/>
                </a:lnTo>
                <a:lnTo>
                  <a:pt x="47371" y="37846"/>
                </a:lnTo>
                <a:lnTo>
                  <a:pt x="56896" y="37846"/>
                </a:lnTo>
                <a:lnTo>
                  <a:pt x="56896" y="9398"/>
                </a:lnTo>
                <a:close/>
              </a:path>
            </a:pathLst>
          </a:custGeom>
          <a:solidFill>
            <a:srgbClr val="FFFFFF"/>
          </a:solidFill>
        </p:spPr>
        <p:txBody>
          <a:bodyPr wrap="square" lIns="0" tIns="0" rIns="0" bIns="0" rtlCol="0"/>
          <a:lstStyle/>
          <a:p>
            <a:endParaRPr/>
          </a:p>
        </p:txBody>
      </p:sp>
      <p:sp>
        <p:nvSpPr>
          <p:cNvPr id="28" name="object 28"/>
          <p:cNvSpPr/>
          <p:nvPr/>
        </p:nvSpPr>
        <p:spPr>
          <a:xfrm>
            <a:off x="7601204" y="2130932"/>
            <a:ext cx="38100" cy="38100"/>
          </a:xfrm>
          <a:custGeom>
            <a:avLst/>
            <a:gdLst/>
            <a:ahLst/>
            <a:cxnLst/>
            <a:rect l="l" t="t" r="r" b="b"/>
            <a:pathLst>
              <a:path w="38100" h="38100">
                <a:moveTo>
                  <a:pt x="20700" y="37591"/>
                </a:moveTo>
                <a:lnTo>
                  <a:pt x="16891" y="37591"/>
                </a:lnTo>
                <a:lnTo>
                  <a:pt x="19050" y="37845"/>
                </a:lnTo>
                <a:lnTo>
                  <a:pt x="20700" y="37591"/>
                </a:lnTo>
                <a:close/>
              </a:path>
              <a:path w="38100" h="38100">
                <a:moveTo>
                  <a:pt x="19050" y="0"/>
                </a:moveTo>
                <a:lnTo>
                  <a:pt x="16891" y="380"/>
                </a:lnTo>
                <a:lnTo>
                  <a:pt x="14986" y="634"/>
                </a:lnTo>
                <a:lnTo>
                  <a:pt x="13462" y="1015"/>
                </a:lnTo>
                <a:lnTo>
                  <a:pt x="635" y="15112"/>
                </a:lnTo>
                <a:lnTo>
                  <a:pt x="253" y="17017"/>
                </a:lnTo>
                <a:lnTo>
                  <a:pt x="0" y="19303"/>
                </a:lnTo>
                <a:lnTo>
                  <a:pt x="253" y="20827"/>
                </a:lnTo>
                <a:lnTo>
                  <a:pt x="635" y="22732"/>
                </a:lnTo>
                <a:lnTo>
                  <a:pt x="889" y="24637"/>
                </a:lnTo>
                <a:lnTo>
                  <a:pt x="1524" y="26162"/>
                </a:lnTo>
                <a:lnTo>
                  <a:pt x="2159" y="27812"/>
                </a:lnTo>
                <a:lnTo>
                  <a:pt x="3428" y="29717"/>
                </a:lnTo>
                <a:lnTo>
                  <a:pt x="4318" y="30987"/>
                </a:lnTo>
                <a:lnTo>
                  <a:pt x="5588" y="32130"/>
                </a:lnTo>
                <a:lnTo>
                  <a:pt x="6857" y="33400"/>
                </a:lnTo>
                <a:lnTo>
                  <a:pt x="8509" y="34670"/>
                </a:lnTo>
                <a:lnTo>
                  <a:pt x="10032" y="35687"/>
                </a:lnTo>
                <a:lnTo>
                  <a:pt x="11556" y="36321"/>
                </a:lnTo>
                <a:lnTo>
                  <a:pt x="13462" y="36956"/>
                </a:lnTo>
                <a:lnTo>
                  <a:pt x="14986" y="37591"/>
                </a:lnTo>
                <a:lnTo>
                  <a:pt x="22860" y="37591"/>
                </a:lnTo>
                <a:lnTo>
                  <a:pt x="25907" y="36321"/>
                </a:lnTo>
                <a:lnTo>
                  <a:pt x="27813" y="35687"/>
                </a:lnTo>
                <a:lnTo>
                  <a:pt x="29464" y="34670"/>
                </a:lnTo>
                <a:lnTo>
                  <a:pt x="30606" y="33400"/>
                </a:lnTo>
                <a:lnTo>
                  <a:pt x="31876" y="32130"/>
                </a:lnTo>
                <a:lnTo>
                  <a:pt x="33527" y="30987"/>
                </a:lnTo>
                <a:lnTo>
                  <a:pt x="34417" y="29717"/>
                </a:lnTo>
                <a:lnTo>
                  <a:pt x="35009" y="28447"/>
                </a:lnTo>
                <a:lnTo>
                  <a:pt x="19050" y="28447"/>
                </a:lnTo>
                <a:lnTo>
                  <a:pt x="16891" y="28066"/>
                </a:lnTo>
                <a:lnTo>
                  <a:pt x="15367" y="27431"/>
                </a:lnTo>
                <a:lnTo>
                  <a:pt x="13716" y="26796"/>
                </a:lnTo>
                <a:lnTo>
                  <a:pt x="12192" y="25526"/>
                </a:lnTo>
                <a:lnTo>
                  <a:pt x="10922" y="24256"/>
                </a:lnTo>
                <a:lnTo>
                  <a:pt x="10287" y="22351"/>
                </a:lnTo>
                <a:lnTo>
                  <a:pt x="9651" y="20827"/>
                </a:lnTo>
                <a:lnTo>
                  <a:pt x="9651" y="17017"/>
                </a:lnTo>
                <a:lnTo>
                  <a:pt x="10287" y="15493"/>
                </a:lnTo>
                <a:lnTo>
                  <a:pt x="10922" y="13588"/>
                </a:lnTo>
                <a:lnTo>
                  <a:pt x="12192" y="12318"/>
                </a:lnTo>
                <a:lnTo>
                  <a:pt x="13716" y="11049"/>
                </a:lnTo>
                <a:lnTo>
                  <a:pt x="15367" y="10413"/>
                </a:lnTo>
                <a:lnTo>
                  <a:pt x="16891" y="9778"/>
                </a:lnTo>
                <a:lnTo>
                  <a:pt x="19050" y="9525"/>
                </a:lnTo>
                <a:lnTo>
                  <a:pt x="35009" y="9525"/>
                </a:lnTo>
                <a:lnTo>
                  <a:pt x="34417" y="8254"/>
                </a:lnTo>
                <a:lnTo>
                  <a:pt x="33527" y="6984"/>
                </a:lnTo>
                <a:lnTo>
                  <a:pt x="31876" y="5714"/>
                </a:lnTo>
                <a:lnTo>
                  <a:pt x="30606" y="4444"/>
                </a:lnTo>
                <a:lnTo>
                  <a:pt x="29464" y="3175"/>
                </a:lnTo>
                <a:lnTo>
                  <a:pt x="27813" y="2286"/>
                </a:lnTo>
                <a:lnTo>
                  <a:pt x="25907" y="1650"/>
                </a:lnTo>
                <a:lnTo>
                  <a:pt x="24384" y="1015"/>
                </a:lnTo>
                <a:lnTo>
                  <a:pt x="22860" y="634"/>
                </a:lnTo>
                <a:lnTo>
                  <a:pt x="20700" y="380"/>
                </a:lnTo>
                <a:lnTo>
                  <a:pt x="19050" y="0"/>
                </a:lnTo>
                <a:close/>
              </a:path>
              <a:path w="38100" h="38100">
                <a:moveTo>
                  <a:pt x="35009" y="9525"/>
                </a:moveTo>
                <a:lnTo>
                  <a:pt x="19050" y="9525"/>
                </a:lnTo>
                <a:lnTo>
                  <a:pt x="20700" y="9778"/>
                </a:lnTo>
                <a:lnTo>
                  <a:pt x="22860" y="10413"/>
                </a:lnTo>
                <a:lnTo>
                  <a:pt x="28448" y="19303"/>
                </a:lnTo>
                <a:lnTo>
                  <a:pt x="28194" y="20827"/>
                </a:lnTo>
                <a:lnTo>
                  <a:pt x="19050" y="28447"/>
                </a:lnTo>
                <a:lnTo>
                  <a:pt x="35009" y="28447"/>
                </a:lnTo>
                <a:lnTo>
                  <a:pt x="35305" y="27812"/>
                </a:lnTo>
                <a:lnTo>
                  <a:pt x="35941" y="26162"/>
                </a:lnTo>
                <a:lnTo>
                  <a:pt x="36575" y="24637"/>
                </a:lnTo>
                <a:lnTo>
                  <a:pt x="37592" y="22732"/>
                </a:lnTo>
                <a:lnTo>
                  <a:pt x="37592" y="20827"/>
                </a:lnTo>
                <a:lnTo>
                  <a:pt x="37846" y="19303"/>
                </a:lnTo>
                <a:lnTo>
                  <a:pt x="37592" y="17017"/>
                </a:lnTo>
                <a:lnTo>
                  <a:pt x="37592" y="15112"/>
                </a:lnTo>
                <a:lnTo>
                  <a:pt x="36575" y="13207"/>
                </a:lnTo>
                <a:lnTo>
                  <a:pt x="35305" y="10159"/>
                </a:lnTo>
                <a:lnTo>
                  <a:pt x="35009" y="9525"/>
                </a:lnTo>
                <a:close/>
              </a:path>
            </a:pathLst>
          </a:custGeom>
          <a:solidFill>
            <a:srgbClr val="FFFFFF"/>
          </a:solidFill>
        </p:spPr>
        <p:txBody>
          <a:bodyPr wrap="square" lIns="0" tIns="0" rIns="0" bIns="0" rtlCol="0"/>
          <a:lstStyle/>
          <a:p>
            <a:endParaRPr/>
          </a:p>
        </p:txBody>
      </p:sp>
      <p:sp>
        <p:nvSpPr>
          <p:cNvPr id="29" name="object 29"/>
          <p:cNvSpPr/>
          <p:nvPr/>
        </p:nvSpPr>
        <p:spPr>
          <a:xfrm>
            <a:off x="7676895" y="1941702"/>
            <a:ext cx="57150" cy="161290"/>
          </a:xfrm>
          <a:custGeom>
            <a:avLst/>
            <a:gdLst/>
            <a:ahLst/>
            <a:cxnLst/>
            <a:rect l="l" t="t" r="r" b="b"/>
            <a:pathLst>
              <a:path w="57150" h="161289">
                <a:moveTo>
                  <a:pt x="52958" y="0"/>
                </a:moveTo>
                <a:lnTo>
                  <a:pt x="3809" y="0"/>
                </a:lnTo>
                <a:lnTo>
                  <a:pt x="2158" y="635"/>
                </a:lnTo>
                <a:lnTo>
                  <a:pt x="1650" y="1524"/>
                </a:lnTo>
                <a:lnTo>
                  <a:pt x="634" y="2159"/>
                </a:lnTo>
                <a:lnTo>
                  <a:pt x="380" y="3175"/>
                </a:lnTo>
                <a:lnTo>
                  <a:pt x="0" y="3810"/>
                </a:lnTo>
                <a:lnTo>
                  <a:pt x="0" y="157099"/>
                </a:lnTo>
                <a:lnTo>
                  <a:pt x="634" y="158623"/>
                </a:lnTo>
                <a:lnTo>
                  <a:pt x="1650" y="159638"/>
                </a:lnTo>
                <a:lnTo>
                  <a:pt x="2158" y="160274"/>
                </a:lnTo>
                <a:lnTo>
                  <a:pt x="3175" y="160527"/>
                </a:lnTo>
                <a:lnTo>
                  <a:pt x="3809" y="160909"/>
                </a:lnTo>
                <a:lnTo>
                  <a:pt x="52958" y="160909"/>
                </a:lnTo>
                <a:lnTo>
                  <a:pt x="54609" y="160274"/>
                </a:lnTo>
                <a:lnTo>
                  <a:pt x="55499" y="159638"/>
                </a:lnTo>
                <a:lnTo>
                  <a:pt x="56514" y="157987"/>
                </a:lnTo>
                <a:lnTo>
                  <a:pt x="56769" y="157099"/>
                </a:lnTo>
                <a:lnTo>
                  <a:pt x="56769" y="151384"/>
                </a:lnTo>
                <a:lnTo>
                  <a:pt x="9525" y="151384"/>
                </a:lnTo>
                <a:lnTo>
                  <a:pt x="9525" y="47244"/>
                </a:lnTo>
                <a:lnTo>
                  <a:pt x="56769" y="47244"/>
                </a:lnTo>
                <a:lnTo>
                  <a:pt x="56769" y="37846"/>
                </a:lnTo>
                <a:lnTo>
                  <a:pt x="9525" y="37846"/>
                </a:lnTo>
                <a:lnTo>
                  <a:pt x="9525" y="9398"/>
                </a:lnTo>
                <a:lnTo>
                  <a:pt x="56769" y="9398"/>
                </a:lnTo>
                <a:lnTo>
                  <a:pt x="56769" y="3810"/>
                </a:lnTo>
                <a:lnTo>
                  <a:pt x="56133" y="2159"/>
                </a:lnTo>
                <a:lnTo>
                  <a:pt x="54609" y="635"/>
                </a:lnTo>
                <a:lnTo>
                  <a:pt x="53975" y="254"/>
                </a:lnTo>
                <a:lnTo>
                  <a:pt x="52958" y="0"/>
                </a:lnTo>
                <a:close/>
              </a:path>
              <a:path w="57150" h="161289">
                <a:moveTo>
                  <a:pt x="56769" y="47244"/>
                </a:moveTo>
                <a:lnTo>
                  <a:pt x="47371" y="47244"/>
                </a:lnTo>
                <a:lnTo>
                  <a:pt x="47371" y="151384"/>
                </a:lnTo>
                <a:lnTo>
                  <a:pt x="56769" y="151384"/>
                </a:lnTo>
                <a:lnTo>
                  <a:pt x="56769" y="47244"/>
                </a:lnTo>
                <a:close/>
              </a:path>
              <a:path w="57150" h="161289">
                <a:moveTo>
                  <a:pt x="56769" y="9398"/>
                </a:moveTo>
                <a:lnTo>
                  <a:pt x="47371" y="9398"/>
                </a:lnTo>
                <a:lnTo>
                  <a:pt x="47371" y="37846"/>
                </a:lnTo>
                <a:lnTo>
                  <a:pt x="56769" y="37846"/>
                </a:lnTo>
                <a:lnTo>
                  <a:pt x="56769" y="9398"/>
                </a:lnTo>
                <a:close/>
              </a:path>
            </a:pathLst>
          </a:custGeom>
          <a:solidFill>
            <a:srgbClr val="FFFFFF"/>
          </a:solidFill>
        </p:spPr>
        <p:txBody>
          <a:bodyPr wrap="square" lIns="0" tIns="0" rIns="0" bIns="0" rtlCol="0"/>
          <a:lstStyle/>
          <a:p>
            <a:endParaRPr/>
          </a:p>
        </p:txBody>
      </p:sp>
      <p:sp>
        <p:nvSpPr>
          <p:cNvPr id="30" name="object 30"/>
          <p:cNvSpPr/>
          <p:nvPr/>
        </p:nvSpPr>
        <p:spPr>
          <a:xfrm>
            <a:off x="7686420" y="2130932"/>
            <a:ext cx="38100" cy="38100"/>
          </a:xfrm>
          <a:custGeom>
            <a:avLst/>
            <a:gdLst/>
            <a:ahLst/>
            <a:cxnLst/>
            <a:rect l="l" t="t" r="r" b="b"/>
            <a:pathLst>
              <a:path w="38100" h="38100">
                <a:moveTo>
                  <a:pt x="20827" y="37591"/>
                </a:moveTo>
                <a:lnTo>
                  <a:pt x="17272" y="37591"/>
                </a:lnTo>
                <a:lnTo>
                  <a:pt x="18923" y="37845"/>
                </a:lnTo>
                <a:lnTo>
                  <a:pt x="20827" y="37591"/>
                </a:lnTo>
                <a:close/>
              </a:path>
              <a:path w="38100" h="38100">
                <a:moveTo>
                  <a:pt x="18923" y="0"/>
                </a:moveTo>
                <a:lnTo>
                  <a:pt x="17272" y="380"/>
                </a:lnTo>
                <a:lnTo>
                  <a:pt x="15112" y="634"/>
                </a:lnTo>
                <a:lnTo>
                  <a:pt x="13461" y="1015"/>
                </a:lnTo>
                <a:lnTo>
                  <a:pt x="11683" y="1650"/>
                </a:lnTo>
                <a:lnTo>
                  <a:pt x="9778" y="2286"/>
                </a:lnTo>
                <a:lnTo>
                  <a:pt x="8508" y="3175"/>
                </a:lnTo>
                <a:lnTo>
                  <a:pt x="7238" y="4444"/>
                </a:lnTo>
                <a:lnTo>
                  <a:pt x="5587" y="5714"/>
                </a:lnTo>
                <a:lnTo>
                  <a:pt x="4318" y="6984"/>
                </a:lnTo>
                <a:lnTo>
                  <a:pt x="3428" y="8254"/>
                </a:lnTo>
                <a:lnTo>
                  <a:pt x="2412" y="10159"/>
                </a:lnTo>
                <a:lnTo>
                  <a:pt x="1904" y="11683"/>
                </a:lnTo>
                <a:lnTo>
                  <a:pt x="888" y="13207"/>
                </a:lnTo>
                <a:lnTo>
                  <a:pt x="253" y="15112"/>
                </a:lnTo>
                <a:lnTo>
                  <a:pt x="0" y="17017"/>
                </a:lnTo>
                <a:lnTo>
                  <a:pt x="0" y="20827"/>
                </a:lnTo>
                <a:lnTo>
                  <a:pt x="253" y="22732"/>
                </a:lnTo>
                <a:lnTo>
                  <a:pt x="888" y="24637"/>
                </a:lnTo>
                <a:lnTo>
                  <a:pt x="1904" y="26162"/>
                </a:lnTo>
                <a:lnTo>
                  <a:pt x="2412" y="27812"/>
                </a:lnTo>
                <a:lnTo>
                  <a:pt x="3428" y="29717"/>
                </a:lnTo>
                <a:lnTo>
                  <a:pt x="4318" y="30987"/>
                </a:lnTo>
                <a:lnTo>
                  <a:pt x="5587" y="32130"/>
                </a:lnTo>
                <a:lnTo>
                  <a:pt x="7238" y="33400"/>
                </a:lnTo>
                <a:lnTo>
                  <a:pt x="8508" y="34670"/>
                </a:lnTo>
                <a:lnTo>
                  <a:pt x="9778" y="35687"/>
                </a:lnTo>
                <a:lnTo>
                  <a:pt x="11683" y="36321"/>
                </a:lnTo>
                <a:lnTo>
                  <a:pt x="13461" y="36956"/>
                </a:lnTo>
                <a:lnTo>
                  <a:pt x="15112" y="37591"/>
                </a:lnTo>
                <a:lnTo>
                  <a:pt x="22986" y="37591"/>
                </a:lnTo>
                <a:lnTo>
                  <a:pt x="24510" y="36956"/>
                </a:lnTo>
                <a:lnTo>
                  <a:pt x="26415" y="36321"/>
                </a:lnTo>
                <a:lnTo>
                  <a:pt x="28067" y="35687"/>
                </a:lnTo>
                <a:lnTo>
                  <a:pt x="29590" y="34670"/>
                </a:lnTo>
                <a:lnTo>
                  <a:pt x="31114" y="33400"/>
                </a:lnTo>
                <a:lnTo>
                  <a:pt x="32384" y="32130"/>
                </a:lnTo>
                <a:lnTo>
                  <a:pt x="33654" y="30987"/>
                </a:lnTo>
                <a:lnTo>
                  <a:pt x="34671" y="29717"/>
                </a:lnTo>
                <a:lnTo>
                  <a:pt x="35263" y="28447"/>
                </a:lnTo>
                <a:lnTo>
                  <a:pt x="18923" y="28447"/>
                </a:lnTo>
                <a:lnTo>
                  <a:pt x="17272" y="28066"/>
                </a:lnTo>
                <a:lnTo>
                  <a:pt x="9778" y="20827"/>
                </a:lnTo>
                <a:lnTo>
                  <a:pt x="9398" y="19303"/>
                </a:lnTo>
                <a:lnTo>
                  <a:pt x="18923" y="9525"/>
                </a:lnTo>
                <a:lnTo>
                  <a:pt x="35263" y="9525"/>
                </a:lnTo>
                <a:lnTo>
                  <a:pt x="34671" y="8254"/>
                </a:lnTo>
                <a:lnTo>
                  <a:pt x="20827" y="380"/>
                </a:lnTo>
                <a:lnTo>
                  <a:pt x="18923" y="0"/>
                </a:lnTo>
                <a:close/>
              </a:path>
              <a:path w="38100" h="38100">
                <a:moveTo>
                  <a:pt x="35263" y="9525"/>
                </a:moveTo>
                <a:lnTo>
                  <a:pt x="18923" y="9525"/>
                </a:lnTo>
                <a:lnTo>
                  <a:pt x="20827" y="9778"/>
                </a:lnTo>
                <a:lnTo>
                  <a:pt x="22605" y="10413"/>
                </a:lnTo>
                <a:lnTo>
                  <a:pt x="24256" y="11049"/>
                </a:lnTo>
                <a:lnTo>
                  <a:pt x="25526" y="12318"/>
                </a:lnTo>
                <a:lnTo>
                  <a:pt x="27050" y="13588"/>
                </a:lnTo>
                <a:lnTo>
                  <a:pt x="27685" y="15493"/>
                </a:lnTo>
                <a:lnTo>
                  <a:pt x="28321" y="17017"/>
                </a:lnTo>
                <a:lnTo>
                  <a:pt x="28321" y="20827"/>
                </a:lnTo>
                <a:lnTo>
                  <a:pt x="27685" y="22351"/>
                </a:lnTo>
                <a:lnTo>
                  <a:pt x="27050" y="24256"/>
                </a:lnTo>
                <a:lnTo>
                  <a:pt x="25526" y="25526"/>
                </a:lnTo>
                <a:lnTo>
                  <a:pt x="24256" y="26796"/>
                </a:lnTo>
                <a:lnTo>
                  <a:pt x="22605" y="27431"/>
                </a:lnTo>
                <a:lnTo>
                  <a:pt x="20827" y="28066"/>
                </a:lnTo>
                <a:lnTo>
                  <a:pt x="18923" y="28447"/>
                </a:lnTo>
                <a:lnTo>
                  <a:pt x="35263" y="28447"/>
                </a:lnTo>
                <a:lnTo>
                  <a:pt x="35559" y="27812"/>
                </a:lnTo>
                <a:lnTo>
                  <a:pt x="36575" y="26162"/>
                </a:lnTo>
                <a:lnTo>
                  <a:pt x="37210" y="24637"/>
                </a:lnTo>
                <a:lnTo>
                  <a:pt x="37464" y="22732"/>
                </a:lnTo>
                <a:lnTo>
                  <a:pt x="37846" y="20827"/>
                </a:lnTo>
                <a:lnTo>
                  <a:pt x="37846" y="17017"/>
                </a:lnTo>
                <a:lnTo>
                  <a:pt x="37464" y="15112"/>
                </a:lnTo>
                <a:lnTo>
                  <a:pt x="37210" y="13207"/>
                </a:lnTo>
                <a:lnTo>
                  <a:pt x="36575" y="11683"/>
                </a:lnTo>
                <a:lnTo>
                  <a:pt x="35559" y="10159"/>
                </a:lnTo>
                <a:lnTo>
                  <a:pt x="35263" y="9525"/>
                </a:lnTo>
                <a:close/>
              </a:path>
            </a:pathLst>
          </a:custGeom>
          <a:solidFill>
            <a:srgbClr val="FFFFFF"/>
          </a:solidFill>
        </p:spPr>
        <p:txBody>
          <a:bodyPr wrap="square" lIns="0" tIns="0" rIns="0" bIns="0" rtlCol="0"/>
          <a:lstStyle/>
          <a:p>
            <a:endParaRPr/>
          </a:p>
        </p:txBody>
      </p:sp>
      <p:sp>
        <p:nvSpPr>
          <p:cNvPr id="31" name="object 31"/>
          <p:cNvSpPr/>
          <p:nvPr/>
        </p:nvSpPr>
        <p:spPr>
          <a:xfrm>
            <a:off x="7576566" y="2206625"/>
            <a:ext cx="257810" cy="0"/>
          </a:xfrm>
          <a:custGeom>
            <a:avLst/>
            <a:gdLst/>
            <a:ahLst/>
            <a:cxnLst/>
            <a:rect l="l" t="t" r="r" b="b"/>
            <a:pathLst>
              <a:path w="257809">
                <a:moveTo>
                  <a:pt x="0" y="0"/>
                </a:moveTo>
                <a:lnTo>
                  <a:pt x="257428" y="0"/>
                </a:lnTo>
              </a:path>
            </a:pathLst>
          </a:custGeom>
          <a:ln w="3175">
            <a:solidFill>
              <a:srgbClr val="FFFFFF"/>
            </a:solidFill>
          </a:ln>
        </p:spPr>
        <p:txBody>
          <a:bodyPr wrap="square" lIns="0" tIns="0" rIns="0" bIns="0" rtlCol="0"/>
          <a:lstStyle/>
          <a:p>
            <a:endParaRPr/>
          </a:p>
        </p:txBody>
      </p:sp>
      <p:sp>
        <p:nvSpPr>
          <p:cNvPr id="32" name="object 32"/>
          <p:cNvSpPr/>
          <p:nvPr/>
        </p:nvSpPr>
        <p:spPr>
          <a:xfrm>
            <a:off x="7574026" y="2205354"/>
            <a:ext cx="262890" cy="0"/>
          </a:xfrm>
          <a:custGeom>
            <a:avLst/>
            <a:gdLst/>
            <a:ahLst/>
            <a:cxnLst/>
            <a:rect l="l" t="t" r="r" b="b"/>
            <a:pathLst>
              <a:path w="262890">
                <a:moveTo>
                  <a:pt x="0" y="0"/>
                </a:moveTo>
                <a:lnTo>
                  <a:pt x="262509" y="0"/>
                </a:lnTo>
              </a:path>
            </a:pathLst>
          </a:custGeom>
          <a:ln w="3175">
            <a:solidFill>
              <a:srgbClr val="FFFFFF"/>
            </a:solidFill>
          </a:ln>
        </p:spPr>
        <p:txBody>
          <a:bodyPr wrap="square" lIns="0" tIns="0" rIns="0" bIns="0" rtlCol="0"/>
          <a:lstStyle/>
          <a:p>
            <a:endParaRPr/>
          </a:p>
        </p:txBody>
      </p:sp>
      <p:sp>
        <p:nvSpPr>
          <p:cNvPr id="33" name="object 33"/>
          <p:cNvSpPr/>
          <p:nvPr/>
        </p:nvSpPr>
        <p:spPr>
          <a:xfrm>
            <a:off x="7573454" y="2204085"/>
            <a:ext cx="264160" cy="0"/>
          </a:xfrm>
          <a:custGeom>
            <a:avLst/>
            <a:gdLst/>
            <a:ahLst/>
            <a:cxnLst/>
            <a:rect l="l" t="t" r="r" b="b"/>
            <a:pathLst>
              <a:path w="264159">
                <a:moveTo>
                  <a:pt x="0" y="0"/>
                </a:moveTo>
                <a:lnTo>
                  <a:pt x="263842" y="0"/>
                </a:lnTo>
              </a:path>
            </a:pathLst>
          </a:custGeom>
          <a:ln w="3175">
            <a:solidFill>
              <a:srgbClr val="FFFFFF"/>
            </a:solidFill>
          </a:ln>
        </p:spPr>
        <p:txBody>
          <a:bodyPr wrap="square" lIns="0" tIns="0" rIns="0" bIns="0" rtlCol="0"/>
          <a:lstStyle/>
          <a:p>
            <a:endParaRPr/>
          </a:p>
        </p:txBody>
      </p:sp>
      <p:sp>
        <p:nvSpPr>
          <p:cNvPr id="34" name="object 34"/>
          <p:cNvSpPr/>
          <p:nvPr/>
        </p:nvSpPr>
        <p:spPr>
          <a:xfrm>
            <a:off x="7573136" y="2202814"/>
            <a:ext cx="264795" cy="0"/>
          </a:xfrm>
          <a:custGeom>
            <a:avLst/>
            <a:gdLst/>
            <a:ahLst/>
            <a:cxnLst/>
            <a:rect l="l" t="t" r="r" b="b"/>
            <a:pathLst>
              <a:path w="264795">
                <a:moveTo>
                  <a:pt x="0" y="0"/>
                </a:moveTo>
                <a:lnTo>
                  <a:pt x="264668" y="0"/>
                </a:lnTo>
              </a:path>
            </a:pathLst>
          </a:custGeom>
          <a:ln w="3175">
            <a:solidFill>
              <a:srgbClr val="FFFFFF"/>
            </a:solidFill>
          </a:ln>
        </p:spPr>
        <p:txBody>
          <a:bodyPr wrap="square" lIns="0" tIns="0" rIns="0" bIns="0" rtlCol="0"/>
          <a:lstStyle/>
          <a:p>
            <a:endParaRPr/>
          </a:p>
        </p:txBody>
      </p:sp>
      <p:sp>
        <p:nvSpPr>
          <p:cNvPr id="35" name="object 35"/>
          <p:cNvSpPr/>
          <p:nvPr/>
        </p:nvSpPr>
        <p:spPr>
          <a:xfrm>
            <a:off x="7572756" y="2199639"/>
            <a:ext cx="265430" cy="0"/>
          </a:xfrm>
          <a:custGeom>
            <a:avLst/>
            <a:gdLst/>
            <a:ahLst/>
            <a:cxnLst/>
            <a:rect l="l" t="t" r="r" b="b"/>
            <a:pathLst>
              <a:path w="265429">
                <a:moveTo>
                  <a:pt x="0" y="0"/>
                </a:moveTo>
                <a:lnTo>
                  <a:pt x="265049" y="0"/>
                </a:lnTo>
              </a:path>
            </a:pathLst>
          </a:custGeom>
          <a:ln w="5079">
            <a:solidFill>
              <a:srgbClr val="FFFFFF"/>
            </a:solidFill>
          </a:ln>
        </p:spPr>
        <p:txBody>
          <a:bodyPr wrap="square" lIns="0" tIns="0" rIns="0" bIns="0" rtlCol="0"/>
          <a:lstStyle/>
          <a:p>
            <a:endParaRPr/>
          </a:p>
        </p:txBody>
      </p:sp>
      <p:sp>
        <p:nvSpPr>
          <p:cNvPr id="36" name="object 36"/>
          <p:cNvSpPr/>
          <p:nvPr/>
        </p:nvSpPr>
        <p:spPr>
          <a:xfrm>
            <a:off x="7577518" y="1931670"/>
            <a:ext cx="0" cy="265430"/>
          </a:xfrm>
          <a:custGeom>
            <a:avLst/>
            <a:gdLst/>
            <a:ahLst/>
            <a:cxnLst/>
            <a:rect l="l" t="t" r="r" b="b"/>
            <a:pathLst>
              <a:path h="265430">
                <a:moveTo>
                  <a:pt x="0" y="0"/>
                </a:moveTo>
                <a:lnTo>
                  <a:pt x="0" y="265430"/>
                </a:lnTo>
              </a:path>
            </a:pathLst>
          </a:custGeom>
          <a:ln w="9525">
            <a:solidFill>
              <a:srgbClr val="FFFFFF"/>
            </a:solidFill>
          </a:ln>
        </p:spPr>
        <p:txBody>
          <a:bodyPr wrap="square" lIns="0" tIns="0" rIns="0" bIns="0" rtlCol="0"/>
          <a:lstStyle/>
          <a:p>
            <a:endParaRPr/>
          </a:p>
        </p:txBody>
      </p:sp>
      <p:sp>
        <p:nvSpPr>
          <p:cNvPr id="37" name="object 37"/>
          <p:cNvSpPr/>
          <p:nvPr/>
        </p:nvSpPr>
        <p:spPr>
          <a:xfrm>
            <a:off x="7572756" y="1929764"/>
            <a:ext cx="265430" cy="0"/>
          </a:xfrm>
          <a:custGeom>
            <a:avLst/>
            <a:gdLst/>
            <a:ahLst/>
            <a:cxnLst/>
            <a:rect l="l" t="t" r="r" b="b"/>
            <a:pathLst>
              <a:path w="265429">
                <a:moveTo>
                  <a:pt x="0" y="0"/>
                </a:moveTo>
                <a:lnTo>
                  <a:pt x="265049" y="0"/>
                </a:lnTo>
              </a:path>
            </a:pathLst>
          </a:custGeom>
          <a:ln w="3810">
            <a:solidFill>
              <a:srgbClr val="FFFFFF"/>
            </a:solidFill>
          </a:ln>
        </p:spPr>
        <p:txBody>
          <a:bodyPr wrap="square" lIns="0" tIns="0" rIns="0" bIns="0" rtlCol="0"/>
          <a:lstStyle/>
          <a:p>
            <a:endParaRPr/>
          </a:p>
        </p:txBody>
      </p:sp>
      <p:sp>
        <p:nvSpPr>
          <p:cNvPr id="38" name="object 38"/>
          <p:cNvSpPr/>
          <p:nvPr/>
        </p:nvSpPr>
        <p:spPr>
          <a:xfrm>
            <a:off x="7572864" y="1927225"/>
            <a:ext cx="265430" cy="0"/>
          </a:xfrm>
          <a:custGeom>
            <a:avLst/>
            <a:gdLst/>
            <a:ahLst/>
            <a:cxnLst/>
            <a:rect l="l" t="t" r="r" b="b"/>
            <a:pathLst>
              <a:path w="265429">
                <a:moveTo>
                  <a:pt x="0" y="0"/>
                </a:moveTo>
                <a:lnTo>
                  <a:pt x="264940" y="0"/>
                </a:lnTo>
              </a:path>
            </a:pathLst>
          </a:custGeom>
          <a:ln w="3175">
            <a:solidFill>
              <a:srgbClr val="FFFFFF"/>
            </a:solidFill>
          </a:ln>
        </p:spPr>
        <p:txBody>
          <a:bodyPr wrap="square" lIns="0" tIns="0" rIns="0" bIns="0" rtlCol="0"/>
          <a:lstStyle/>
          <a:p>
            <a:endParaRPr/>
          </a:p>
        </p:txBody>
      </p:sp>
      <p:sp>
        <p:nvSpPr>
          <p:cNvPr id="39" name="object 39"/>
          <p:cNvSpPr/>
          <p:nvPr/>
        </p:nvSpPr>
        <p:spPr>
          <a:xfrm>
            <a:off x="7573136" y="1925954"/>
            <a:ext cx="264795" cy="0"/>
          </a:xfrm>
          <a:custGeom>
            <a:avLst/>
            <a:gdLst/>
            <a:ahLst/>
            <a:cxnLst/>
            <a:rect l="l" t="t" r="r" b="b"/>
            <a:pathLst>
              <a:path w="264795">
                <a:moveTo>
                  <a:pt x="0" y="0"/>
                </a:moveTo>
                <a:lnTo>
                  <a:pt x="264423" y="0"/>
                </a:lnTo>
              </a:path>
            </a:pathLst>
          </a:custGeom>
          <a:ln w="3175">
            <a:solidFill>
              <a:srgbClr val="FFFFFF"/>
            </a:solidFill>
          </a:ln>
        </p:spPr>
        <p:txBody>
          <a:bodyPr wrap="square" lIns="0" tIns="0" rIns="0" bIns="0" rtlCol="0"/>
          <a:lstStyle/>
          <a:p>
            <a:endParaRPr/>
          </a:p>
        </p:txBody>
      </p:sp>
      <p:sp>
        <p:nvSpPr>
          <p:cNvPr id="40" name="object 40"/>
          <p:cNvSpPr/>
          <p:nvPr/>
        </p:nvSpPr>
        <p:spPr>
          <a:xfrm>
            <a:off x="7573873" y="1924685"/>
            <a:ext cx="263525" cy="0"/>
          </a:xfrm>
          <a:custGeom>
            <a:avLst/>
            <a:gdLst/>
            <a:ahLst/>
            <a:cxnLst/>
            <a:rect l="l" t="t" r="r" b="b"/>
            <a:pathLst>
              <a:path w="263525">
                <a:moveTo>
                  <a:pt x="0" y="0"/>
                </a:moveTo>
                <a:lnTo>
                  <a:pt x="263042" y="0"/>
                </a:lnTo>
              </a:path>
            </a:pathLst>
          </a:custGeom>
          <a:ln w="3175">
            <a:solidFill>
              <a:srgbClr val="FFFFFF"/>
            </a:solidFill>
          </a:ln>
        </p:spPr>
        <p:txBody>
          <a:bodyPr wrap="square" lIns="0" tIns="0" rIns="0" bIns="0" rtlCol="0"/>
          <a:lstStyle/>
          <a:p>
            <a:endParaRPr/>
          </a:p>
        </p:txBody>
      </p:sp>
      <p:sp>
        <p:nvSpPr>
          <p:cNvPr id="41" name="object 41"/>
          <p:cNvSpPr/>
          <p:nvPr/>
        </p:nvSpPr>
        <p:spPr>
          <a:xfrm>
            <a:off x="7575397" y="1923414"/>
            <a:ext cx="260350" cy="0"/>
          </a:xfrm>
          <a:custGeom>
            <a:avLst/>
            <a:gdLst/>
            <a:ahLst/>
            <a:cxnLst/>
            <a:rect l="l" t="t" r="r" b="b"/>
            <a:pathLst>
              <a:path w="260350">
                <a:moveTo>
                  <a:pt x="0" y="0"/>
                </a:moveTo>
                <a:lnTo>
                  <a:pt x="260095" y="0"/>
                </a:lnTo>
              </a:path>
            </a:pathLst>
          </a:custGeom>
          <a:ln w="3175">
            <a:solidFill>
              <a:srgbClr val="FFFFFF"/>
            </a:solidFill>
          </a:ln>
        </p:spPr>
        <p:txBody>
          <a:bodyPr wrap="square" lIns="0" tIns="0" rIns="0" bIns="0" rtlCol="0"/>
          <a:lstStyle/>
          <a:p>
            <a:endParaRPr/>
          </a:p>
        </p:txBody>
      </p:sp>
      <p:sp>
        <p:nvSpPr>
          <p:cNvPr id="42" name="object 42"/>
          <p:cNvSpPr/>
          <p:nvPr/>
        </p:nvSpPr>
        <p:spPr>
          <a:xfrm>
            <a:off x="7662735" y="1932177"/>
            <a:ext cx="0" cy="265430"/>
          </a:xfrm>
          <a:custGeom>
            <a:avLst/>
            <a:gdLst/>
            <a:ahLst/>
            <a:cxnLst/>
            <a:rect l="l" t="t" r="r" b="b"/>
            <a:pathLst>
              <a:path h="265430">
                <a:moveTo>
                  <a:pt x="0" y="0"/>
                </a:moveTo>
                <a:lnTo>
                  <a:pt x="0" y="265049"/>
                </a:lnTo>
              </a:path>
            </a:pathLst>
          </a:custGeom>
          <a:ln w="9525">
            <a:solidFill>
              <a:srgbClr val="FFFFFF"/>
            </a:solidFill>
          </a:ln>
        </p:spPr>
        <p:txBody>
          <a:bodyPr wrap="square" lIns="0" tIns="0" rIns="0" bIns="0" rtlCol="0"/>
          <a:lstStyle/>
          <a:p>
            <a:endParaRPr/>
          </a:p>
        </p:txBody>
      </p:sp>
      <p:sp>
        <p:nvSpPr>
          <p:cNvPr id="43" name="object 43"/>
          <p:cNvSpPr/>
          <p:nvPr/>
        </p:nvSpPr>
        <p:spPr>
          <a:xfrm>
            <a:off x="7748206" y="1932177"/>
            <a:ext cx="0" cy="265430"/>
          </a:xfrm>
          <a:custGeom>
            <a:avLst/>
            <a:gdLst/>
            <a:ahLst/>
            <a:cxnLst/>
            <a:rect l="l" t="t" r="r" b="b"/>
            <a:pathLst>
              <a:path h="265430">
                <a:moveTo>
                  <a:pt x="0" y="0"/>
                </a:moveTo>
                <a:lnTo>
                  <a:pt x="0" y="265049"/>
                </a:lnTo>
              </a:path>
            </a:pathLst>
          </a:custGeom>
          <a:ln w="9525">
            <a:solidFill>
              <a:srgbClr val="FFFFFF"/>
            </a:solidFill>
          </a:ln>
        </p:spPr>
        <p:txBody>
          <a:bodyPr wrap="square" lIns="0" tIns="0" rIns="0" bIns="0" rtlCol="0"/>
          <a:lstStyle/>
          <a:p>
            <a:endParaRPr/>
          </a:p>
        </p:txBody>
      </p:sp>
      <p:sp>
        <p:nvSpPr>
          <p:cNvPr id="44" name="object 44"/>
          <p:cNvSpPr/>
          <p:nvPr/>
        </p:nvSpPr>
        <p:spPr>
          <a:xfrm>
            <a:off x="7833042" y="1932177"/>
            <a:ext cx="0" cy="265430"/>
          </a:xfrm>
          <a:custGeom>
            <a:avLst/>
            <a:gdLst/>
            <a:ahLst/>
            <a:cxnLst/>
            <a:rect l="l" t="t" r="r" b="b"/>
            <a:pathLst>
              <a:path h="265430">
                <a:moveTo>
                  <a:pt x="0" y="0"/>
                </a:moveTo>
                <a:lnTo>
                  <a:pt x="0" y="265049"/>
                </a:lnTo>
              </a:path>
            </a:pathLst>
          </a:custGeom>
          <a:ln w="9525">
            <a:solidFill>
              <a:srgbClr val="FFFFFF"/>
            </a:solidFill>
          </a:ln>
        </p:spPr>
        <p:txBody>
          <a:bodyPr wrap="square" lIns="0" tIns="0" rIns="0" bIns="0" rtlCol="0"/>
          <a:lstStyle/>
          <a:p>
            <a:endParaRPr/>
          </a:p>
        </p:txBody>
      </p:sp>
      <p:sp>
        <p:nvSpPr>
          <p:cNvPr id="45" name="object 45"/>
          <p:cNvSpPr/>
          <p:nvPr/>
        </p:nvSpPr>
        <p:spPr>
          <a:xfrm>
            <a:off x="7762113" y="1941702"/>
            <a:ext cx="57150" cy="161290"/>
          </a:xfrm>
          <a:custGeom>
            <a:avLst/>
            <a:gdLst/>
            <a:ahLst/>
            <a:cxnLst/>
            <a:rect l="l" t="t" r="r" b="b"/>
            <a:pathLst>
              <a:path w="57150" h="161289">
                <a:moveTo>
                  <a:pt x="52958" y="0"/>
                </a:moveTo>
                <a:lnTo>
                  <a:pt x="3428" y="0"/>
                </a:lnTo>
                <a:lnTo>
                  <a:pt x="2539" y="254"/>
                </a:lnTo>
                <a:lnTo>
                  <a:pt x="1904" y="635"/>
                </a:lnTo>
                <a:lnTo>
                  <a:pt x="1269" y="1524"/>
                </a:lnTo>
                <a:lnTo>
                  <a:pt x="634" y="2159"/>
                </a:lnTo>
                <a:lnTo>
                  <a:pt x="0" y="3810"/>
                </a:lnTo>
                <a:lnTo>
                  <a:pt x="0" y="157099"/>
                </a:lnTo>
                <a:lnTo>
                  <a:pt x="253" y="157987"/>
                </a:lnTo>
                <a:lnTo>
                  <a:pt x="1269" y="159638"/>
                </a:lnTo>
                <a:lnTo>
                  <a:pt x="1904" y="160274"/>
                </a:lnTo>
                <a:lnTo>
                  <a:pt x="3428" y="160909"/>
                </a:lnTo>
                <a:lnTo>
                  <a:pt x="52958" y="160909"/>
                </a:lnTo>
                <a:lnTo>
                  <a:pt x="56768" y="157099"/>
                </a:lnTo>
                <a:lnTo>
                  <a:pt x="56768" y="151384"/>
                </a:lnTo>
                <a:lnTo>
                  <a:pt x="9525" y="151384"/>
                </a:lnTo>
                <a:lnTo>
                  <a:pt x="9525" y="47244"/>
                </a:lnTo>
                <a:lnTo>
                  <a:pt x="56768" y="47244"/>
                </a:lnTo>
                <a:lnTo>
                  <a:pt x="56768" y="37846"/>
                </a:lnTo>
                <a:lnTo>
                  <a:pt x="9525" y="37846"/>
                </a:lnTo>
                <a:lnTo>
                  <a:pt x="9525" y="9398"/>
                </a:lnTo>
                <a:lnTo>
                  <a:pt x="56768" y="9398"/>
                </a:lnTo>
                <a:lnTo>
                  <a:pt x="56768" y="3810"/>
                </a:lnTo>
                <a:lnTo>
                  <a:pt x="56387" y="3175"/>
                </a:lnTo>
                <a:lnTo>
                  <a:pt x="56133" y="2159"/>
                </a:lnTo>
                <a:lnTo>
                  <a:pt x="55498" y="1524"/>
                </a:lnTo>
                <a:lnTo>
                  <a:pt x="54863" y="635"/>
                </a:lnTo>
                <a:lnTo>
                  <a:pt x="54228" y="254"/>
                </a:lnTo>
                <a:lnTo>
                  <a:pt x="52958" y="0"/>
                </a:lnTo>
                <a:close/>
              </a:path>
              <a:path w="57150" h="161289">
                <a:moveTo>
                  <a:pt x="56768" y="47244"/>
                </a:moveTo>
                <a:lnTo>
                  <a:pt x="47243" y="47244"/>
                </a:lnTo>
                <a:lnTo>
                  <a:pt x="47243" y="151384"/>
                </a:lnTo>
                <a:lnTo>
                  <a:pt x="56768" y="151384"/>
                </a:lnTo>
                <a:lnTo>
                  <a:pt x="56768" y="47244"/>
                </a:lnTo>
                <a:close/>
              </a:path>
              <a:path w="57150" h="161289">
                <a:moveTo>
                  <a:pt x="56768" y="9398"/>
                </a:moveTo>
                <a:lnTo>
                  <a:pt x="47243" y="9398"/>
                </a:lnTo>
                <a:lnTo>
                  <a:pt x="47243" y="37846"/>
                </a:lnTo>
                <a:lnTo>
                  <a:pt x="56768" y="37846"/>
                </a:lnTo>
                <a:lnTo>
                  <a:pt x="56768" y="9398"/>
                </a:lnTo>
                <a:close/>
              </a:path>
            </a:pathLst>
          </a:custGeom>
          <a:solidFill>
            <a:srgbClr val="FFFFFF"/>
          </a:solidFill>
        </p:spPr>
        <p:txBody>
          <a:bodyPr wrap="square" lIns="0" tIns="0" rIns="0" bIns="0" rtlCol="0"/>
          <a:lstStyle/>
          <a:p>
            <a:endParaRPr/>
          </a:p>
        </p:txBody>
      </p:sp>
      <p:sp>
        <p:nvSpPr>
          <p:cNvPr id="46" name="object 46"/>
          <p:cNvSpPr/>
          <p:nvPr/>
        </p:nvSpPr>
        <p:spPr>
          <a:xfrm>
            <a:off x="7771510" y="2130932"/>
            <a:ext cx="38100" cy="38100"/>
          </a:xfrm>
          <a:custGeom>
            <a:avLst/>
            <a:gdLst/>
            <a:ahLst/>
            <a:cxnLst/>
            <a:rect l="l" t="t" r="r" b="b"/>
            <a:pathLst>
              <a:path w="38100" h="38100">
                <a:moveTo>
                  <a:pt x="21082" y="37591"/>
                </a:moveTo>
                <a:lnTo>
                  <a:pt x="16891" y="37591"/>
                </a:lnTo>
                <a:lnTo>
                  <a:pt x="18796" y="37845"/>
                </a:lnTo>
                <a:lnTo>
                  <a:pt x="21082" y="37591"/>
                </a:lnTo>
                <a:close/>
              </a:path>
              <a:path w="38100" h="38100">
                <a:moveTo>
                  <a:pt x="18796" y="0"/>
                </a:moveTo>
                <a:lnTo>
                  <a:pt x="16891" y="380"/>
                </a:lnTo>
                <a:lnTo>
                  <a:pt x="15240" y="634"/>
                </a:lnTo>
                <a:lnTo>
                  <a:pt x="13081" y="1015"/>
                </a:lnTo>
                <a:lnTo>
                  <a:pt x="2286" y="10159"/>
                </a:lnTo>
                <a:lnTo>
                  <a:pt x="1270" y="11683"/>
                </a:lnTo>
                <a:lnTo>
                  <a:pt x="635" y="13207"/>
                </a:lnTo>
                <a:lnTo>
                  <a:pt x="381" y="15112"/>
                </a:lnTo>
                <a:lnTo>
                  <a:pt x="0" y="17017"/>
                </a:lnTo>
                <a:lnTo>
                  <a:pt x="0" y="20827"/>
                </a:lnTo>
                <a:lnTo>
                  <a:pt x="381" y="22732"/>
                </a:lnTo>
                <a:lnTo>
                  <a:pt x="635" y="24637"/>
                </a:lnTo>
                <a:lnTo>
                  <a:pt x="1270" y="26162"/>
                </a:lnTo>
                <a:lnTo>
                  <a:pt x="2286" y="27812"/>
                </a:lnTo>
                <a:lnTo>
                  <a:pt x="2921" y="29717"/>
                </a:lnTo>
                <a:lnTo>
                  <a:pt x="4191" y="30987"/>
                </a:lnTo>
                <a:lnTo>
                  <a:pt x="5461" y="32130"/>
                </a:lnTo>
                <a:lnTo>
                  <a:pt x="8000" y="34670"/>
                </a:lnTo>
                <a:lnTo>
                  <a:pt x="9906" y="35687"/>
                </a:lnTo>
                <a:lnTo>
                  <a:pt x="11430" y="36321"/>
                </a:lnTo>
                <a:lnTo>
                  <a:pt x="13081" y="36956"/>
                </a:lnTo>
                <a:lnTo>
                  <a:pt x="15240" y="37591"/>
                </a:lnTo>
                <a:lnTo>
                  <a:pt x="22606" y="37591"/>
                </a:lnTo>
                <a:lnTo>
                  <a:pt x="24892" y="36956"/>
                </a:lnTo>
                <a:lnTo>
                  <a:pt x="26416" y="36321"/>
                </a:lnTo>
                <a:lnTo>
                  <a:pt x="28067" y="35687"/>
                </a:lnTo>
                <a:lnTo>
                  <a:pt x="29337" y="34670"/>
                </a:lnTo>
                <a:lnTo>
                  <a:pt x="31242" y="33400"/>
                </a:lnTo>
                <a:lnTo>
                  <a:pt x="32512" y="32130"/>
                </a:lnTo>
                <a:lnTo>
                  <a:pt x="33400" y="30987"/>
                </a:lnTo>
                <a:lnTo>
                  <a:pt x="34671" y="29717"/>
                </a:lnTo>
                <a:lnTo>
                  <a:pt x="35351" y="28447"/>
                </a:lnTo>
                <a:lnTo>
                  <a:pt x="18796" y="28447"/>
                </a:lnTo>
                <a:lnTo>
                  <a:pt x="16891" y="28066"/>
                </a:lnTo>
                <a:lnTo>
                  <a:pt x="15240" y="27431"/>
                </a:lnTo>
                <a:lnTo>
                  <a:pt x="13335" y="26796"/>
                </a:lnTo>
                <a:lnTo>
                  <a:pt x="12065" y="25526"/>
                </a:lnTo>
                <a:lnTo>
                  <a:pt x="11175" y="24256"/>
                </a:lnTo>
                <a:lnTo>
                  <a:pt x="10160" y="22351"/>
                </a:lnTo>
                <a:lnTo>
                  <a:pt x="9271" y="20827"/>
                </a:lnTo>
                <a:lnTo>
                  <a:pt x="9271" y="17017"/>
                </a:lnTo>
                <a:lnTo>
                  <a:pt x="10160" y="15493"/>
                </a:lnTo>
                <a:lnTo>
                  <a:pt x="11175" y="13588"/>
                </a:lnTo>
                <a:lnTo>
                  <a:pt x="12065" y="12318"/>
                </a:lnTo>
                <a:lnTo>
                  <a:pt x="13335" y="11049"/>
                </a:lnTo>
                <a:lnTo>
                  <a:pt x="15240" y="10413"/>
                </a:lnTo>
                <a:lnTo>
                  <a:pt x="16891" y="9778"/>
                </a:lnTo>
                <a:lnTo>
                  <a:pt x="18796" y="9525"/>
                </a:lnTo>
                <a:lnTo>
                  <a:pt x="35348" y="9525"/>
                </a:lnTo>
                <a:lnTo>
                  <a:pt x="34671" y="8254"/>
                </a:lnTo>
                <a:lnTo>
                  <a:pt x="33400" y="6984"/>
                </a:lnTo>
                <a:lnTo>
                  <a:pt x="32512" y="5714"/>
                </a:lnTo>
                <a:lnTo>
                  <a:pt x="31242" y="4444"/>
                </a:lnTo>
                <a:lnTo>
                  <a:pt x="29337" y="3175"/>
                </a:lnTo>
                <a:lnTo>
                  <a:pt x="28067" y="2286"/>
                </a:lnTo>
                <a:lnTo>
                  <a:pt x="26416" y="1650"/>
                </a:lnTo>
                <a:lnTo>
                  <a:pt x="24892" y="1015"/>
                </a:lnTo>
                <a:lnTo>
                  <a:pt x="18796" y="0"/>
                </a:lnTo>
                <a:close/>
              </a:path>
              <a:path w="38100" h="38100">
                <a:moveTo>
                  <a:pt x="35348" y="9525"/>
                </a:moveTo>
                <a:lnTo>
                  <a:pt x="18796" y="9525"/>
                </a:lnTo>
                <a:lnTo>
                  <a:pt x="21082" y="9778"/>
                </a:lnTo>
                <a:lnTo>
                  <a:pt x="22606" y="10413"/>
                </a:lnTo>
                <a:lnTo>
                  <a:pt x="28321" y="19303"/>
                </a:lnTo>
                <a:lnTo>
                  <a:pt x="28067" y="20827"/>
                </a:lnTo>
                <a:lnTo>
                  <a:pt x="22606" y="27431"/>
                </a:lnTo>
                <a:lnTo>
                  <a:pt x="21082" y="28066"/>
                </a:lnTo>
                <a:lnTo>
                  <a:pt x="18796" y="28447"/>
                </a:lnTo>
                <a:lnTo>
                  <a:pt x="35351" y="28447"/>
                </a:lnTo>
                <a:lnTo>
                  <a:pt x="36575" y="26162"/>
                </a:lnTo>
                <a:lnTo>
                  <a:pt x="37211" y="24637"/>
                </a:lnTo>
                <a:lnTo>
                  <a:pt x="37592" y="22732"/>
                </a:lnTo>
                <a:lnTo>
                  <a:pt x="37846" y="20827"/>
                </a:lnTo>
                <a:lnTo>
                  <a:pt x="37846" y="17017"/>
                </a:lnTo>
                <a:lnTo>
                  <a:pt x="37592" y="15112"/>
                </a:lnTo>
                <a:lnTo>
                  <a:pt x="37211" y="13207"/>
                </a:lnTo>
                <a:lnTo>
                  <a:pt x="36575" y="11683"/>
                </a:lnTo>
                <a:lnTo>
                  <a:pt x="35687" y="10159"/>
                </a:lnTo>
                <a:lnTo>
                  <a:pt x="35348" y="9525"/>
                </a:lnTo>
                <a:close/>
              </a:path>
            </a:pathLst>
          </a:custGeom>
          <a:solidFill>
            <a:srgbClr val="FFFFFF"/>
          </a:solidFill>
        </p:spPr>
        <p:txBody>
          <a:bodyPr wrap="square" lIns="0" tIns="0" rIns="0" bIns="0" rtlCol="0"/>
          <a:lstStyle/>
          <a:p>
            <a:endParaRPr/>
          </a:p>
        </p:txBody>
      </p:sp>
      <p:sp>
        <p:nvSpPr>
          <p:cNvPr id="47" name="object 47"/>
          <p:cNvSpPr/>
          <p:nvPr/>
        </p:nvSpPr>
        <p:spPr>
          <a:xfrm>
            <a:off x="10906886" y="1922779"/>
            <a:ext cx="309880" cy="283845"/>
          </a:xfrm>
          <a:custGeom>
            <a:avLst/>
            <a:gdLst/>
            <a:ahLst/>
            <a:cxnLst/>
            <a:rect l="l" t="t" r="r" b="b"/>
            <a:pathLst>
              <a:path w="309879" h="283844">
                <a:moveTo>
                  <a:pt x="306451" y="381"/>
                </a:moveTo>
                <a:lnTo>
                  <a:pt x="302387" y="381"/>
                </a:lnTo>
                <a:lnTo>
                  <a:pt x="3429" y="124206"/>
                </a:lnTo>
                <a:lnTo>
                  <a:pt x="1778" y="125222"/>
                </a:lnTo>
                <a:lnTo>
                  <a:pt x="762" y="126365"/>
                </a:lnTo>
                <a:lnTo>
                  <a:pt x="381" y="127635"/>
                </a:lnTo>
                <a:lnTo>
                  <a:pt x="0" y="129032"/>
                </a:lnTo>
                <a:lnTo>
                  <a:pt x="381" y="130810"/>
                </a:lnTo>
                <a:lnTo>
                  <a:pt x="762" y="131825"/>
                </a:lnTo>
                <a:lnTo>
                  <a:pt x="1778" y="133223"/>
                </a:lnTo>
                <a:lnTo>
                  <a:pt x="3429" y="133858"/>
                </a:lnTo>
                <a:lnTo>
                  <a:pt x="114681" y="178816"/>
                </a:lnTo>
                <a:lnTo>
                  <a:pt x="114681" y="280416"/>
                </a:lnTo>
                <a:lnTo>
                  <a:pt x="115443" y="281813"/>
                </a:lnTo>
                <a:lnTo>
                  <a:pt x="116713" y="283210"/>
                </a:lnTo>
                <a:lnTo>
                  <a:pt x="118110" y="283845"/>
                </a:lnTo>
                <a:lnTo>
                  <a:pt x="120904" y="283845"/>
                </a:lnTo>
                <a:lnTo>
                  <a:pt x="121920" y="283591"/>
                </a:lnTo>
                <a:lnTo>
                  <a:pt x="122936" y="282448"/>
                </a:lnTo>
                <a:lnTo>
                  <a:pt x="123952" y="281432"/>
                </a:lnTo>
                <a:lnTo>
                  <a:pt x="136582" y="260223"/>
                </a:lnTo>
                <a:lnTo>
                  <a:pt x="124968" y="260223"/>
                </a:lnTo>
                <a:lnTo>
                  <a:pt x="124968" y="184023"/>
                </a:lnTo>
                <a:lnTo>
                  <a:pt x="146363" y="184023"/>
                </a:lnTo>
                <a:lnTo>
                  <a:pt x="128397" y="174371"/>
                </a:lnTo>
                <a:lnTo>
                  <a:pt x="134039" y="169164"/>
                </a:lnTo>
                <a:lnTo>
                  <a:pt x="118491" y="169164"/>
                </a:lnTo>
                <a:lnTo>
                  <a:pt x="18796" y="128778"/>
                </a:lnTo>
                <a:lnTo>
                  <a:pt x="279527" y="20955"/>
                </a:lnTo>
                <a:lnTo>
                  <a:pt x="294450" y="20955"/>
                </a:lnTo>
                <a:lnTo>
                  <a:pt x="295529" y="19939"/>
                </a:lnTo>
                <a:lnTo>
                  <a:pt x="306234" y="19939"/>
                </a:lnTo>
                <a:lnTo>
                  <a:pt x="309245" y="6223"/>
                </a:lnTo>
                <a:lnTo>
                  <a:pt x="309245" y="5842"/>
                </a:lnTo>
                <a:lnTo>
                  <a:pt x="309626" y="5461"/>
                </a:lnTo>
                <a:lnTo>
                  <a:pt x="309626" y="4825"/>
                </a:lnTo>
                <a:lnTo>
                  <a:pt x="309245" y="4064"/>
                </a:lnTo>
                <a:lnTo>
                  <a:pt x="309245" y="3810"/>
                </a:lnTo>
                <a:lnTo>
                  <a:pt x="308864" y="3048"/>
                </a:lnTo>
                <a:lnTo>
                  <a:pt x="308864" y="2032"/>
                </a:lnTo>
                <a:lnTo>
                  <a:pt x="308610" y="2032"/>
                </a:lnTo>
                <a:lnTo>
                  <a:pt x="308610" y="1650"/>
                </a:lnTo>
                <a:lnTo>
                  <a:pt x="308229" y="1397"/>
                </a:lnTo>
                <a:lnTo>
                  <a:pt x="307848" y="1016"/>
                </a:lnTo>
                <a:lnTo>
                  <a:pt x="307594" y="1016"/>
                </a:lnTo>
                <a:lnTo>
                  <a:pt x="307213" y="635"/>
                </a:lnTo>
                <a:lnTo>
                  <a:pt x="306451" y="381"/>
                </a:lnTo>
                <a:close/>
              </a:path>
              <a:path w="309879" h="283844">
                <a:moveTo>
                  <a:pt x="146363" y="184023"/>
                </a:moveTo>
                <a:lnTo>
                  <a:pt x="124968" y="184023"/>
                </a:lnTo>
                <a:lnTo>
                  <a:pt x="159131" y="202565"/>
                </a:lnTo>
                <a:lnTo>
                  <a:pt x="124968" y="260223"/>
                </a:lnTo>
                <a:lnTo>
                  <a:pt x="136582" y="260223"/>
                </a:lnTo>
                <a:lnTo>
                  <a:pt x="167894" y="207645"/>
                </a:lnTo>
                <a:lnTo>
                  <a:pt x="190332" y="207645"/>
                </a:lnTo>
                <a:lnTo>
                  <a:pt x="146363" y="184023"/>
                </a:lnTo>
                <a:close/>
              </a:path>
              <a:path w="309879" h="283844">
                <a:moveTo>
                  <a:pt x="190332" y="207645"/>
                </a:moveTo>
                <a:lnTo>
                  <a:pt x="167894" y="207645"/>
                </a:lnTo>
                <a:lnTo>
                  <a:pt x="248793" y="250571"/>
                </a:lnTo>
                <a:lnTo>
                  <a:pt x="249809" y="251206"/>
                </a:lnTo>
                <a:lnTo>
                  <a:pt x="252222" y="251206"/>
                </a:lnTo>
                <a:lnTo>
                  <a:pt x="253238" y="250952"/>
                </a:lnTo>
                <a:lnTo>
                  <a:pt x="254254" y="250190"/>
                </a:lnTo>
                <a:lnTo>
                  <a:pt x="255016" y="249555"/>
                </a:lnTo>
                <a:lnTo>
                  <a:pt x="256286" y="247523"/>
                </a:lnTo>
                <a:lnTo>
                  <a:pt x="258264" y="238506"/>
                </a:lnTo>
                <a:lnTo>
                  <a:pt x="247777" y="238506"/>
                </a:lnTo>
                <a:lnTo>
                  <a:pt x="190332" y="207645"/>
                </a:lnTo>
                <a:close/>
              </a:path>
              <a:path w="309879" h="283844">
                <a:moveTo>
                  <a:pt x="306234" y="19939"/>
                </a:moveTo>
                <a:lnTo>
                  <a:pt x="295529" y="19939"/>
                </a:lnTo>
                <a:lnTo>
                  <a:pt x="247777" y="238506"/>
                </a:lnTo>
                <a:lnTo>
                  <a:pt x="258264" y="238506"/>
                </a:lnTo>
                <a:lnTo>
                  <a:pt x="306234" y="19939"/>
                </a:lnTo>
                <a:close/>
              </a:path>
              <a:path w="309879" h="283844">
                <a:moveTo>
                  <a:pt x="294450" y="20955"/>
                </a:moveTo>
                <a:lnTo>
                  <a:pt x="279527" y="20955"/>
                </a:lnTo>
                <a:lnTo>
                  <a:pt x="118491" y="169164"/>
                </a:lnTo>
                <a:lnTo>
                  <a:pt x="134039" y="169164"/>
                </a:lnTo>
                <a:lnTo>
                  <a:pt x="284607" y="30225"/>
                </a:lnTo>
                <a:lnTo>
                  <a:pt x="294450" y="20955"/>
                </a:lnTo>
                <a:close/>
              </a:path>
              <a:path w="309879" h="283844">
                <a:moveTo>
                  <a:pt x="305435" y="0"/>
                </a:moveTo>
                <a:lnTo>
                  <a:pt x="303403" y="0"/>
                </a:lnTo>
                <a:lnTo>
                  <a:pt x="302768" y="381"/>
                </a:lnTo>
                <a:lnTo>
                  <a:pt x="305816" y="381"/>
                </a:lnTo>
                <a:lnTo>
                  <a:pt x="305435" y="0"/>
                </a:lnTo>
                <a:close/>
              </a:path>
            </a:pathLst>
          </a:custGeom>
          <a:solidFill>
            <a:srgbClr val="FFFFFF"/>
          </a:solidFill>
        </p:spPr>
        <p:txBody>
          <a:bodyPr wrap="square" lIns="0" tIns="0" rIns="0" bIns="0" rtlCol="0"/>
          <a:lstStyle/>
          <a:p>
            <a:endParaRPr/>
          </a:p>
        </p:txBody>
      </p:sp>
      <p:sp>
        <p:nvSpPr>
          <p:cNvPr id="48" name="object 48"/>
          <p:cNvSpPr/>
          <p:nvPr/>
        </p:nvSpPr>
        <p:spPr>
          <a:xfrm>
            <a:off x="3772153" y="1921255"/>
            <a:ext cx="286766" cy="286893"/>
          </a:xfrm>
          <a:prstGeom prst="rect">
            <a:avLst/>
          </a:prstGeom>
          <a:blipFill>
            <a:blip r:embed="rId5" cstate="print"/>
            <a:stretch>
              <a:fillRect/>
            </a:stretch>
          </a:blipFill>
        </p:spPr>
        <p:txBody>
          <a:bodyPr wrap="square" lIns="0" tIns="0" rIns="0" bIns="0" rtlCol="0"/>
          <a:lstStyle/>
          <a:p>
            <a:endParaRPr/>
          </a:p>
        </p:txBody>
      </p:sp>
      <p:sp>
        <p:nvSpPr>
          <p:cNvPr id="49" name="object 49"/>
          <p:cNvSpPr/>
          <p:nvPr/>
        </p:nvSpPr>
        <p:spPr>
          <a:xfrm>
            <a:off x="778497" y="4559300"/>
            <a:ext cx="3185160" cy="24765"/>
          </a:xfrm>
          <a:custGeom>
            <a:avLst/>
            <a:gdLst/>
            <a:ahLst/>
            <a:cxnLst/>
            <a:rect l="l" t="t" r="r" b="b"/>
            <a:pathLst>
              <a:path w="3185160" h="24764">
                <a:moveTo>
                  <a:pt x="0" y="24511"/>
                </a:moveTo>
                <a:lnTo>
                  <a:pt x="3184779" y="24511"/>
                </a:lnTo>
                <a:lnTo>
                  <a:pt x="3184779" y="0"/>
                </a:lnTo>
                <a:lnTo>
                  <a:pt x="0" y="0"/>
                </a:lnTo>
                <a:lnTo>
                  <a:pt x="0" y="24511"/>
                </a:lnTo>
                <a:close/>
              </a:path>
            </a:pathLst>
          </a:custGeom>
          <a:ln w="69850">
            <a:solidFill>
              <a:srgbClr val="EFD9A4"/>
            </a:solidFill>
          </a:ln>
        </p:spPr>
        <p:txBody>
          <a:bodyPr wrap="square" lIns="0" tIns="0" rIns="0" bIns="0" rtlCol="0"/>
          <a:lstStyle/>
          <a:p>
            <a:endParaRPr/>
          </a:p>
        </p:txBody>
      </p:sp>
      <p:sp>
        <p:nvSpPr>
          <p:cNvPr id="50" name="object 50"/>
          <p:cNvSpPr/>
          <p:nvPr/>
        </p:nvSpPr>
        <p:spPr>
          <a:xfrm>
            <a:off x="778497" y="2775204"/>
            <a:ext cx="3185160" cy="24765"/>
          </a:xfrm>
          <a:custGeom>
            <a:avLst/>
            <a:gdLst/>
            <a:ahLst/>
            <a:cxnLst/>
            <a:rect l="l" t="t" r="r" b="b"/>
            <a:pathLst>
              <a:path w="3185160" h="24764">
                <a:moveTo>
                  <a:pt x="0" y="24511"/>
                </a:moveTo>
                <a:lnTo>
                  <a:pt x="3184779" y="24511"/>
                </a:lnTo>
                <a:lnTo>
                  <a:pt x="3184779" y="0"/>
                </a:lnTo>
                <a:lnTo>
                  <a:pt x="0" y="0"/>
                </a:lnTo>
                <a:lnTo>
                  <a:pt x="0" y="24511"/>
                </a:lnTo>
                <a:close/>
              </a:path>
            </a:pathLst>
          </a:custGeom>
          <a:ln w="69850">
            <a:solidFill>
              <a:srgbClr val="EFD9A4"/>
            </a:solidFill>
          </a:ln>
        </p:spPr>
        <p:txBody>
          <a:bodyPr wrap="square" lIns="0" tIns="0" rIns="0" bIns="0" rtlCol="0"/>
          <a:lstStyle/>
          <a:p>
            <a:endParaRPr/>
          </a:p>
        </p:txBody>
      </p:sp>
      <p:sp>
        <p:nvSpPr>
          <p:cNvPr id="51" name="object 51"/>
          <p:cNvSpPr/>
          <p:nvPr/>
        </p:nvSpPr>
        <p:spPr>
          <a:xfrm>
            <a:off x="4114419" y="4559300"/>
            <a:ext cx="3562985" cy="24765"/>
          </a:xfrm>
          <a:custGeom>
            <a:avLst/>
            <a:gdLst/>
            <a:ahLst/>
            <a:cxnLst/>
            <a:rect l="l" t="t" r="r" b="b"/>
            <a:pathLst>
              <a:path w="3562984" h="24764">
                <a:moveTo>
                  <a:pt x="0" y="24511"/>
                </a:moveTo>
                <a:lnTo>
                  <a:pt x="3562477" y="24511"/>
                </a:lnTo>
                <a:lnTo>
                  <a:pt x="3562477" y="0"/>
                </a:lnTo>
                <a:lnTo>
                  <a:pt x="0" y="0"/>
                </a:lnTo>
                <a:lnTo>
                  <a:pt x="0" y="24511"/>
                </a:lnTo>
                <a:close/>
              </a:path>
            </a:pathLst>
          </a:custGeom>
          <a:ln w="69850">
            <a:solidFill>
              <a:srgbClr val="ACC6D5"/>
            </a:solidFill>
          </a:ln>
        </p:spPr>
        <p:txBody>
          <a:bodyPr wrap="square" lIns="0" tIns="0" rIns="0" bIns="0" rtlCol="0"/>
          <a:lstStyle/>
          <a:p>
            <a:endParaRPr/>
          </a:p>
        </p:txBody>
      </p:sp>
      <p:sp>
        <p:nvSpPr>
          <p:cNvPr id="52" name="object 52"/>
          <p:cNvSpPr/>
          <p:nvPr/>
        </p:nvSpPr>
        <p:spPr>
          <a:xfrm>
            <a:off x="4114419" y="2775204"/>
            <a:ext cx="3562985" cy="24765"/>
          </a:xfrm>
          <a:custGeom>
            <a:avLst/>
            <a:gdLst/>
            <a:ahLst/>
            <a:cxnLst/>
            <a:rect l="l" t="t" r="r" b="b"/>
            <a:pathLst>
              <a:path w="3562984" h="24764">
                <a:moveTo>
                  <a:pt x="0" y="24511"/>
                </a:moveTo>
                <a:lnTo>
                  <a:pt x="3562477" y="24511"/>
                </a:lnTo>
                <a:lnTo>
                  <a:pt x="3562477" y="0"/>
                </a:lnTo>
                <a:lnTo>
                  <a:pt x="0" y="0"/>
                </a:lnTo>
                <a:lnTo>
                  <a:pt x="0" y="24511"/>
                </a:lnTo>
                <a:close/>
              </a:path>
            </a:pathLst>
          </a:custGeom>
          <a:ln w="69850">
            <a:solidFill>
              <a:srgbClr val="ACC6D5"/>
            </a:solidFill>
          </a:ln>
        </p:spPr>
        <p:txBody>
          <a:bodyPr wrap="square" lIns="0" tIns="0" rIns="0" bIns="0" rtlCol="0"/>
          <a:lstStyle/>
          <a:p>
            <a:endParaRPr/>
          </a:p>
        </p:txBody>
      </p:sp>
      <p:sp>
        <p:nvSpPr>
          <p:cNvPr id="53" name="object 53"/>
          <p:cNvSpPr txBox="1"/>
          <p:nvPr/>
        </p:nvSpPr>
        <p:spPr>
          <a:xfrm>
            <a:off x="7937372" y="4724780"/>
            <a:ext cx="3633470" cy="1671955"/>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a:buChar char="•"/>
              <a:tabLst>
                <a:tab pos="299720" algn="l"/>
              </a:tabLst>
            </a:pPr>
            <a:r>
              <a:rPr sz="1800" spc="-10" dirty="0">
                <a:solidFill>
                  <a:srgbClr val="7E7E7E"/>
                </a:solidFill>
                <a:latin typeface="Franklin Gothic Book"/>
                <a:cs typeface="Franklin Gothic Book"/>
              </a:rPr>
              <a:t>Dilakukan </a:t>
            </a:r>
            <a:r>
              <a:rPr sz="1800" spc="-5" dirty="0">
                <a:solidFill>
                  <a:srgbClr val="7E7E7E"/>
                </a:solidFill>
                <a:latin typeface="Franklin Gothic Book"/>
                <a:cs typeface="Franklin Gothic Book"/>
              </a:rPr>
              <a:t>oleh </a:t>
            </a:r>
            <a:r>
              <a:rPr sz="1800" dirty="0">
                <a:solidFill>
                  <a:srgbClr val="7E7E7E"/>
                </a:solidFill>
                <a:latin typeface="Franklin Gothic Book"/>
                <a:cs typeface="Franklin Gothic Book"/>
              </a:rPr>
              <a:t>2 </a:t>
            </a:r>
            <a:r>
              <a:rPr sz="1800" spc="-25" dirty="0">
                <a:solidFill>
                  <a:srgbClr val="7E7E7E"/>
                </a:solidFill>
                <a:latin typeface="Franklin Gothic Book"/>
                <a:cs typeface="Franklin Gothic Book"/>
              </a:rPr>
              <a:t>reviewer, </a:t>
            </a:r>
            <a:r>
              <a:rPr sz="1800" dirty="0">
                <a:solidFill>
                  <a:srgbClr val="7E7E7E"/>
                </a:solidFill>
                <a:latin typeface="Franklin Gothic Book"/>
                <a:cs typeface="Franklin Gothic Book"/>
              </a:rPr>
              <a:t>dengan  </a:t>
            </a:r>
            <a:r>
              <a:rPr sz="1800" spc="-5" dirty="0">
                <a:solidFill>
                  <a:srgbClr val="7E7E7E"/>
                </a:solidFill>
                <a:latin typeface="Franklin Gothic Book"/>
                <a:cs typeface="Franklin Gothic Book"/>
              </a:rPr>
              <a:t>nilai akhir adalah rata2 dari </a:t>
            </a:r>
            <a:r>
              <a:rPr sz="1800" spc="-10" dirty="0">
                <a:solidFill>
                  <a:srgbClr val="7E7E7E"/>
                </a:solidFill>
                <a:latin typeface="Franklin Gothic Book"/>
                <a:cs typeface="Franklin Gothic Book"/>
              </a:rPr>
              <a:t>kedua  </a:t>
            </a:r>
            <a:r>
              <a:rPr sz="1800" spc="-15" dirty="0">
                <a:solidFill>
                  <a:srgbClr val="7E7E7E"/>
                </a:solidFill>
                <a:latin typeface="Franklin Gothic Book"/>
                <a:cs typeface="Franklin Gothic Book"/>
              </a:rPr>
              <a:t>reviewer</a:t>
            </a:r>
            <a:r>
              <a:rPr sz="1800" spc="-10" dirty="0">
                <a:solidFill>
                  <a:srgbClr val="7E7E7E"/>
                </a:solidFill>
                <a:latin typeface="Franklin Gothic Book"/>
                <a:cs typeface="Franklin Gothic Book"/>
              </a:rPr>
              <a:t> </a:t>
            </a:r>
            <a:r>
              <a:rPr sz="1800" dirty="0">
                <a:solidFill>
                  <a:srgbClr val="7E7E7E"/>
                </a:solidFill>
                <a:latin typeface="Franklin Gothic Book"/>
                <a:cs typeface="Franklin Gothic Book"/>
              </a:rPr>
              <a:t>tsb.</a:t>
            </a:r>
            <a:endParaRPr sz="1800">
              <a:latin typeface="Franklin Gothic Book"/>
              <a:cs typeface="Franklin Gothic Book"/>
            </a:endParaRPr>
          </a:p>
          <a:p>
            <a:pPr marL="299085" indent="-287020" algn="just">
              <a:lnSpc>
                <a:spcPct val="100000"/>
              </a:lnSpc>
              <a:buFont typeface="Arial"/>
              <a:buChar char="•"/>
              <a:tabLst>
                <a:tab pos="299720" algn="l"/>
              </a:tabLst>
            </a:pPr>
            <a:r>
              <a:rPr sz="1800" spc="-5" dirty="0">
                <a:solidFill>
                  <a:srgbClr val="7E7E7E"/>
                </a:solidFill>
                <a:latin typeface="Franklin Gothic Book"/>
                <a:cs typeface="Franklin Gothic Book"/>
              </a:rPr>
              <a:t>Jika </a:t>
            </a:r>
            <a:r>
              <a:rPr sz="1800" dirty="0">
                <a:solidFill>
                  <a:srgbClr val="7E7E7E"/>
                </a:solidFill>
                <a:latin typeface="Franklin Gothic Book"/>
                <a:cs typeface="Franklin Gothic Book"/>
              </a:rPr>
              <a:t>ada </a:t>
            </a:r>
            <a:r>
              <a:rPr sz="1800" spc="-5" dirty="0">
                <a:solidFill>
                  <a:srgbClr val="7E7E7E"/>
                </a:solidFill>
                <a:latin typeface="Franklin Gothic Book"/>
                <a:cs typeface="Franklin Gothic Book"/>
              </a:rPr>
              <a:t>perbedaan nilai lebih</a:t>
            </a:r>
            <a:r>
              <a:rPr sz="1800" spc="-45" dirty="0">
                <a:solidFill>
                  <a:srgbClr val="7E7E7E"/>
                </a:solidFill>
                <a:latin typeface="Franklin Gothic Book"/>
                <a:cs typeface="Franklin Gothic Book"/>
              </a:rPr>
              <a:t> </a:t>
            </a:r>
            <a:r>
              <a:rPr sz="1800" spc="-5" dirty="0">
                <a:solidFill>
                  <a:srgbClr val="7E7E7E"/>
                </a:solidFill>
                <a:latin typeface="Franklin Gothic Book"/>
                <a:cs typeface="Franklin Gothic Book"/>
              </a:rPr>
              <a:t>dari</a:t>
            </a:r>
            <a:endParaRPr sz="1800">
              <a:latin typeface="Franklin Gothic Book"/>
              <a:cs typeface="Franklin Gothic Book"/>
            </a:endParaRPr>
          </a:p>
          <a:p>
            <a:pPr marL="299085" algn="just">
              <a:lnSpc>
                <a:spcPct val="100000"/>
              </a:lnSpc>
            </a:pPr>
            <a:r>
              <a:rPr sz="1800" spc="-20" dirty="0">
                <a:solidFill>
                  <a:srgbClr val="7E7E7E"/>
                </a:solidFill>
                <a:latin typeface="Franklin Gothic Book"/>
                <a:cs typeface="Franklin Gothic Book"/>
              </a:rPr>
              <a:t>100, </a:t>
            </a:r>
            <a:r>
              <a:rPr sz="1800" spc="-5" dirty="0">
                <a:solidFill>
                  <a:srgbClr val="7E7E7E"/>
                </a:solidFill>
                <a:latin typeface="Franklin Gothic Book"/>
                <a:cs typeface="Franklin Gothic Book"/>
              </a:rPr>
              <a:t>maka ada </a:t>
            </a:r>
            <a:r>
              <a:rPr sz="1800" spc="-15" dirty="0">
                <a:solidFill>
                  <a:srgbClr val="7E7E7E"/>
                </a:solidFill>
                <a:latin typeface="Franklin Gothic Book"/>
                <a:cs typeface="Franklin Gothic Book"/>
              </a:rPr>
              <a:t>reviewer</a:t>
            </a:r>
            <a:r>
              <a:rPr sz="1800" spc="-30" dirty="0">
                <a:solidFill>
                  <a:srgbClr val="7E7E7E"/>
                </a:solidFill>
                <a:latin typeface="Franklin Gothic Book"/>
                <a:cs typeface="Franklin Gothic Book"/>
              </a:rPr>
              <a:t> </a:t>
            </a:r>
            <a:r>
              <a:rPr sz="1800" spc="-10" dirty="0">
                <a:solidFill>
                  <a:srgbClr val="7E7E7E"/>
                </a:solidFill>
                <a:latin typeface="Franklin Gothic Book"/>
                <a:cs typeface="Franklin Gothic Book"/>
              </a:rPr>
              <a:t>ke-3.</a:t>
            </a:r>
            <a:endParaRPr sz="1800">
              <a:latin typeface="Franklin Gothic Book"/>
              <a:cs typeface="Franklin Gothic Book"/>
            </a:endParaRPr>
          </a:p>
          <a:p>
            <a:pPr marL="299085" indent="-287020" algn="just">
              <a:lnSpc>
                <a:spcPct val="100000"/>
              </a:lnSpc>
              <a:buFont typeface="Arial"/>
              <a:buChar char="•"/>
              <a:tabLst>
                <a:tab pos="299720" algn="l"/>
              </a:tabLst>
            </a:pPr>
            <a:r>
              <a:rPr sz="1800" spc="-5" dirty="0">
                <a:solidFill>
                  <a:srgbClr val="7E7E7E"/>
                </a:solidFill>
                <a:latin typeface="Franklin Gothic Book"/>
                <a:cs typeface="Franklin Gothic Book"/>
              </a:rPr>
              <a:t>Sebagai penentu pendanaan</a:t>
            </a:r>
            <a:r>
              <a:rPr sz="1800" spc="-35" dirty="0">
                <a:solidFill>
                  <a:srgbClr val="7E7E7E"/>
                </a:solidFill>
                <a:latin typeface="Franklin Gothic Book"/>
                <a:cs typeface="Franklin Gothic Book"/>
              </a:rPr>
              <a:t> </a:t>
            </a:r>
            <a:r>
              <a:rPr sz="1800" spc="-5" dirty="0">
                <a:solidFill>
                  <a:srgbClr val="7E7E7E"/>
                </a:solidFill>
                <a:latin typeface="Franklin Gothic Book"/>
                <a:cs typeface="Franklin Gothic Book"/>
              </a:rPr>
              <a:t>PKM</a:t>
            </a:r>
            <a:endParaRPr sz="1800">
              <a:latin typeface="Franklin Gothic Book"/>
              <a:cs typeface="Franklin Gothic Book"/>
            </a:endParaRPr>
          </a:p>
        </p:txBody>
      </p:sp>
      <p:sp>
        <p:nvSpPr>
          <p:cNvPr id="54" name="object 54"/>
          <p:cNvSpPr txBox="1"/>
          <p:nvPr/>
        </p:nvSpPr>
        <p:spPr>
          <a:xfrm>
            <a:off x="8223884" y="6371031"/>
            <a:ext cx="22974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7E7E7E"/>
                </a:solidFill>
                <a:latin typeface="Franklin Gothic Book"/>
                <a:cs typeface="Franklin Gothic Book"/>
              </a:rPr>
              <a:t>dan </a:t>
            </a:r>
            <a:r>
              <a:rPr sz="1800" spc="-5" dirty="0">
                <a:solidFill>
                  <a:srgbClr val="7E7E7E"/>
                </a:solidFill>
                <a:latin typeface="Franklin Gothic Book"/>
                <a:cs typeface="Franklin Gothic Book"/>
              </a:rPr>
              <a:t>lolos Pimnas</a:t>
            </a:r>
            <a:r>
              <a:rPr sz="1800" spc="-60" dirty="0">
                <a:solidFill>
                  <a:srgbClr val="7E7E7E"/>
                </a:solidFill>
                <a:latin typeface="Franklin Gothic Book"/>
                <a:cs typeface="Franklin Gothic Book"/>
              </a:rPr>
              <a:t> </a:t>
            </a:r>
            <a:r>
              <a:rPr sz="1800" spc="-5" dirty="0">
                <a:solidFill>
                  <a:srgbClr val="7E7E7E"/>
                </a:solidFill>
                <a:latin typeface="Franklin Gothic Book"/>
                <a:cs typeface="Franklin Gothic Book"/>
              </a:rPr>
              <a:t>(30%)</a:t>
            </a:r>
            <a:endParaRPr sz="1800">
              <a:latin typeface="Franklin Gothic Book"/>
              <a:cs typeface="Franklin Gothic Book"/>
            </a:endParaRPr>
          </a:p>
        </p:txBody>
      </p:sp>
      <p:sp>
        <p:nvSpPr>
          <p:cNvPr id="55" name="object 55"/>
          <p:cNvSpPr/>
          <p:nvPr/>
        </p:nvSpPr>
        <p:spPr>
          <a:xfrm>
            <a:off x="7805801" y="4559300"/>
            <a:ext cx="3350895" cy="24765"/>
          </a:xfrm>
          <a:custGeom>
            <a:avLst/>
            <a:gdLst/>
            <a:ahLst/>
            <a:cxnLst/>
            <a:rect l="l" t="t" r="r" b="b"/>
            <a:pathLst>
              <a:path w="3350895" h="24764">
                <a:moveTo>
                  <a:pt x="0" y="24511"/>
                </a:moveTo>
                <a:lnTo>
                  <a:pt x="3350895" y="24511"/>
                </a:lnTo>
                <a:lnTo>
                  <a:pt x="3350895" y="0"/>
                </a:lnTo>
                <a:lnTo>
                  <a:pt x="0" y="0"/>
                </a:lnTo>
                <a:lnTo>
                  <a:pt x="0" y="24511"/>
                </a:lnTo>
                <a:close/>
              </a:path>
            </a:pathLst>
          </a:custGeom>
          <a:ln w="69850">
            <a:solidFill>
              <a:srgbClr val="F3CDD3"/>
            </a:solidFill>
          </a:ln>
        </p:spPr>
        <p:txBody>
          <a:bodyPr wrap="square" lIns="0" tIns="0" rIns="0" bIns="0" rtlCol="0"/>
          <a:lstStyle/>
          <a:p>
            <a:endParaRPr/>
          </a:p>
        </p:txBody>
      </p:sp>
      <p:sp>
        <p:nvSpPr>
          <p:cNvPr id="56" name="object 56"/>
          <p:cNvSpPr/>
          <p:nvPr/>
        </p:nvSpPr>
        <p:spPr>
          <a:xfrm>
            <a:off x="7805801" y="2775204"/>
            <a:ext cx="3350895" cy="24765"/>
          </a:xfrm>
          <a:custGeom>
            <a:avLst/>
            <a:gdLst/>
            <a:ahLst/>
            <a:cxnLst/>
            <a:rect l="l" t="t" r="r" b="b"/>
            <a:pathLst>
              <a:path w="3350895" h="24764">
                <a:moveTo>
                  <a:pt x="0" y="24511"/>
                </a:moveTo>
                <a:lnTo>
                  <a:pt x="3350895" y="24511"/>
                </a:lnTo>
                <a:lnTo>
                  <a:pt x="3350895" y="0"/>
                </a:lnTo>
                <a:lnTo>
                  <a:pt x="0" y="0"/>
                </a:lnTo>
                <a:lnTo>
                  <a:pt x="0" y="24511"/>
                </a:lnTo>
                <a:close/>
              </a:path>
            </a:pathLst>
          </a:custGeom>
          <a:ln w="69850">
            <a:solidFill>
              <a:srgbClr val="F3CDD3"/>
            </a:solidFill>
          </a:ln>
        </p:spPr>
        <p:txBody>
          <a:bodyPr wrap="square" lIns="0" tIns="0" rIns="0" bIns="0" rtlCol="0"/>
          <a:lstStyle/>
          <a:p>
            <a:endParaRPr/>
          </a:p>
        </p:txBody>
      </p:sp>
      <p:sp>
        <p:nvSpPr>
          <p:cNvPr id="57" name="object 57"/>
          <p:cNvSpPr txBox="1"/>
          <p:nvPr/>
        </p:nvSpPr>
        <p:spPr>
          <a:xfrm>
            <a:off x="4177665" y="4733290"/>
            <a:ext cx="3619500" cy="57404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1800" spc="-10" dirty="0">
                <a:solidFill>
                  <a:srgbClr val="7E7E7E"/>
                </a:solidFill>
                <a:latin typeface="Franklin Gothic Book"/>
                <a:cs typeface="Franklin Gothic Book"/>
              </a:rPr>
              <a:t>Dilakukan </a:t>
            </a:r>
            <a:r>
              <a:rPr sz="1800" spc="-5" dirty="0">
                <a:solidFill>
                  <a:srgbClr val="7E7E7E"/>
                </a:solidFill>
                <a:latin typeface="Franklin Gothic Book"/>
                <a:cs typeface="Franklin Gothic Book"/>
              </a:rPr>
              <a:t>oleh </a:t>
            </a:r>
            <a:r>
              <a:rPr sz="1800" dirty="0">
                <a:solidFill>
                  <a:srgbClr val="7E7E7E"/>
                </a:solidFill>
                <a:latin typeface="Franklin Gothic Book"/>
                <a:cs typeface="Franklin Gothic Book"/>
              </a:rPr>
              <a:t>1 </a:t>
            </a:r>
            <a:r>
              <a:rPr sz="1800" spc="-25" dirty="0">
                <a:solidFill>
                  <a:srgbClr val="7E7E7E"/>
                </a:solidFill>
                <a:latin typeface="Franklin Gothic Book"/>
                <a:cs typeface="Franklin Gothic Book"/>
              </a:rPr>
              <a:t>reviewer,</a:t>
            </a:r>
            <a:r>
              <a:rPr sz="1800" spc="-75" dirty="0">
                <a:solidFill>
                  <a:srgbClr val="7E7E7E"/>
                </a:solidFill>
                <a:latin typeface="Franklin Gothic Book"/>
                <a:cs typeface="Franklin Gothic Book"/>
              </a:rPr>
              <a:t> </a:t>
            </a:r>
            <a:r>
              <a:rPr sz="1800" dirty="0">
                <a:solidFill>
                  <a:srgbClr val="7E7E7E"/>
                </a:solidFill>
                <a:latin typeface="Franklin Gothic Book"/>
                <a:cs typeface="Franklin Gothic Book"/>
              </a:rPr>
              <a:t>dengan  </a:t>
            </a:r>
            <a:r>
              <a:rPr sz="1800" spc="-5" dirty="0">
                <a:solidFill>
                  <a:srgbClr val="7E7E7E"/>
                </a:solidFill>
                <a:latin typeface="Franklin Gothic Book"/>
                <a:cs typeface="Franklin Gothic Book"/>
              </a:rPr>
              <a:t>nilai Lolos </a:t>
            </a:r>
            <a:r>
              <a:rPr sz="1800" dirty="0">
                <a:solidFill>
                  <a:srgbClr val="7E7E7E"/>
                </a:solidFill>
                <a:latin typeface="Franklin Gothic Book"/>
                <a:cs typeface="Franklin Gothic Book"/>
              </a:rPr>
              <a:t>/ </a:t>
            </a:r>
            <a:r>
              <a:rPr sz="1800" spc="-5" dirty="0">
                <a:solidFill>
                  <a:srgbClr val="7E7E7E"/>
                </a:solidFill>
                <a:latin typeface="Franklin Gothic Book"/>
                <a:cs typeface="Franklin Gothic Book"/>
              </a:rPr>
              <a:t>Tidak</a:t>
            </a:r>
            <a:endParaRPr sz="1800">
              <a:latin typeface="Franklin Gothic Book"/>
              <a:cs typeface="Franklin Gothic Book"/>
            </a:endParaRPr>
          </a:p>
        </p:txBody>
      </p:sp>
    </p:spTree>
    <p:extLst>
      <p:ext uri="{BB962C8B-B14F-4D97-AF65-F5344CB8AC3E}">
        <p14:creationId xmlns:p14="http://schemas.microsoft.com/office/powerpoint/2010/main" val="187847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0" y="4648202"/>
            <a:ext cx="4253344" cy="2078181"/>
          </a:xfrm>
          <a:prstGeom prst="rect">
            <a:avLst/>
          </a:prstGeom>
          <a:ln>
            <a:noFill/>
          </a:ln>
          <a:effectLst>
            <a:softEdge rad="112500"/>
          </a:effectLst>
        </p:spPr>
      </p:pic>
      <p:sp>
        <p:nvSpPr>
          <p:cNvPr id="38916" name="WordArt 4"/>
          <p:cNvSpPr>
            <a:spLocks noChangeArrowheads="1" noChangeShapeType="1" noTextEdit="1"/>
          </p:cNvSpPr>
          <p:nvPr/>
        </p:nvSpPr>
        <p:spPr bwMode="auto">
          <a:xfrm>
            <a:off x="2098193" y="1143001"/>
            <a:ext cx="4038191" cy="1203619"/>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2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KELOMPOK MAHASISWA</a:t>
            </a:r>
          </a:p>
          <a:p>
            <a:pPr>
              <a:defRPr/>
            </a:pPr>
            <a:r>
              <a:rPr lang="en-US" sz="3200" kern="10" dirty="0">
                <a:ln w="18415" cmpd="sng">
                  <a:solidFill>
                    <a:srgbClr val="FFFFFF"/>
                  </a:solidFill>
                  <a:prstDash val="solid"/>
                </a:ln>
                <a:solidFill>
                  <a:srgbClr val="FFFFFF"/>
                </a:solidFill>
                <a:effectLst>
                  <a:outerShdw blurRad="63500" dir="3600000" algn="tl" rotWithShape="0">
                    <a:srgbClr val="000000">
                      <a:alpha val="70000"/>
                    </a:srgbClr>
                  </a:outerShdw>
                </a:effectLst>
              </a:rPr>
              <a:t>DOSEN PENDAMPING</a:t>
            </a:r>
          </a:p>
        </p:txBody>
      </p:sp>
      <p:sp>
        <p:nvSpPr>
          <p:cNvPr id="9" name="Rectangle 8"/>
          <p:cNvSpPr/>
          <p:nvPr/>
        </p:nvSpPr>
        <p:spPr>
          <a:xfrm>
            <a:off x="2098193" y="3169303"/>
            <a:ext cx="4038191" cy="1077218"/>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pPr algn="ctr">
              <a:defRPr/>
            </a:pPr>
            <a:r>
              <a:rPr lang="en-US" sz="3200" noProof="1">
                <a:ln w="18415" cmpd="sng">
                  <a:solidFill>
                    <a:srgbClr val="FFFFFF"/>
                  </a:solidFill>
                  <a:prstDash val="solid"/>
                </a:ln>
                <a:solidFill>
                  <a:srgbClr val="FFFFFF"/>
                </a:solidFill>
                <a:effectLst>
                  <a:outerShdw blurRad="63500" dir="3600000" algn="tl" rotWithShape="0">
                    <a:srgbClr val="000000">
                      <a:alpha val="70000"/>
                    </a:srgbClr>
                  </a:outerShdw>
                </a:effectLst>
              </a:rPr>
              <a:t>KONSTRUKSI IDE KREATIF</a:t>
            </a:r>
            <a:endParaRPr lang="id-ID" sz="3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6477001" y="5077215"/>
            <a:ext cx="3740724" cy="1015663"/>
          </a:xfrm>
          <a:prstGeom prst="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PKM-KC</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Down Arrow 10"/>
          <p:cNvSpPr/>
          <p:nvPr/>
        </p:nvSpPr>
        <p:spPr>
          <a:xfrm>
            <a:off x="3740722" y="2521529"/>
            <a:ext cx="376567" cy="647776"/>
          </a:xfrm>
          <a:prstGeom prst="downArrow">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4405745" y="3747655"/>
            <a:ext cx="1385454" cy="2576947"/>
          </a:xfrm>
          <a:prstGeom prst="bentUpArrow">
            <a:avLst>
              <a:gd name="adj1" fmla="val 13752"/>
              <a:gd name="adj2" fmla="val 12038"/>
              <a:gd name="adj3" fmla="val 17373"/>
            </a:avLst>
          </a:prstGeom>
          <a:solidFill>
            <a:schemeClr val="accent5">
              <a:lumMod val="20000"/>
              <a:lumOff val="8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0800000">
            <a:off x="8305803" y="3200419"/>
            <a:ext cx="318665" cy="1801073"/>
          </a:xfrm>
          <a:prstGeom prst="downArrow">
            <a:avLst/>
          </a:prstGeom>
          <a:solidFill>
            <a:schemeClr val="accent5">
              <a:lumMod val="20000"/>
              <a:lumOff val="80000"/>
            </a:schemeClr>
          </a:solidFill>
          <a:ln>
            <a:prstDash val="dash"/>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5" name="WordArt 4"/>
          <p:cNvSpPr>
            <a:spLocks noChangeArrowheads="1" noChangeShapeType="1" noTextEdit="1"/>
          </p:cNvSpPr>
          <p:nvPr/>
        </p:nvSpPr>
        <p:spPr bwMode="auto">
          <a:xfrm>
            <a:off x="6781802" y="2246165"/>
            <a:ext cx="3393183" cy="878037"/>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defRPr/>
            </a:pPr>
            <a:r>
              <a:rPr lang="en-US" sz="3600" kern="1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Masyarakat</a:t>
            </a:r>
            <a:endPar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2098192" y="-1"/>
            <a:ext cx="8036408" cy="923330"/>
          </a:xfrm>
          <a:prstGeom prst="rect">
            <a:avLst/>
          </a:prstGeom>
        </p:spPr>
        <p:txBody>
          <a:bodyPr wrap="square">
            <a:spAutoFit/>
          </a:bodyPr>
          <a:lstStyle/>
          <a:p>
            <a:r>
              <a:rPr lang="en-US" sz="5400" kern="10" dirty="0">
                <a:ln w="12700">
                  <a:solidFill>
                    <a:schemeClr val="hlink"/>
                  </a:solidFill>
                  <a:round/>
                  <a:headEnd/>
                  <a:tailEnd/>
                </a:ln>
                <a:gradFill>
                  <a:gsLst>
                    <a:gs pos="0">
                      <a:srgbClr val="FF3399"/>
                    </a:gs>
                    <a:gs pos="25000">
                      <a:srgbClr val="FF6633"/>
                    </a:gs>
                    <a:gs pos="50000">
                      <a:srgbClr val="FFFF00"/>
                    </a:gs>
                    <a:gs pos="75000">
                      <a:srgbClr val="01A78F"/>
                    </a:gs>
                    <a:gs pos="100000">
                      <a:srgbClr val="3366FF"/>
                    </a:gs>
                  </a:gsLst>
                  <a:lin ang="10800000" scaled="0"/>
                </a:gradFill>
                <a:latin typeface="Poornut"/>
              </a:rPr>
              <a:t>PKM - KC</a:t>
            </a:r>
          </a:p>
        </p:txBody>
      </p:sp>
    </p:spTree>
    <p:extLst>
      <p:ext uri="{BB962C8B-B14F-4D97-AF65-F5344CB8AC3E}">
        <p14:creationId xmlns:p14="http://schemas.microsoft.com/office/powerpoint/2010/main" val="12331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down)">
                                      <p:cBhvr>
                                        <p:cTn id="12" dur="500"/>
                                        <p:tgtEl>
                                          <p:spTgt spid="11"/>
                                        </p:tgtEl>
                                      </p:cBhvr>
                                    </p:animEffect>
                                  </p:childTnLst>
                                </p:cTn>
                              </p:par>
                              <p:par>
                                <p:cTn id="13" presetID="2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par>
                          <p:cTn id="21" fill="hold">
                            <p:stCondLst>
                              <p:cond delay="500"/>
                            </p:stCondLst>
                            <p:childTnLst>
                              <p:par>
                                <p:cTn id="22" presetID="2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par>
                                <p:cTn id="25" presetID="4" presetClass="entr" presetSubtype="16"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box(in)">
                                      <p:cBhvr>
                                        <p:cTn id="27" dur="500"/>
                                        <p:tgtEl>
                                          <p:spTgt spid="7170"/>
                                        </p:tgtEl>
                                      </p:cBhvr>
                                    </p:animEffect>
                                  </p:childTnLst>
                                </p:cTn>
                              </p:par>
                            </p:childTnLst>
                          </p:cTn>
                        </p:par>
                        <p:par>
                          <p:cTn id="28" fill="hold">
                            <p:stCondLst>
                              <p:cond delay="2500"/>
                            </p:stCondLst>
                            <p:childTnLst>
                              <p:par>
                                <p:cTn id="29" presetID="5" presetClass="entr" presetSubtype="5"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down)">
                                      <p:cBhvr>
                                        <p:cTn id="31" dur="500"/>
                                        <p:tgtEl>
                                          <p:spTgt spid="14"/>
                                        </p:tgtEl>
                                      </p:cBhvr>
                                    </p:animEffect>
                                  </p:childTnLst>
                                </p:cTn>
                              </p:par>
                            </p:childTnLst>
                          </p:cTn>
                        </p:par>
                        <p:par>
                          <p:cTn id="32" fill="hold">
                            <p:stCondLst>
                              <p:cond delay="5000"/>
                            </p:stCondLst>
                            <p:childTnLst>
                              <p:par>
                                <p:cTn id="33" presetID="5"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1050</TotalTime>
  <Words>1351</Words>
  <Application>Microsoft Office PowerPoint</Application>
  <PresentationFormat>Widescreen</PresentationFormat>
  <Paragraphs>222</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Bauhaus 93</vt:lpstr>
      <vt:lpstr>Calibri</vt:lpstr>
      <vt:lpstr>Corbel</vt:lpstr>
      <vt:lpstr>Franklin Gothic Book</vt:lpstr>
      <vt:lpstr>Poornut</vt:lpstr>
      <vt:lpstr>Tangerine</vt:lpstr>
      <vt:lpstr>Times New Roman</vt:lpstr>
      <vt:lpstr>Verdana</vt:lpstr>
      <vt:lpstr>Wingdings</vt:lpstr>
      <vt:lpstr>Parallax</vt:lpstr>
      <vt:lpstr>PROGRAM KREATIVITAS MAHASISWA (Karsa Cipta)</vt:lpstr>
      <vt:lpstr>TUJUAN</vt:lpstr>
      <vt:lpstr>Sebagai Wadah Peningkatan Mutu Mahasiswa di PT</vt:lpstr>
      <vt:lpstr>Filosofi PKM</vt:lpstr>
      <vt:lpstr>SKEMA PKM</vt:lpstr>
      <vt:lpstr>PowerPoint Presentation</vt:lpstr>
      <vt:lpstr>Muara PKM</vt:lpstr>
      <vt:lpstr>EVALUASI PROPOSAL PKM</vt:lpstr>
      <vt:lpstr>PowerPoint Presentation</vt:lpstr>
      <vt:lpstr>Luaran dan Potensi PKM-KC</vt:lpstr>
      <vt:lpstr>Perlu Diperhatikan (Mutlak)</vt:lpstr>
      <vt:lpstr>Sistematika Penulisan Prop PKM-KC</vt:lpstr>
      <vt:lpstr>Pendahuluan</vt:lpstr>
      <vt:lpstr>TINJAUAN PUSTAKA</vt:lpstr>
      <vt:lpstr>Metode Pelaksanaan</vt:lpstr>
      <vt:lpstr>Rancangan Biaya</vt:lpstr>
      <vt:lpstr>Jadwal Kegiatan</vt:lpstr>
      <vt:lpstr>Kesesuaian Administrasi</vt:lpstr>
      <vt:lpstr>Kesesuaian Administrasi</vt:lpstr>
      <vt:lpstr>Kesesuaian Administrasi</vt:lpstr>
      <vt:lpstr>Kesesuaian Format</vt:lpstr>
      <vt:lpstr>Kesesuaian Format</vt:lpstr>
      <vt:lpstr>Kesesuaian Format</vt:lpstr>
      <vt:lpstr>Kesesuaian Program</vt:lpstr>
      <vt:lpstr>Tingkat Kreativitas</vt:lpstr>
      <vt:lpstr>Tingkat Kreativitas</vt:lpstr>
      <vt:lpstr>Contoh PKM KC</vt:lpstr>
      <vt:lpstr>Contoh PKM-KC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KREATIVITAS MAHASISWA (AI, GT, GFK)</dc:title>
  <dc:creator>Kemahasiswaan  Alumni</dc:creator>
  <cp:lastModifiedBy>Kemahasiswaan  Alumni</cp:lastModifiedBy>
  <cp:revision>32</cp:revision>
  <dcterms:created xsi:type="dcterms:W3CDTF">2019-10-22T02:41:32Z</dcterms:created>
  <dcterms:modified xsi:type="dcterms:W3CDTF">2019-10-31T01:56:23Z</dcterms:modified>
</cp:coreProperties>
</file>