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E7B"/>
    <a:srgbClr val="C1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AF23B-4E6C-4CCF-81A8-304FC24C4B7C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6D06-6239-413B-817D-1403F83CDF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3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2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714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9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43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6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4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7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2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87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9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8"/>
            <a:ext cx="9144000" cy="6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2020-02-10T05:41:43Z</dcterms:created>
  <dcterms:modified xsi:type="dcterms:W3CDTF">2020-02-10T09:35:56Z</dcterms:modified>
</cp:coreProperties>
</file>