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URBAN CRAFT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MATERIAL EXPERIMENT 1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8808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IDENTIFIKASI MATERIAL  </a:t>
            </a:r>
            <a:r>
              <a:rPr lang="en-US" i="1" dirty="0" smtClean="0"/>
              <a:t>_____(RESIN)</a:t>
            </a:r>
            <a:endParaRPr lang="id-ID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/>
              <a:t>Resin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getah</a:t>
            </a:r>
            <a:r>
              <a:rPr lang="en-US" dirty="0"/>
              <a:t> (</a:t>
            </a:r>
            <a:r>
              <a:rPr lang="en-US" dirty="0" err="1"/>
              <a:t>eksudat</a:t>
            </a:r>
            <a:r>
              <a:rPr lang="en-US" dirty="0"/>
              <a:t>) yang </a:t>
            </a:r>
            <a:r>
              <a:rPr lang="en-US" dirty="0" err="1"/>
              <a:t>dikeluarkan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tumbuhan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pohon</a:t>
            </a:r>
            <a:r>
              <a:rPr lang="en-US" dirty="0"/>
              <a:t> </a:t>
            </a:r>
            <a:r>
              <a:rPr lang="en-US" dirty="0" err="1"/>
              <a:t>runjung</a:t>
            </a:r>
            <a:r>
              <a:rPr lang="en-US" dirty="0"/>
              <a:t> (conifer). </a:t>
            </a:r>
            <a:r>
              <a:rPr lang="en-US" dirty="0" err="1"/>
              <a:t>Getah</a:t>
            </a:r>
            <a:r>
              <a:rPr lang="en-US" dirty="0"/>
              <a:t> yang </a:t>
            </a:r>
            <a:r>
              <a:rPr lang="en-US" dirty="0" err="1"/>
              <a:t>dihasilkan</a:t>
            </a:r>
            <a:r>
              <a:rPr lang="en-US" dirty="0"/>
              <a:t> </a:t>
            </a:r>
            <a:r>
              <a:rPr lang="en-US" dirty="0" err="1"/>
              <a:t>pohon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mengeras</a:t>
            </a:r>
            <a:r>
              <a:rPr lang="en-US" dirty="0"/>
              <a:t> (</a:t>
            </a:r>
            <a:r>
              <a:rPr lang="en-US" dirty="0" err="1"/>
              <a:t>ada</a:t>
            </a:r>
            <a:r>
              <a:rPr lang="en-US" dirty="0"/>
              <a:t> yang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segera</a:t>
            </a:r>
            <a:r>
              <a:rPr lang="en-US" dirty="0"/>
              <a:t>, </a:t>
            </a:r>
            <a:r>
              <a:rPr lang="en-US" dirty="0" err="1"/>
              <a:t>ada</a:t>
            </a:r>
            <a:r>
              <a:rPr lang="en-US" dirty="0"/>
              <a:t> juga yang </a:t>
            </a:r>
            <a:r>
              <a:rPr lang="en-US" dirty="0" err="1"/>
              <a:t>lambat</a:t>
            </a:r>
            <a:r>
              <a:rPr lang="en-US" dirty="0"/>
              <a:t>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yang </a:t>
            </a:r>
            <a:r>
              <a:rPr lang="en-US" dirty="0" err="1"/>
              <a:t>keras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transparan</a:t>
            </a:r>
            <a:r>
              <a:rPr lang="en-US" dirty="0"/>
              <a:t>. </a:t>
            </a:r>
            <a:endParaRPr lang="id-ID" dirty="0"/>
          </a:p>
          <a:p>
            <a:pPr algn="just">
              <a:lnSpc>
                <a:spcPct val="150000"/>
              </a:lnSpc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45965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600" dirty="0"/>
              <a:t>Resin (</a:t>
            </a:r>
            <a:r>
              <a:rPr lang="en-US" sz="2600" dirty="0" err="1"/>
              <a:t>getah</a:t>
            </a:r>
            <a:r>
              <a:rPr lang="en-US" sz="2600" dirty="0"/>
              <a:t>) </a:t>
            </a:r>
            <a:r>
              <a:rPr lang="en-US" sz="2600" dirty="0" err="1"/>
              <a:t>pada</a:t>
            </a:r>
            <a:r>
              <a:rPr lang="en-US" sz="2600" dirty="0"/>
              <a:t> </a:t>
            </a:r>
            <a:r>
              <a:rPr lang="en-US" sz="2600" dirty="0" err="1"/>
              <a:t>pohon</a:t>
            </a:r>
            <a:r>
              <a:rPr lang="en-US" sz="2600" dirty="0"/>
              <a:t> Almond.</a:t>
            </a:r>
            <a:r>
              <a:rPr lang="id-ID" sz="2600" dirty="0"/>
              <a:t/>
            </a:r>
            <a:br>
              <a:rPr lang="id-ID" sz="2600" dirty="0"/>
            </a:br>
            <a:endParaRPr lang="id-ID" sz="26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59" y="1879601"/>
            <a:ext cx="5792610" cy="434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41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880533"/>
            <a:ext cx="9720073" cy="5428827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Kata "resin" </a:t>
            </a:r>
            <a:r>
              <a:rPr lang="en-US" dirty="0" err="1"/>
              <a:t>bnyak</a:t>
            </a:r>
            <a:r>
              <a:rPr lang="en-US" dirty="0"/>
              <a:t> </a:t>
            </a:r>
            <a:r>
              <a:rPr lang="en-US" dirty="0" err="1"/>
              <a:t>diterapkan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dunia</a:t>
            </a:r>
            <a:r>
              <a:rPr lang="en-US" dirty="0"/>
              <a:t> modern </a:t>
            </a:r>
            <a:r>
              <a:rPr lang="en-US" dirty="0" err="1"/>
              <a:t>untuk</a:t>
            </a:r>
            <a:r>
              <a:rPr lang="en-US" dirty="0"/>
              <a:t> (hamper)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cairan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ditetapkan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lacquer </a:t>
            </a:r>
            <a:r>
              <a:rPr lang="en-US" dirty="0" err="1"/>
              <a:t>keras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enamel di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jadi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siap</a:t>
            </a:r>
            <a:r>
              <a:rPr lang="en-US" dirty="0"/>
              <a:t> </a:t>
            </a:r>
            <a:r>
              <a:rPr lang="en-US" dirty="0" err="1"/>
              <a:t>pakai</a:t>
            </a:r>
            <a:r>
              <a:rPr lang="en-US" dirty="0"/>
              <a:t>. </a:t>
            </a:r>
            <a:r>
              <a:rPr lang="en-US" dirty="0" err="1"/>
              <a:t>Contohnya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cat kuku,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modern yang </a:t>
            </a:r>
            <a:r>
              <a:rPr lang="en-US" dirty="0" err="1"/>
              <a:t>berisi</a:t>
            </a:r>
            <a:r>
              <a:rPr lang="en-US" dirty="0"/>
              <a:t> "resin" yang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senyawa</a:t>
            </a:r>
            <a:r>
              <a:rPr lang="en-US" dirty="0"/>
              <a:t> </a:t>
            </a:r>
            <a:r>
              <a:rPr lang="en-US" dirty="0" err="1"/>
              <a:t>organik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resin </a:t>
            </a:r>
            <a:r>
              <a:rPr lang="en-US" dirty="0" err="1"/>
              <a:t>tanaman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klasik</a:t>
            </a:r>
            <a:r>
              <a:rPr lang="en-US" dirty="0"/>
              <a:t>. </a:t>
            </a:r>
            <a:r>
              <a:rPr lang="en-US" dirty="0" err="1"/>
              <a:t>Tentunya</a:t>
            </a:r>
            <a:r>
              <a:rPr lang="en-US" dirty="0"/>
              <a:t> "</a:t>
            </a:r>
            <a:r>
              <a:rPr lang="en-US" dirty="0" err="1"/>
              <a:t>pengecoran</a:t>
            </a:r>
            <a:r>
              <a:rPr lang="en-US" dirty="0"/>
              <a:t> resin" </a:t>
            </a:r>
            <a:r>
              <a:rPr lang="en-US" dirty="0" err="1"/>
              <a:t>dan</a:t>
            </a:r>
            <a:r>
              <a:rPr lang="en-US" dirty="0"/>
              <a:t> resin </a:t>
            </a:r>
            <a:r>
              <a:rPr lang="en-US" dirty="0" err="1"/>
              <a:t>sintetis</a:t>
            </a:r>
            <a:r>
              <a:rPr lang="en-US" dirty="0"/>
              <a:t> (</a:t>
            </a:r>
            <a:r>
              <a:rPr lang="en-US" dirty="0" err="1"/>
              <a:t>seperti</a:t>
            </a:r>
            <a:r>
              <a:rPr lang="en-US" dirty="0"/>
              <a:t> epoxy resin) juga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diberi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"resin"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memperkuat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resin </a:t>
            </a:r>
            <a:r>
              <a:rPr lang="en-US" dirty="0" err="1"/>
              <a:t>tanaman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resin </a:t>
            </a:r>
            <a:r>
              <a:rPr lang="en-US" dirty="0" err="1"/>
              <a:t>sintetis</a:t>
            </a:r>
            <a:r>
              <a:rPr lang="en-US" dirty="0"/>
              <a:t> monomer </a:t>
            </a:r>
            <a:r>
              <a:rPr lang="en-US" dirty="0" err="1"/>
              <a:t>cair</a:t>
            </a:r>
            <a:r>
              <a:rPr lang="en-US" dirty="0"/>
              <a:t> thermosetting </a:t>
            </a:r>
            <a:r>
              <a:rPr lang="en-US" dirty="0" err="1"/>
              <a:t>plastik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tanaman</a:t>
            </a:r>
            <a:r>
              <a:rPr lang="en-US" dirty="0"/>
              <a:t>. </a:t>
            </a:r>
            <a:r>
              <a:rPr lang="en-US" dirty="0" err="1"/>
              <a:t>Seiring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berkembangnya</a:t>
            </a:r>
            <a:r>
              <a:rPr lang="en-US" dirty="0"/>
              <a:t> zaman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resin organic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susah</a:t>
            </a:r>
            <a:r>
              <a:rPr lang="en-US" dirty="0"/>
              <a:t> </a:t>
            </a:r>
            <a:r>
              <a:rPr lang="en-US" dirty="0" err="1"/>
              <a:t>diproduksi</a:t>
            </a:r>
            <a:r>
              <a:rPr lang="en-US" dirty="0"/>
              <a:t>,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sintetis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bahan-bahan</a:t>
            </a:r>
            <a:r>
              <a:rPr lang="en-US" dirty="0"/>
              <a:t> </a:t>
            </a:r>
            <a:r>
              <a:rPr lang="en-US" dirty="0" err="1"/>
              <a:t>kimia</a:t>
            </a:r>
            <a:r>
              <a:rPr lang="en-US" dirty="0"/>
              <a:t>. </a:t>
            </a:r>
            <a:r>
              <a:rPr lang="en-US" dirty="0" err="1"/>
              <a:t>Dewasa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resin </a:t>
            </a:r>
            <a:r>
              <a:rPr lang="en-US" dirty="0" err="1"/>
              <a:t>diproduksi</a:t>
            </a:r>
            <a:r>
              <a:rPr lang="en-US" dirty="0"/>
              <a:t> </a:t>
            </a:r>
            <a:r>
              <a:rPr lang="en-US" dirty="0" err="1"/>
              <a:t>bermacam-macam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kegunaannya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akrilik</a:t>
            </a:r>
            <a:r>
              <a:rPr lang="en-US" dirty="0"/>
              <a:t>, epoxy, </a:t>
            </a:r>
            <a:r>
              <a:rPr lang="en-US" dirty="0" err="1"/>
              <a:t>melamin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lain </a:t>
            </a:r>
            <a:r>
              <a:rPr lang="en-US" dirty="0" err="1"/>
              <a:t>lain</a:t>
            </a:r>
            <a:r>
              <a:rPr lang="en-US" dirty="0"/>
              <a:t>.</a:t>
            </a:r>
            <a:endParaRPr lang="id-ID" dirty="0"/>
          </a:p>
          <a:p>
            <a:pPr algn="just">
              <a:lnSpc>
                <a:spcPct val="150000"/>
              </a:lnSpc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81546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023451"/>
          </a:xfrm>
        </p:spPr>
        <p:txBody>
          <a:bodyPr>
            <a:normAutofit/>
          </a:bodyPr>
          <a:lstStyle/>
          <a:p>
            <a:pPr algn="r"/>
            <a:r>
              <a:rPr lang="en-US" sz="2800" dirty="0" smtClean="0"/>
              <a:t>Resin </a:t>
            </a:r>
            <a:r>
              <a:rPr lang="en-US" sz="2800" dirty="0" err="1" smtClean="0"/>
              <a:t>olahan</a:t>
            </a:r>
            <a:r>
              <a:rPr lang="en-US" sz="2800" dirty="0" smtClean="0"/>
              <a:t> &amp; </a:t>
            </a:r>
            <a:r>
              <a:rPr lang="en-US" sz="2800" dirty="0" err="1" smtClean="0"/>
              <a:t>katalis</a:t>
            </a:r>
            <a:endParaRPr lang="id-ID" sz="28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000" y="1813899"/>
            <a:ext cx="4056327" cy="414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35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5962" y="643465"/>
            <a:ext cx="9720073" cy="2438401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err="1"/>
              <a:t>Bahan</a:t>
            </a:r>
            <a:r>
              <a:rPr lang="en-US" dirty="0"/>
              <a:t>  resin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berkembang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kriya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industry </a:t>
            </a:r>
            <a:r>
              <a:rPr lang="en-US" dirty="0" err="1"/>
              <a:t>berat</a:t>
            </a:r>
            <a:r>
              <a:rPr lang="en-US" dirty="0"/>
              <a:t>.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badan</a:t>
            </a:r>
            <a:r>
              <a:rPr lang="en-US" dirty="0"/>
              <a:t> </a:t>
            </a:r>
            <a:r>
              <a:rPr lang="en-US" dirty="0" err="1"/>
              <a:t>kapal</a:t>
            </a:r>
            <a:r>
              <a:rPr lang="en-US" dirty="0"/>
              <a:t>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modifikasi</a:t>
            </a:r>
            <a:r>
              <a:rPr lang="en-US" dirty="0"/>
              <a:t> motor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spakbor</a:t>
            </a:r>
            <a:r>
              <a:rPr lang="en-US" dirty="0"/>
              <a:t>, </a:t>
            </a:r>
            <a:r>
              <a:rPr lang="en-US" dirty="0" err="1"/>
              <a:t>kerajinan</a:t>
            </a:r>
            <a:r>
              <a:rPr lang="en-US" dirty="0"/>
              <a:t> </a:t>
            </a:r>
            <a:r>
              <a:rPr lang="en-US" dirty="0" err="1"/>
              <a:t>kriya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nampan</a:t>
            </a:r>
            <a:r>
              <a:rPr lang="en-US" dirty="0"/>
              <a:t>, </a:t>
            </a:r>
            <a:r>
              <a:rPr lang="en-US" dirty="0" err="1"/>
              <a:t>kursi</a:t>
            </a:r>
            <a:r>
              <a:rPr lang="en-US" dirty="0"/>
              <a:t>, </a:t>
            </a:r>
            <a:r>
              <a:rPr lang="en-US" dirty="0" err="1"/>
              <a:t>gantungan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, </a:t>
            </a:r>
            <a:r>
              <a:rPr lang="en-US" dirty="0" err="1"/>
              <a:t>aksesoris</a:t>
            </a:r>
            <a:r>
              <a:rPr lang="en-US" dirty="0"/>
              <a:t>, </a:t>
            </a:r>
            <a:r>
              <a:rPr lang="en-US" dirty="0" err="1"/>
              <a:t>meja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pun </a:t>
            </a:r>
            <a:r>
              <a:rPr lang="en-US" dirty="0" err="1"/>
              <a:t>produk-produk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tangga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produk-produk</a:t>
            </a:r>
            <a:r>
              <a:rPr lang="en-US" dirty="0"/>
              <a:t> </a:t>
            </a:r>
            <a:r>
              <a:rPr lang="en-US" dirty="0" err="1"/>
              <a:t>dekoratif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. </a:t>
            </a:r>
            <a:endParaRPr lang="id-ID" dirty="0"/>
          </a:p>
          <a:p>
            <a:pPr algn="just">
              <a:lnSpc>
                <a:spcPct val="150000"/>
              </a:lnSpc>
            </a:pPr>
            <a:endParaRPr lang="id-ID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462" y="2859616"/>
            <a:ext cx="6061605" cy="359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0321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4825F1AF-8DBC-4E3D-9F3D-688338DA83F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15</TotalTime>
  <Words>262</Words>
  <Application>Microsoft Office PowerPoint</Application>
  <PresentationFormat>Widescreen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Tw Cen MT</vt:lpstr>
      <vt:lpstr>Tw Cen MT Condensed</vt:lpstr>
      <vt:lpstr>Wingdings 3</vt:lpstr>
      <vt:lpstr>Integral</vt:lpstr>
      <vt:lpstr>URBAN CRAFT</vt:lpstr>
      <vt:lpstr>IDENTIFIKASI MATERIAL  _____(RESIN)</vt:lpstr>
      <vt:lpstr>Resin (getah) pada pohon Almond. </vt:lpstr>
      <vt:lpstr>PowerPoint Presentation</vt:lpstr>
      <vt:lpstr>Resin olahan &amp; katalis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 CRAFT</dc:title>
  <dc:creator>User</dc:creator>
  <cp:lastModifiedBy>User</cp:lastModifiedBy>
  <cp:revision>2</cp:revision>
  <dcterms:created xsi:type="dcterms:W3CDTF">2020-03-09T09:42:32Z</dcterms:created>
  <dcterms:modified xsi:type="dcterms:W3CDTF">2020-03-09T09:57:46Z</dcterms:modified>
</cp:coreProperties>
</file>