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7" r:id="rId2"/>
    <p:sldId id="286" r:id="rId3"/>
    <p:sldId id="287" r:id="rId4"/>
    <p:sldId id="283" r:id="rId5"/>
    <p:sldId id="284" r:id="rId6"/>
    <p:sldId id="288" r:id="rId7"/>
    <p:sldId id="282" r:id="rId8"/>
    <p:sldId id="281" r:id="rId9"/>
    <p:sldId id="285" r:id="rId10"/>
    <p:sldId id="280" r:id="rId11"/>
    <p:sldId id="279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8/20/20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5259504-6D80-43A2-B30E-9E66AAA9C904}" type="datetimeFigureOut">
              <a:rPr lang="id-ID" smtClean="0"/>
              <a:t>8/20/20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8/20/20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5259504-6D80-43A2-B30E-9E66AAA9C904}" type="datetimeFigureOut">
              <a:rPr lang="id-ID" smtClean="0"/>
              <a:t>8/20/20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5259504-6D80-43A2-B30E-9E66AAA9C904}" type="datetimeFigureOut">
              <a:rPr lang="id-ID" smtClean="0"/>
              <a:t>8/20/20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8/20/20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8/20/20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8/20/20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8/20/20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8/20/20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5259504-6D80-43A2-B30E-9E66AAA9C904}" type="datetimeFigureOut">
              <a:rPr lang="id-ID" smtClean="0"/>
              <a:t>8/20/20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5259504-6D80-43A2-B30E-9E66AAA9C904}" type="datetimeFigureOut">
              <a:rPr lang="id-ID" smtClean="0"/>
              <a:t>8/20/20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8/20/20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9504-6D80-43A2-B30E-9E66AAA9C904}" type="datetimeFigureOut">
              <a:rPr lang="id-ID" smtClean="0"/>
              <a:t>8/20/20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5259504-6D80-43A2-B30E-9E66AAA9C904}" type="datetimeFigureOut">
              <a:rPr lang="id-ID" smtClean="0"/>
              <a:t>8/20/20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259504-6D80-43A2-B30E-9E66AAA9C904}" type="datetimeFigureOut">
              <a:rPr lang="id-ID" smtClean="0"/>
              <a:t>8/20/20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635636-6012-48C2-837E-D6A6E25B905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AESTHETIC </a:t>
            </a:r>
            <a:r>
              <a:rPr lang="id-ID" dirty="0"/>
              <a:t>EXPERIENCE</a:t>
            </a:r>
            <a:br>
              <a:rPr lang="id-ID" dirty="0"/>
            </a:br>
            <a:r>
              <a:rPr lang="id-ID" sz="2600" dirty="0" smtClean="0"/>
              <a:t>(APRECIATING </a:t>
            </a:r>
            <a:r>
              <a:rPr lang="id-ID" sz="2600" dirty="0"/>
              <a:t>ART IN </a:t>
            </a:r>
            <a:r>
              <a:rPr lang="id-ID" sz="2600" dirty="0" smtClean="0"/>
              <a:t>LIFE)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Donna Angelina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904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913813" cy="914400"/>
          </a:xfrm>
        </p:spPr>
        <p:txBody>
          <a:bodyPr/>
          <a:lstStyle/>
          <a:p>
            <a:r>
              <a:rPr lang="id-ID" dirty="0" smtClean="0"/>
              <a:t>INWARD BIAS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733256"/>
            <a:ext cx="7537648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1600" dirty="0"/>
              <a:t>S</a:t>
            </a:r>
            <a:r>
              <a:rPr lang="en-US" sz="1600" dirty="0" err="1" smtClean="0"/>
              <a:t>ubject</a:t>
            </a:r>
            <a:r>
              <a:rPr lang="en-US" sz="1600" dirty="0" smtClean="0"/>
              <a:t> </a:t>
            </a:r>
            <a:r>
              <a:rPr lang="en-US" sz="1600" dirty="0"/>
              <a:t>of the picture was intentionally off-center, participants had an aesthetic preference when the subject was looking inwards instead of outwards</a:t>
            </a:r>
            <a:endParaRPr lang="id-ID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41" y="1844824"/>
            <a:ext cx="552696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74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 </a:t>
            </a:r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INSTAGRAM </a:t>
            </a:r>
            <a:r>
              <a:rPr lang="id-ID" dirty="0"/>
              <a:t>6</a:t>
            </a:r>
            <a:r>
              <a:rPr lang="id-ID" dirty="0" smtClean="0"/>
              <a:t> </a:t>
            </a:r>
            <a:r>
              <a:rPr lang="id-ID" dirty="0" smtClean="0"/>
              <a:t>foto.</a:t>
            </a:r>
          </a:p>
          <a:p>
            <a:r>
              <a:rPr lang="id-ID" dirty="0" smtClean="0"/>
              <a:t>Mention ke </a:t>
            </a:r>
            <a:r>
              <a:rPr lang="id-ID" dirty="0" smtClean="0"/>
              <a:t>@donna_angelina</a:t>
            </a:r>
          </a:p>
          <a:p>
            <a:r>
              <a:rPr lang="id-ID" dirty="0" smtClean="0"/>
              <a:t>Urutan Caption:</a:t>
            </a:r>
          </a:p>
          <a:p>
            <a:pPr lvl="1"/>
            <a:r>
              <a:rPr lang="id-ID" dirty="0" smtClean="0"/>
              <a:t>Nama, NIM</a:t>
            </a:r>
          </a:p>
          <a:p>
            <a:pPr lvl="1"/>
            <a:r>
              <a:rPr lang="id-ID" dirty="0" smtClean="0"/>
              <a:t>Aplikasi pengambilan foto : Center Bias / Inward Bias </a:t>
            </a:r>
          </a:p>
          <a:p>
            <a:pPr lvl="1"/>
            <a:r>
              <a:rPr lang="id-ID" dirty="0" smtClean="0"/>
              <a:t>Berikan </a:t>
            </a:r>
            <a:r>
              <a:rPr lang="id-ID" dirty="0" smtClean="0"/>
              <a:t>deskripsi singkat tentang foto di </a:t>
            </a:r>
            <a:r>
              <a:rPr lang="id-ID" dirty="0" smtClean="0"/>
              <a:t>caption, Max 3 kalimat.</a:t>
            </a:r>
            <a:endParaRPr lang="id-ID" dirty="0" smtClean="0"/>
          </a:p>
          <a:p>
            <a:pPr lvl="1"/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hashtag</a:t>
            </a:r>
            <a:r>
              <a:rPr lang="en-US" dirty="0" smtClean="0"/>
              <a:t> (#)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: #</a:t>
            </a:r>
            <a:r>
              <a:rPr lang="en-US" dirty="0" err="1" smtClean="0"/>
              <a:t>tugasupj</a:t>
            </a:r>
            <a:r>
              <a:rPr lang="en-US" dirty="0"/>
              <a:t> </a:t>
            </a:r>
            <a:r>
              <a:rPr lang="en-US" dirty="0" smtClean="0"/>
              <a:t>#</a:t>
            </a:r>
            <a:r>
              <a:rPr lang="en-US" dirty="0" smtClean="0"/>
              <a:t>CUC2020</a:t>
            </a:r>
          </a:p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instagram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di private</a:t>
            </a:r>
          </a:p>
          <a:p>
            <a:r>
              <a:rPr lang="en-US" dirty="0" smtClean="0"/>
              <a:t>Batas Max. posting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instagram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Jumat</a:t>
            </a:r>
            <a:r>
              <a:rPr lang="en-US" dirty="0" smtClean="0"/>
              <a:t> 25 Sept ‘20 </a:t>
            </a:r>
            <a:r>
              <a:rPr lang="en-US" dirty="0" err="1" smtClean="0"/>
              <a:t>pukul</a:t>
            </a:r>
            <a:r>
              <a:rPr lang="en-US" dirty="0" smtClean="0"/>
              <a:t> 15:00</a:t>
            </a:r>
          </a:p>
          <a:p>
            <a:pPr marL="349250" lvl="1" indent="0">
              <a:buNone/>
            </a:pPr>
            <a:endParaRPr lang="en-US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661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id-ID" dirty="0"/>
              <a:t>Simple objects are attractive</a:t>
            </a:r>
            <a:br>
              <a:rPr lang="id-ID" dirty="0"/>
            </a:br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4530080" cy="354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5949280"/>
            <a:ext cx="496855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[High ceilings, simple geometric shapes]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3429000"/>
            <a:ext cx="3461262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kamu</a:t>
            </a:r>
            <a:r>
              <a:rPr lang="en-US" dirty="0"/>
              <a:t> </a:t>
            </a:r>
            <a:r>
              <a:rPr lang="en-US" dirty="0" err="1" smtClean="0"/>
              <a:t>rasakan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interior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</a:p>
          <a:p>
            <a:pPr algn="ctr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1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207089" cy="387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5856" y="4653136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[Clutter free desktops]</a:t>
            </a: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1475656" y="5579557"/>
            <a:ext cx="6192688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pajang</a:t>
            </a:r>
            <a:r>
              <a:rPr lang="en-US" dirty="0" smtClean="0"/>
              <a:t> di desktop laptop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di </a:t>
            </a:r>
            <a:r>
              <a:rPr lang="en-US" dirty="0" err="1" smtClean="0"/>
              <a:t>layar</a:t>
            </a:r>
            <a:r>
              <a:rPr lang="en-US" dirty="0" smtClean="0"/>
              <a:t> HP </a:t>
            </a:r>
            <a:r>
              <a:rPr lang="en-US" dirty="0" err="1" smtClean="0"/>
              <a:t>kamu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1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estetik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estetik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estetika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 smtClean="0"/>
          </a:p>
          <a:p>
            <a:pPr algn="just">
              <a:lnSpc>
                <a:spcPct val="130000"/>
              </a:lnSpc>
            </a:pP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estetika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disamakan</a:t>
            </a:r>
            <a:endParaRPr lang="en-US" dirty="0" smtClean="0"/>
          </a:p>
          <a:p>
            <a:pPr algn="just">
              <a:lnSpc>
                <a:spcPct val="13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5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looks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endParaRPr lang="en-US" dirty="0" smtClean="0"/>
          </a:p>
          <a:p>
            <a:pPr algn="just">
              <a:lnSpc>
                <a:spcPct val="130000"/>
              </a:lnSpc>
            </a:pP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kesenangan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penikmatnya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kesenangan</a:t>
            </a:r>
            <a:r>
              <a:rPr lang="en-US" dirty="0" smtClean="0"/>
              <a:t>, </a:t>
            </a:r>
            <a:r>
              <a:rPr lang="en-US" dirty="0" err="1" smtClean="0"/>
              <a:t>kesedihan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pun</a:t>
            </a:r>
          </a:p>
          <a:p>
            <a:pPr algn="just">
              <a:lnSpc>
                <a:spcPct val="130000"/>
              </a:lnSpc>
            </a:pPr>
            <a:r>
              <a:rPr lang="en-US" dirty="0" smtClean="0"/>
              <a:t>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itulah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estetik</a:t>
            </a:r>
            <a:r>
              <a:rPr lang="en-US" dirty="0" smtClean="0"/>
              <a:t>. </a:t>
            </a:r>
            <a:r>
              <a:rPr lang="en-US" dirty="0" err="1" smtClean="0"/>
              <a:t>Senang</a:t>
            </a:r>
            <a:r>
              <a:rPr lang="en-US" dirty="0" smtClean="0"/>
              <a:t>, </a:t>
            </a:r>
            <a:r>
              <a:rPr lang="en-US" dirty="0" err="1" smtClean="0"/>
              <a:t>sedih</a:t>
            </a:r>
            <a:r>
              <a:rPr lang="en-US" dirty="0" smtClean="0"/>
              <a:t>, </a:t>
            </a:r>
            <a:r>
              <a:rPr lang="en-US" dirty="0" err="1" smtClean="0"/>
              <a:t>marah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 algn="just">
              <a:lnSpc>
                <a:spcPct val="13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6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Estetika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KOMPOSISI</a:t>
            </a:r>
            <a:endParaRPr lang="en-US" sz="2200" b="1" dirty="0"/>
          </a:p>
        </p:txBody>
      </p:sp>
      <p:pic>
        <p:nvPicPr>
          <p:cNvPr id="7" name="Picture Placeholder 6" descr="komposisi 3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3064" r="-23064"/>
          <a:stretch>
            <a:fillRect/>
          </a:stretch>
        </p:blipFill>
        <p:spPr>
          <a:xfrm>
            <a:off x="683568" y="476672"/>
            <a:ext cx="7988300" cy="4104456"/>
          </a:xfrm>
        </p:spPr>
      </p:pic>
    </p:spTree>
    <p:extLst>
      <p:ext uri="{BB962C8B-B14F-4D97-AF65-F5344CB8AC3E}">
        <p14:creationId xmlns:p14="http://schemas.microsoft.com/office/powerpoint/2010/main" val="85735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BIAS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1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d-ID" dirty="0" smtClean="0"/>
              <a:t>CENTER BIAS</a:t>
            </a:r>
            <a:endParaRPr lang="id-ID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" b="7111"/>
          <a:stretch>
            <a:fillRect/>
          </a:stretch>
        </p:blipFill>
        <p:spPr bwMode="auto">
          <a:xfrm>
            <a:off x="1186432" y="2348880"/>
            <a:ext cx="6769944" cy="326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2288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center bias, where the subject of the picture is in the </a:t>
            </a:r>
            <a:r>
              <a:rPr lang="en-US" b="1" dirty="0"/>
              <a:t>center of the frame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1408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INWARD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estetika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mendalam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asimetris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1487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501</TotalTime>
  <Words>273</Words>
  <Application>Microsoft Macintosh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Perception</vt:lpstr>
      <vt:lpstr>THE AESTHETIC EXPERIENCE (APRECIATING ART IN LIFE) </vt:lpstr>
      <vt:lpstr>Simple objects are attractive </vt:lpstr>
      <vt:lpstr>PowerPoint Presentation</vt:lpstr>
      <vt:lpstr>Apa itu pengalaman estetik?</vt:lpstr>
      <vt:lpstr>What is looks like?</vt:lpstr>
      <vt:lpstr>Estetika Dalam Sebuah Foto</vt:lpstr>
      <vt:lpstr>CENTER BIAS</vt:lpstr>
      <vt:lpstr>CENTER BIAS</vt:lpstr>
      <vt:lpstr>INWARD BIAS</vt:lpstr>
      <vt:lpstr>INWARD BIAS</vt:lpstr>
      <vt:lpstr>TUGAS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APRESIASI SENI</dc:title>
  <dc:creator>dear.rina</dc:creator>
  <cp:lastModifiedBy>Donna  Angelina</cp:lastModifiedBy>
  <cp:revision>44</cp:revision>
  <dcterms:created xsi:type="dcterms:W3CDTF">2015-09-21T09:07:36Z</dcterms:created>
  <dcterms:modified xsi:type="dcterms:W3CDTF">2020-08-20T10:57:20Z</dcterms:modified>
</cp:coreProperties>
</file>