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11"/>
  </p:notesMasterIdLst>
  <p:sldIdLst>
    <p:sldId id="258" r:id="rId2"/>
    <p:sldId id="262" r:id="rId3"/>
    <p:sldId id="263" r:id="rId4"/>
    <p:sldId id="256" r:id="rId5"/>
    <p:sldId id="257" r:id="rId6"/>
    <p:sldId id="261" r:id="rId7"/>
    <p:sldId id="293" r:id="rId8"/>
    <p:sldId id="294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0C0D6-0147-4D45-AC90-1E4521779717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EA39A-503C-E24F-975D-64286F8E51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55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Statement:</a:t>
            </a:r>
            <a:r>
              <a:rPr lang="en-US" baseline="0"/>
              <a:t> 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9581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3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0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492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7390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709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57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983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74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81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03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88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24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57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31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38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32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07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E359-53C8-461A-B4A3-C64FB69D7CCC}" type="datetimeFigureOut">
              <a:rPr lang="en-US" smtClean="0"/>
              <a:pPr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5705-DF28-4833-83F3-9AAD1332C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140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  <p:sldLayoutId id="214748405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5A822-E289-D948-873C-5E675A9B5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819400"/>
            <a:ext cx="55626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Zhafira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Shadrina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Aprillia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(2018031053)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Tiara </a:t>
            </a: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Dwi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</a:t>
            </a: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Artariani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(2018031054)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Adinda Dhea Tsania (2018031056)</a:t>
            </a:r>
          </a:p>
          <a:p>
            <a:pPr marL="0" indent="0" algn="ctr">
              <a:buNone/>
            </a:pPr>
            <a:r>
              <a:rPr lang="en-US" sz="1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Syil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 Vanna (2018031060)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6A879D-6926-3F49-9010-D3FDD8BE6884}"/>
              </a:ext>
            </a:extLst>
          </p:cNvPr>
          <p:cNvSpPr txBox="1"/>
          <p:nvPr/>
        </p:nvSpPr>
        <p:spPr>
          <a:xfrm>
            <a:off x="1143000" y="9906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>
                    <a:lumMod val="75000"/>
                    <a:lumOff val="25000"/>
                  </a:schemeClr>
                </a:solidFill>
                <a:latin typeface="American Typewriter" panose="02090604020004020304" pitchFamily="18" charset="77"/>
              </a:rPr>
              <a:t>KELOMPOK 8</a:t>
            </a:r>
          </a:p>
        </p:txBody>
      </p:sp>
    </p:spTree>
    <p:extLst>
      <p:ext uri="{BB962C8B-B14F-4D97-AF65-F5344CB8AC3E}">
        <p14:creationId xmlns:p14="http://schemas.microsoft.com/office/powerpoint/2010/main" xmlns="" val="61500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8400205" cy="9194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 Related Approach: Developing-Person-in-Context</a:t>
            </a:r>
            <a:r>
              <a:rPr lang="en-GB" sz="3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</a:t>
            </a:r>
            <a:r>
              <a:rPr lang="en-GB" sz="1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Terkait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: </a:t>
            </a:r>
            <a:r>
              <a:rPr lang="en-GB" sz="1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Mengembangkan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-Orang-</a:t>
            </a:r>
            <a:r>
              <a:rPr lang="en-GB" sz="1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dalam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-</a:t>
            </a:r>
            <a:r>
              <a:rPr lang="en-GB" sz="1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Konteks</a:t>
            </a:r>
            <a:r>
              <a:rPr lang="en-GB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793" y="2133600"/>
            <a:ext cx="8190411" cy="3468188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Terkait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erat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dengan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sosiokultural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Vygotsky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adalah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kontekstual</a:t>
            </a:r>
            <a:r>
              <a:rPr lang="en-GB" sz="1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yang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menekankan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pengaturan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dimana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orang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berkembang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57175" indent="-257175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57175" indent="-257175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Vygotsky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psikolog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sosiokultural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8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kontekstualis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menekankan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sifat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dasar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dari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semua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pemikiran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sering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mempelajari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dalam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konteks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sehari-hari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sz="1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257175" indent="-257175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Urie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Bronfenbrenner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lahir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di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Rusia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menciptakan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bidang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ekologi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manusia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yang </a:t>
            </a:r>
            <a:r>
              <a:rPr lang="en-GB" sz="1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inovatif</a:t>
            </a:r>
            <a:r>
              <a:rPr lang="en-GB" sz="1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13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1976"/>
            <a:ext cx="7886700" cy="451648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Bronfenbrenner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memandang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konteks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sebagai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seperangkat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struktur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bersarang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seperti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boneka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kayu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Rusia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bersarang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GB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>
              <a:lnSpc>
                <a:spcPct val="110000"/>
              </a:lnSpc>
            </a:pP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Bronfenbrenner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mengemukakan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empat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tingkat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konteks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marL="385763" indent="-385763" algn="just">
              <a:lnSpc>
                <a:spcPct val="110000"/>
              </a:lnSpc>
              <a:buAutoNum type="arabicPeriod"/>
            </a:pP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Microsystem</a:t>
            </a:r>
          </a:p>
          <a:p>
            <a:pPr marL="385763" indent="-385763" algn="just">
              <a:lnSpc>
                <a:spcPct val="110000"/>
              </a:lnSpc>
              <a:buAutoNum type="arabicPeriod"/>
            </a:pP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Mesosystem</a:t>
            </a:r>
          </a:p>
          <a:p>
            <a:pPr marL="385763" indent="-385763" algn="just">
              <a:lnSpc>
                <a:spcPct val="110000"/>
              </a:lnSpc>
              <a:buAutoNum type="arabicPeriod"/>
            </a:pP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Exosystem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85763" indent="-385763" algn="just">
              <a:lnSpc>
                <a:spcPct val="110000"/>
              </a:lnSpc>
              <a:buAutoNum type="arabicPeriod"/>
            </a:pP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Macrosystem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GB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>
              <a:lnSpc>
                <a:spcPct val="110000"/>
              </a:lnSpc>
            </a:pP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Penemuan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terakhir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Bronfenbrenner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memiliki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cita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rasa yang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lebih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berkembang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interaktif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Dalam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model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bioekologisnya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tentang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organisme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lingkungan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yang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berubah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Bronfenbrenner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menekankan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proses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dimana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anak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dan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konteks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secara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langsung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mempengaruhi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satu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sama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lain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selama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interaksi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terjadi</a:t>
            </a:r>
            <a:r>
              <a:rPr lang="en-GB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</a:p>
          <a:p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4595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-76200"/>
            <a:ext cx="6477000" cy="1371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Contemporary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981200"/>
            <a:ext cx="5867400" cy="39624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Psikologi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sosial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budaya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berfokus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pada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tiga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bidang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penelitian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algn="l"/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Pemecahan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masalah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kolaboratif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Penelitian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lintas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budaya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Perkembangan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melalui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narasi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percakapan</a:t>
            </a: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77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Collaborative Problem Solving</a:t>
            </a:r>
            <a:b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Saat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dua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orang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lebih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berintaksi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mereka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bersama-sama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membangun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percakapan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aktivitas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Menggambarkan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prinsip-prinsip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dasar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zona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perkembangan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proksimal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Tujan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kolaborasi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orang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tua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menilai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sejauh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mana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kemampuan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anak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berfungsi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Kolaborasi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antara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orangtua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anak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berbeda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teman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sebaya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Kolaborasi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antar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teman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sebaya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berbeda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setiap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3929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B74419-0158-874A-97B6-F21A191E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Research Across Cultures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7DA336-1E8A-434D-AAA7-BD2C134C8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Penelitian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lintas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merupakan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salah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satu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metode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psikologi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Penelitian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lintas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mencegah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kita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menggeneralisasikan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penemuan</a:t>
            </a: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452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5395" y="220980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Dalam budaya, cerita juga digunakan untuk menyampaikan budaya tersebut, percakapan juga digunakan orangtua untuk menyampaikan dan berkomunikasi dengan anak-anak mereka.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d-ID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Cerita dan Percakapan bukan hanya menggambarkan nilai – nilai dari budaya, tetapi juga membantu berkontribusi dalam kognitif anak, sistem memori, dan kemampuan berkomunikasi.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A1152C5-0482-8D4F-BFD3-87324F093E38}"/>
              </a:ext>
            </a:extLst>
          </p:cNvPr>
          <p:cNvSpPr txBox="1"/>
          <p:nvPr/>
        </p:nvSpPr>
        <p:spPr>
          <a:xfrm>
            <a:off x="696416" y="449492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Development Through Narratives and 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Conversations</a:t>
            </a:r>
            <a:endParaRPr lang="id-ID" sz="3600" dirty="0" smtClean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US" sz="3600" dirty="0">
              <a:solidFill>
                <a:schemeClr val="bg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00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Pengembangan Melalui Narasi dan Percakapan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41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29499" cy="14785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Concluding comments about contempory vygotskian-sociocultural research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5344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Ada 3 pertanyaan tentang Riset Vygotskian-sosiokultural 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kontemporer sosial budaya, yaitu: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1.) Berapa banyak penelitian terbaru dari Vygotskian?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2.) Dapatkah penelitian sosial budaya membantu kita memahami dampak perubahan budaya pada perkembangan manusia?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3.) Dapatkah teori sosial budaya digabung kedalam ilmu kontemporer?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Komentar Penutup Tentang Riset Vygotskian-Sosiokultural Kontemporer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38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{594D43A7-D20A-8D47-AB8B-37BBAF5FDDBB}tf10001122</Template>
  <TotalTime>3062</TotalTime>
  <Words>379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Circuit</vt:lpstr>
      <vt:lpstr>Slide 1</vt:lpstr>
      <vt:lpstr>A Related Approach: Developing-Person-in-Context (Pendekatan Terkait: Mengembangkan-Orang-dalam-Konteks)</vt:lpstr>
      <vt:lpstr>Slide 3</vt:lpstr>
      <vt:lpstr>Contemporary Research</vt:lpstr>
      <vt:lpstr>Collaborative Problem Solving </vt:lpstr>
      <vt:lpstr>Research Across Cultures</vt:lpstr>
      <vt:lpstr>Slide 7</vt:lpstr>
      <vt:lpstr>Concluding comments about contempory vygotskian-sociocultural research 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Reserch</dc:title>
  <dc:creator>Gateway</dc:creator>
  <cp:lastModifiedBy>V3_ti2</cp:lastModifiedBy>
  <cp:revision>17</cp:revision>
  <dcterms:created xsi:type="dcterms:W3CDTF">2019-02-24T14:22:05Z</dcterms:created>
  <dcterms:modified xsi:type="dcterms:W3CDTF">2019-03-02T10:00:49Z</dcterms:modified>
</cp:coreProperties>
</file>