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46539" y="1720380"/>
            <a:ext cx="6309574" cy="9166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Adjusting to Modern Life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46539" y="2508206"/>
            <a:ext cx="6155028" cy="2411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paradox of Progress</a:t>
            </a:r>
          </a:p>
          <a:p>
            <a:r>
              <a:rPr lang="en-US" dirty="0" smtClean="0"/>
              <a:t>The Search for Direction</a:t>
            </a:r>
          </a:p>
          <a:p>
            <a:r>
              <a:rPr lang="en-US" dirty="0" smtClean="0"/>
              <a:t>The Psychology of Adjustment</a:t>
            </a:r>
          </a:p>
          <a:p>
            <a:r>
              <a:rPr lang="en-US" dirty="0" smtClean="0"/>
              <a:t>The Scientific Approach to Behavior</a:t>
            </a:r>
          </a:p>
          <a:p>
            <a:r>
              <a:rPr lang="en-US" dirty="0" smtClean="0"/>
              <a:t>The Roots of Happiness: An Empirical Analysis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36823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</TotalTime>
  <Words>31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1</cp:revision>
  <dcterms:created xsi:type="dcterms:W3CDTF">2019-08-15T07:36:08Z</dcterms:created>
  <dcterms:modified xsi:type="dcterms:W3CDTF">2019-08-15T07:42:31Z</dcterms:modified>
</cp:coreProperties>
</file>