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98153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24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0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922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920133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31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4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40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92081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3303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058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0625" y="2975020"/>
            <a:ext cx="6167994" cy="1323784"/>
          </a:xfrm>
        </p:spPr>
        <p:txBody>
          <a:bodyPr/>
          <a:lstStyle/>
          <a:p>
            <a:r>
              <a:rPr lang="en-US" sz="6600" dirty="0" smtClean="0"/>
              <a:t>Psychology in </a:t>
            </a:r>
            <a:br>
              <a:rPr lang="en-US" sz="6600" dirty="0" smtClean="0"/>
            </a:br>
            <a:r>
              <a:rPr lang="en-US" sz="6600" dirty="0" smtClean="0"/>
              <a:t>daily life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267520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110802"/>
            <a:ext cx="9601200" cy="756634"/>
          </a:xfrm>
        </p:spPr>
        <p:txBody>
          <a:bodyPr/>
          <a:lstStyle/>
          <a:p>
            <a:r>
              <a:rPr lang="en-US" dirty="0" smtClean="0"/>
              <a:t>Friendship and Love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2814034"/>
          </a:xfrm>
        </p:spPr>
        <p:txBody>
          <a:bodyPr/>
          <a:lstStyle/>
          <a:p>
            <a:r>
              <a:rPr lang="en-US" sz="2400" dirty="0" smtClean="0"/>
              <a:t>The Ingredients of Close Relationships</a:t>
            </a:r>
          </a:p>
          <a:p>
            <a:r>
              <a:rPr lang="en-US" sz="2400" dirty="0" smtClean="0"/>
              <a:t>Relationship Development</a:t>
            </a:r>
          </a:p>
          <a:p>
            <a:r>
              <a:rPr lang="en-US" sz="2400" dirty="0" smtClean="0"/>
              <a:t>Friendship</a:t>
            </a:r>
          </a:p>
          <a:p>
            <a:r>
              <a:rPr lang="en-US" sz="2400" dirty="0" smtClean="0"/>
              <a:t>Romantic Love</a:t>
            </a:r>
          </a:p>
          <a:p>
            <a:r>
              <a:rPr lang="en-US" sz="2400" dirty="0" smtClean="0"/>
              <a:t>The Internet and Relationships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2319642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17</TotalTime>
  <Words>19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Franklin Gothic Book</vt:lpstr>
      <vt:lpstr>Crop</vt:lpstr>
      <vt:lpstr>Psychology in  daily life</vt:lpstr>
      <vt:lpstr>Friendship and Love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Psychology in  daily life</dc:title>
  <dc:creator>UPJ</dc:creator>
  <cp:lastModifiedBy>UPJ</cp:lastModifiedBy>
  <cp:revision>7</cp:revision>
  <dcterms:created xsi:type="dcterms:W3CDTF">2019-08-15T07:36:08Z</dcterms:created>
  <dcterms:modified xsi:type="dcterms:W3CDTF">2019-08-15T07:53:37Z</dcterms:modified>
</cp:coreProperties>
</file>