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7620"/>
            <a:ext cx="9601200" cy="1485900"/>
          </a:xfrm>
        </p:spPr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64028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Abnormal Behavior: General Concepts</a:t>
            </a:r>
          </a:p>
          <a:p>
            <a:r>
              <a:rPr lang="en-US" sz="2400" dirty="0" smtClean="0"/>
              <a:t>Anxiety Disorders and Obsessive-Compulsive Disorder</a:t>
            </a:r>
          </a:p>
          <a:p>
            <a:r>
              <a:rPr lang="en-US" sz="2400" dirty="0" smtClean="0"/>
              <a:t>Dissociative Disorders</a:t>
            </a:r>
          </a:p>
          <a:p>
            <a:r>
              <a:rPr lang="en-US" sz="2400" dirty="0" smtClean="0"/>
              <a:t>Depression and Bipolar Disorder</a:t>
            </a:r>
          </a:p>
          <a:p>
            <a:r>
              <a:rPr lang="en-US" sz="2400" dirty="0" smtClean="0"/>
              <a:t>Schizophrenic Disorders</a:t>
            </a:r>
          </a:p>
          <a:p>
            <a:r>
              <a:rPr lang="en-US" sz="2400" dirty="0" smtClean="0"/>
              <a:t>Autism Spectrum Disorder</a:t>
            </a:r>
          </a:p>
        </p:txBody>
      </p:sp>
    </p:spTree>
    <p:extLst>
      <p:ext uri="{BB962C8B-B14F-4D97-AF65-F5344CB8AC3E}">
        <p14:creationId xmlns:p14="http://schemas.microsoft.com/office/powerpoint/2010/main" val="35498095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25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Psychological Disorders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14</cp:revision>
  <dcterms:created xsi:type="dcterms:W3CDTF">2019-08-15T07:36:08Z</dcterms:created>
  <dcterms:modified xsi:type="dcterms:W3CDTF">2019-08-15T07:57:42Z</dcterms:modified>
</cp:coreProperties>
</file>