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ATTITUDE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C3D531-839C-45AD-9214-D0758F063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215" y="549606"/>
            <a:ext cx="7723323" cy="5758787"/>
          </a:xfrm>
        </p:spPr>
      </p:pic>
    </p:spTree>
    <p:extLst>
      <p:ext uri="{BB962C8B-B14F-4D97-AF65-F5344CB8AC3E}">
        <p14:creationId xmlns:p14="http://schemas.microsoft.com/office/powerpoint/2010/main" val="19320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F2648D-91E8-4EE5-8617-97392184E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644" y="579437"/>
            <a:ext cx="7355330" cy="5288086"/>
          </a:xfrm>
        </p:spPr>
      </p:pic>
    </p:spTree>
    <p:extLst>
      <p:ext uri="{BB962C8B-B14F-4D97-AF65-F5344CB8AC3E}">
        <p14:creationId xmlns:p14="http://schemas.microsoft.com/office/powerpoint/2010/main" val="394115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996A3-8D75-4DED-B189-4814EA155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618" y="608015"/>
            <a:ext cx="7583189" cy="5641969"/>
          </a:xfrm>
        </p:spPr>
      </p:pic>
    </p:spTree>
    <p:extLst>
      <p:ext uri="{BB962C8B-B14F-4D97-AF65-F5344CB8AC3E}">
        <p14:creationId xmlns:p14="http://schemas.microsoft.com/office/powerpoint/2010/main" val="325924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1A5D6D-C634-409F-BFB5-42FBD6246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088" y="765578"/>
            <a:ext cx="7075824" cy="5326844"/>
          </a:xfrm>
        </p:spPr>
      </p:pic>
    </p:spTree>
    <p:extLst>
      <p:ext uri="{BB962C8B-B14F-4D97-AF65-F5344CB8AC3E}">
        <p14:creationId xmlns:p14="http://schemas.microsoft.com/office/powerpoint/2010/main" val="410969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7D83E-6453-4E75-96BE-296D2BB0A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04" y="907088"/>
            <a:ext cx="7637531" cy="4754490"/>
          </a:xfrm>
        </p:spPr>
      </p:pic>
    </p:spTree>
    <p:extLst>
      <p:ext uri="{BB962C8B-B14F-4D97-AF65-F5344CB8AC3E}">
        <p14:creationId xmlns:p14="http://schemas.microsoft.com/office/powerpoint/2010/main" val="214868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184587-90DD-417B-AF12-22F297A71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096" y="639818"/>
            <a:ext cx="7356182" cy="5313307"/>
          </a:xfrm>
        </p:spPr>
      </p:pic>
    </p:spTree>
    <p:extLst>
      <p:ext uri="{BB962C8B-B14F-4D97-AF65-F5344CB8AC3E}">
        <p14:creationId xmlns:p14="http://schemas.microsoft.com/office/powerpoint/2010/main" val="211039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9EA803-80FA-4BA3-82B6-120624A34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388" y="831527"/>
            <a:ext cx="8807794" cy="5194946"/>
          </a:xfrm>
        </p:spPr>
      </p:pic>
    </p:spTree>
    <p:extLst>
      <p:ext uri="{BB962C8B-B14F-4D97-AF65-F5344CB8AC3E}">
        <p14:creationId xmlns:p14="http://schemas.microsoft.com/office/powerpoint/2010/main" val="51647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B87E9-8487-4496-836A-3BCA26282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39" y="698927"/>
            <a:ext cx="7676964" cy="5227694"/>
          </a:xfrm>
        </p:spPr>
      </p:pic>
    </p:spTree>
    <p:extLst>
      <p:ext uri="{BB962C8B-B14F-4D97-AF65-F5344CB8AC3E}">
        <p14:creationId xmlns:p14="http://schemas.microsoft.com/office/powerpoint/2010/main" val="110593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1AD51-B5BE-4F3A-B48D-9432ED55E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614" y="513177"/>
            <a:ext cx="7870664" cy="5606228"/>
          </a:xfrm>
        </p:spPr>
      </p:pic>
    </p:spTree>
    <p:extLst>
      <p:ext uri="{BB962C8B-B14F-4D97-AF65-F5344CB8AC3E}">
        <p14:creationId xmlns:p14="http://schemas.microsoft.com/office/powerpoint/2010/main" val="188608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63B14-42BA-4953-9E23-AB203DDB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992" y="706304"/>
            <a:ext cx="8178599" cy="5445391"/>
          </a:xfrm>
        </p:spPr>
      </p:pic>
    </p:spTree>
    <p:extLst>
      <p:ext uri="{BB962C8B-B14F-4D97-AF65-F5344CB8AC3E}">
        <p14:creationId xmlns:p14="http://schemas.microsoft.com/office/powerpoint/2010/main" val="1429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2968FF-6E0A-48A8-9ED0-4C2343B70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991" y="766108"/>
            <a:ext cx="8560905" cy="5382901"/>
          </a:xfrm>
        </p:spPr>
      </p:pic>
    </p:spTree>
    <p:extLst>
      <p:ext uri="{BB962C8B-B14F-4D97-AF65-F5344CB8AC3E}">
        <p14:creationId xmlns:p14="http://schemas.microsoft.com/office/powerpoint/2010/main" val="173883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ECB53-6F87-423C-A708-CEDA4B551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061" y="781879"/>
            <a:ext cx="8666922" cy="4985716"/>
          </a:xfrm>
        </p:spPr>
      </p:pic>
    </p:spTree>
    <p:extLst>
      <p:ext uri="{BB962C8B-B14F-4D97-AF65-F5344CB8AC3E}">
        <p14:creationId xmlns:p14="http://schemas.microsoft.com/office/powerpoint/2010/main" val="274423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5161D2-4C59-43CE-856F-8824F9DD5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191" y="861928"/>
            <a:ext cx="8958469" cy="5091197"/>
          </a:xfrm>
        </p:spPr>
      </p:pic>
    </p:spTree>
    <p:extLst>
      <p:ext uri="{BB962C8B-B14F-4D97-AF65-F5344CB8AC3E}">
        <p14:creationId xmlns:p14="http://schemas.microsoft.com/office/powerpoint/2010/main" val="169640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3C483D-88BF-4701-9B08-1ECBB9B39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603" y="848139"/>
            <a:ext cx="8615215" cy="4760429"/>
          </a:xfrm>
        </p:spPr>
      </p:pic>
    </p:spTree>
    <p:extLst>
      <p:ext uri="{BB962C8B-B14F-4D97-AF65-F5344CB8AC3E}">
        <p14:creationId xmlns:p14="http://schemas.microsoft.com/office/powerpoint/2010/main" val="222413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31C51A-F65F-4DA4-9959-57A4DDDB3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22" y="656552"/>
            <a:ext cx="7145100" cy="5544896"/>
          </a:xfrm>
        </p:spPr>
      </p:pic>
    </p:spTree>
    <p:extLst>
      <p:ext uri="{BB962C8B-B14F-4D97-AF65-F5344CB8AC3E}">
        <p14:creationId xmlns:p14="http://schemas.microsoft.com/office/powerpoint/2010/main" val="397920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43926D-370D-49D3-872E-8B5707FFB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060" y="786133"/>
            <a:ext cx="7044575" cy="5285734"/>
          </a:xfrm>
        </p:spPr>
      </p:pic>
    </p:spTree>
    <p:extLst>
      <p:ext uri="{BB962C8B-B14F-4D97-AF65-F5344CB8AC3E}">
        <p14:creationId xmlns:p14="http://schemas.microsoft.com/office/powerpoint/2010/main" val="3438730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{9AE78769-50A3-4857-B565-B6543B50250E}tf11531919_win32</Template>
  <TotalTime>14</TotalTime>
  <Words>2</Words>
  <Application>Microsoft Office PowerPoint</Application>
  <PresentationFormat>Widescreen</PresentationFormat>
  <Paragraphs>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Avenir Next LT Pro</vt:lpstr>
      <vt:lpstr>Avenir Next LT Pro Light</vt:lpstr>
      <vt:lpstr>Calibri</vt:lpstr>
      <vt:lpstr>Garamond</vt:lpstr>
      <vt:lpstr>SavonVTI</vt:lpstr>
      <vt:lpstr>ATTITUDE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</dc:title>
  <dc:creator>Clara Moningka</dc:creator>
  <cp:lastModifiedBy>Clara Moningka</cp:lastModifiedBy>
  <cp:revision>5</cp:revision>
  <dcterms:created xsi:type="dcterms:W3CDTF">2021-03-17T01:30:55Z</dcterms:created>
  <dcterms:modified xsi:type="dcterms:W3CDTF">2021-03-17T01:45:26Z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