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5" r:id="rId9"/>
    <p:sldId id="266" r:id="rId10"/>
    <p:sldId id="268" r:id="rId11"/>
    <p:sldId id="269" r:id="rId12"/>
    <p:sldId id="272" r:id="rId13"/>
    <p:sldId id="273" r:id="rId14"/>
    <p:sldId id="274" r:id="rId15"/>
    <p:sldId id="275" r:id="rId16"/>
    <p:sldId id="278" r:id="rId17"/>
    <p:sldId id="277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3042" autoAdjust="0"/>
  </p:normalViewPr>
  <p:slideViewPr>
    <p:cSldViewPr snapToGrid="0">
      <p:cViewPr varScale="1">
        <p:scale>
          <a:sx n="55" d="100"/>
          <a:sy n="55" d="100"/>
        </p:scale>
        <p:origin x="12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1D500-8404-4C72-A146-5882C5F525F9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8B4D6-2F22-46F5-AB8B-36F6CF26C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8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B4D6-2F22-46F5-AB8B-36F6CF26C2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75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B4D6-2F22-46F5-AB8B-36F6CF26C2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2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B4D6-2F22-46F5-AB8B-36F6CF26C2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98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B4D6-2F22-46F5-AB8B-36F6CF26C2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90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B4D6-2F22-46F5-AB8B-36F6CF26C2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72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Alaska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B4D6-2F22-46F5-AB8B-36F6CF26C2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11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B4D6-2F22-46F5-AB8B-36F6CF26C2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0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B4D6-2F22-46F5-AB8B-36F6CF26C2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39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B4D6-2F22-46F5-AB8B-36F6CF26C2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54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B4D6-2F22-46F5-AB8B-36F6CF26C2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29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B4D6-2F22-46F5-AB8B-36F6CF26C2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05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B4D6-2F22-46F5-AB8B-36F6CF26C2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9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13AC329-5395-484F-B2E2-9043161495C7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971-171D-4183-B6DF-19B2F38398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40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C329-5395-484F-B2E2-9043161495C7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971-171D-4183-B6DF-19B2F383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7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C329-5395-484F-B2E2-9043161495C7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971-171D-4183-B6DF-19B2F38398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C329-5395-484F-B2E2-9043161495C7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971-171D-4183-B6DF-19B2F383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0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C329-5395-484F-B2E2-9043161495C7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971-171D-4183-B6DF-19B2F38398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0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C329-5395-484F-B2E2-9043161495C7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971-171D-4183-B6DF-19B2F383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5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C329-5395-484F-B2E2-9043161495C7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971-171D-4183-B6DF-19B2F383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2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C329-5395-484F-B2E2-9043161495C7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971-171D-4183-B6DF-19B2F383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7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C329-5395-484F-B2E2-9043161495C7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971-171D-4183-B6DF-19B2F383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0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C329-5395-484F-B2E2-9043161495C7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971-171D-4183-B6DF-19B2F383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8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C329-5395-484F-B2E2-9043161495C7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971-171D-4183-B6DF-19B2F383985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20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13AC329-5395-484F-B2E2-9043161495C7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7F12971-171D-4183-B6DF-19B2F38398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51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057" y="5029426"/>
            <a:ext cx="7262004" cy="1324461"/>
          </a:xfrm>
        </p:spPr>
        <p:txBody>
          <a:bodyPr/>
          <a:lstStyle/>
          <a:p>
            <a:pPr algn="ctr"/>
            <a:r>
              <a:rPr lang="en-US" dirty="0" smtClean="0"/>
              <a:t>BIOPSYCHOLOGY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Grimaldie</a:t>
            </a:r>
            <a:r>
              <a:rPr lang="en-US" dirty="0" smtClean="0"/>
              <a:t> Joshua</a:t>
            </a:r>
          </a:p>
          <a:p>
            <a:r>
              <a:rPr lang="en-US" dirty="0" err="1"/>
              <a:t>Nurlihidayat</a:t>
            </a:r>
            <a:r>
              <a:rPr lang="en-US" dirty="0"/>
              <a:t> </a:t>
            </a:r>
            <a:r>
              <a:rPr lang="en-US" dirty="0" err="1" smtClean="0"/>
              <a:t>Taufik</a:t>
            </a:r>
            <a:endParaRPr lang="en-US" dirty="0" smtClean="0"/>
          </a:p>
          <a:p>
            <a:r>
              <a:rPr lang="en-US" dirty="0" err="1" smtClean="0"/>
              <a:t>Dhika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995" y="0"/>
            <a:ext cx="1841607" cy="2309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405" y="-1"/>
            <a:ext cx="2648595" cy="45481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60" y="0"/>
            <a:ext cx="1880235" cy="2310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46" y="2309812"/>
            <a:ext cx="3756775" cy="22383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3194205" cy="4548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44" y="-2"/>
            <a:ext cx="2649902" cy="2880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66" y="2843211"/>
            <a:ext cx="261946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Genetics of Behavior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8302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i="1" dirty="0" smtClean="0"/>
              <a:t>Nature </a:t>
            </a:r>
            <a:r>
              <a:rPr lang="en-US" i="1" dirty="0" err="1" smtClean="0"/>
              <a:t>vs</a:t>
            </a:r>
            <a:r>
              <a:rPr lang="en-US" i="1" dirty="0" smtClean="0"/>
              <a:t> nurture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4" y="2969579"/>
            <a:ext cx="5305936" cy="3033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80" y="2969579"/>
            <a:ext cx="4520994" cy="30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6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Mendelian</a:t>
            </a:r>
            <a:r>
              <a:rPr lang="en-US" i="1" dirty="0" smtClean="0"/>
              <a:t>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Keturunan</a:t>
            </a:r>
            <a:r>
              <a:rPr lang="en-US" dirty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proses </a:t>
            </a:r>
            <a:r>
              <a:rPr lang="en-US" dirty="0" err="1" smtClean="0"/>
              <a:t>campuran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sperma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melainkan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gen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81" y="3247911"/>
            <a:ext cx="7467838" cy="29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9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Sex-linked genes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29" y="2286000"/>
            <a:ext cx="5615479" cy="4022725"/>
          </a:xfrm>
        </p:spPr>
      </p:pic>
    </p:spTree>
    <p:extLst>
      <p:ext uri="{BB962C8B-B14F-4D97-AF65-F5344CB8AC3E}">
        <p14:creationId xmlns:p14="http://schemas.microsoft.com/office/powerpoint/2010/main" val="357275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Keturunan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58" y="1857837"/>
            <a:ext cx="477647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i="1" dirty="0" smtClean="0"/>
              <a:t>Heredity </a:t>
            </a:r>
            <a:r>
              <a:rPr lang="en-US" sz="2400" i="1" dirty="0" err="1" smtClean="0"/>
              <a:t>vs</a:t>
            </a:r>
            <a:r>
              <a:rPr lang="en-US" sz="2400" i="1" dirty="0" smtClean="0"/>
              <a:t> environment</a:t>
            </a:r>
            <a:r>
              <a:rPr lang="en-US" sz="2400" dirty="0" smtClean="0"/>
              <a:t>: </a:t>
            </a:r>
            <a:r>
              <a:rPr lang="en-US" sz="2400" dirty="0" err="1" smtClean="0"/>
              <a:t>pembentukan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perilaku</a:t>
            </a:r>
            <a:r>
              <a:rPr lang="en-US" sz="2400" dirty="0" smtClean="0"/>
              <a:t> </a:t>
            </a:r>
            <a:r>
              <a:rPr lang="en-US" sz="2400" dirty="0" err="1" smtClean="0"/>
              <a:t>membutuhkan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keturunan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peran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endParaRPr lang="en-US" sz="2400" i="1" dirty="0" smtClean="0"/>
          </a:p>
          <a:p>
            <a:pPr marL="0" indent="0" algn="just">
              <a:buNone/>
            </a:pPr>
            <a:endParaRPr lang="en-US" sz="2400" i="1" dirty="0"/>
          </a:p>
          <a:p>
            <a:pPr marL="0" indent="0" algn="just">
              <a:buNone/>
            </a:pPr>
            <a:r>
              <a:rPr lang="en-US" sz="2400" dirty="0" err="1" smtClean="0"/>
              <a:t>Membandingkan</a:t>
            </a:r>
            <a:r>
              <a:rPr lang="en-US" sz="2400" dirty="0" smtClean="0"/>
              <a:t> </a:t>
            </a:r>
            <a:r>
              <a:rPr lang="en-US" sz="2400" i="1" dirty="0" smtClean="0"/>
              <a:t>monozygotic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studi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 smtClean="0"/>
              <a:t>adopsi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perbandingan</a:t>
            </a:r>
            <a:r>
              <a:rPr lang="en-US" sz="2400" dirty="0" smtClean="0"/>
              <a:t> </a:t>
            </a:r>
            <a:r>
              <a:rPr lang="en-US" sz="2400" dirty="0" err="1" smtClean="0"/>
              <a:t>kontribusi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keturunan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190" y="1690688"/>
            <a:ext cx="3891280" cy="1945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33506"/>
            <a:ext cx="5661660" cy="26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7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Possible Complications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i="1" dirty="0" smtClean="0"/>
              <a:t>The outcome started with a genetic basis, but environmental reactions magnified it</a:t>
            </a:r>
            <a:r>
              <a:rPr lang="en-US" dirty="0" smtClean="0"/>
              <a:t>.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08" y="3611880"/>
            <a:ext cx="5533090" cy="2699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58" y="3611880"/>
            <a:ext cx="4798342" cy="2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6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Tingkat </a:t>
            </a:r>
            <a:r>
              <a:rPr lang="en-US" dirty="0" err="1" smtClean="0"/>
              <a:t>warisan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gen yang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diintervensi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88" y="3197816"/>
            <a:ext cx="4988709" cy="3321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14" y="3197816"/>
            <a:ext cx="4639972" cy="308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Evolutionary 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9269"/>
            <a:ext cx="10515600" cy="4668203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proses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" y="3820073"/>
            <a:ext cx="3142520" cy="2356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00" y="3820073"/>
            <a:ext cx="3142520" cy="2356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45" y="3820073"/>
            <a:ext cx="3532575" cy="235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2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985439"/>
            <a:ext cx="4419600" cy="4351338"/>
          </a:xfrm>
        </p:spPr>
        <p:txBody>
          <a:bodyPr/>
          <a:lstStyle/>
          <a:p>
            <a:pPr algn="just"/>
            <a:r>
              <a:rPr lang="en-US" dirty="0" err="1" smtClean="0"/>
              <a:t>Kontroversi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mengutamakan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3551939"/>
            <a:ext cx="4602481" cy="2817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1985439"/>
            <a:ext cx="4861560" cy="438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8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512826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&amp;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Tertarik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demi </a:t>
            </a:r>
            <a:r>
              <a:rPr lang="en-US" dirty="0" err="1" smtClean="0"/>
              <a:t>keuntungannya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Berkontribusi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evolusi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eksperimen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93" y="4306583"/>
            <a:ext cx="3268041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70" y="1690688"/>
            <a:ext cx="2594886" cy="245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Whose side are you on?</a:t>
            </a: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20" y="1800500"/>
            <a:ext cx="3939540" cy="474643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60" y="1800500"/>
            <a:ext cx="4263264" cy="474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8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02" y="4865298"/>
            <a:ext cx="5491698" cy="1992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55367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pikiran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smtClean="0"/>
              <a:t>nature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nurture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60" y="3539801"/>
            <a:ext cx="2669954" cy="2807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8" y="3874830"/>
            <a:ext cx="2752763" cy="264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Thank you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600" y="1825625"/>
            <a:ext cx="83388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pikiran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/>
              <a:t> </a:t>
            </a:r>
            <a:r>
              <a:rPr lang="en-US" i="1" dirty="0" smtClean="0"/>
              <a:t>biological psychology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06" y="2706717"/>
            <a:ext cx="8672988" cy="394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8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20" y="4157187"/>
            <a:ext cx="4057650" cy="2700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Biological Psychology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1.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2.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043"/>
            <a:ext cx="4465320" cy="2966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40" y="3452446"/>
            <a:ext cx="2846070" cy="340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 smtClean="0"/>
              <a:t>“We think and act as we do because we have certain brain mechanisms”</a:t>
            </a:r>
            <a:endParaRPr lang="en-US" sz="36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8" y="2410618"/>
            <a:ext cx="5878532" cy="36792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2410617"/>
            <a:ext cx="5501639" cy="367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Survival of the fittest</a:t>
            </a:r>
            <a:endParaRPr lang="en-US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69" y="2417762"/>
            <a:ext cx="5715000" cy="3759200"/>
          </a:xfrm>
        </p:spPr>
      </p:pic>
    </p:spTree>
    <p:extLst>
      <p:ext uri="{BB962C8B-B14F-4D97-AF65-F5344CB8AC3E}">
        <p14:creationId xmlns:p14="http://schemas.microsoft.com/office/powerpoint/2010/main" val="369616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96378"/>
            <a:ext cx="3420291" cy="228019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85" y="1679532"/>
            <a:ext cx="2545805" cy="2545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65" y="2852389"/>
            <a:ext cx="6563359" cy="27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2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pikiran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632" y="2150668"/>
            <a:ext cx="5494020" cy="3177696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i="1" dirty="0"/>
              <a:t>D</a:t>
            </a:r>
            <a:r>
              <a:rPr lang="en-US" b="1" i="1" dirty="0" smtClean="0"/>
              <a:t>ualism</a:t>
            </a:r>
            <a:r>
              <a:rPr lang="en-US" dirty="0" smtClean="0"/>
              <a:t>: </a:t>
            </a:r>
            <a:r>
              <a:rPr lang="en-US" dirty="0" err="1" smtClean="0"/>
              <a:t>kepercayaan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pikiran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terpisah</a:t>
            </a:r>
            <a:r>
              <a:rPr lang="en-US" dirty="0"/>
              <a:t> </a:t>
            </a:r>
            <a:r>
              <a:rPr lang="en-US" dirty="0" smtClean="0"/>
              <a:t>(Rene </a:t>
            </a:r>
            <a:r>
              <a:rPr lang="en-US" dirty="0" err="1" smtClean="0"/>
              <a:t>Decartes</a:t>
            </a:r>
            <a:r>
              <a:rPr lang="en-US" dirty="0" smtClean="0"/>
              <a:t>)</a:t>
            </a:r>
          </a:p>
          <a:p>
            <a:pPr marL="0" indent="0" algn="just">
              <a:buNone/>
            </a:pPr>
            <a:endParaRPr lang="en-US" i="1" dirty="0"/>
          </a:p>
          <a:p>
            <a:pPr marL="0" indent="0" algn="just">
              <a:buNone/>
            </a:pPr>
            <a:r>
              <a:rPr lang="en-US" dirty="0" err="1" smtClean="0"/>
              <a:t>Namun</a:t>
            </a:r>
            <a:r>
              <a:rPr lang="en-US" dirty="0" smtClean="0"/>
              <a:t> ide </a:t>
            </a:r>
            <a:r>
              <a:rPr lang="en-US" i="1" dirty="0" smtClean="0"/>
              <a:t>dualism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ditolak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kalangan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35" y="3668127"/>
            <a:ext cx="42291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148" y="1825625"/>
            <a:ext cx="9429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41" y="1674513"/>
            <a:ext cx="3080424" cy="2856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65" y="2388946"/>
            <a:ext cx="2948363" cy="4398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Pandangan</a:t>
            </a:r>
            <a:r>
              <a:rPr lang="en-US" b="1" dirty="0" smtClean="0"/>
              <a:t> </a:t>
            </a:r>
            <a:r>
              <a:rPr lang="en-US" b="1" dirty="0" err="1" smtClean="0"/>
              <a:t>alternatif</a:t>
            </a:r>
            <a:r>
              <a:rPr lang="en-US" b="1" dirty="0" smtClean="0"/>
              <a:t> </a:t>
            </a:r>
            <a:r>
              <a:rPr lang="en-US" b="1" i="1" dirty="0" smtClean="0"/>
              <a:t>dualism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Monism: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Materialisme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Mentalisme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i="1" dirty="0" smtClean="0"/>
              <a:t>Identity position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502" y="3919732"/>
            <a:ext cx="3312498" cy="283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3390</TotalTime>
  <Words>296</Words>
  <Application>Microsoft Office PowerPoint</Application>
  <PresentationFormat>Widescreen</PresentationFormat>
  <Paragraphs>64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Tw Cen MT</vt:lpstr>
      <vt:lpstr>Tw Cen MT Condensed</vt:lpstr>
      <vt:lpstr>Wingdings</vt:lpstr>
      <vt:lpstr>Wingdings 3</vt:lpstr>
      <vt:lpstr>Integral</vt:lpstr>
      <vt:lpstr>BIOPSYCHOLOGY</vt:lpstr>
      <vt:lpstr>3 isu penting dalam bab ini;</vt:lpstr>
      <vt:lpstr>Hubungan antara pikiran dan otak</vt:lpstr>
      <vt:lpstr>Biological Psychology</vt:lpstr>
      <vt:lpstr>“We think and act as we do because we have certain brain mechanisms”</vt:lpstr>
      <vt:lpstr>Survival of the fittest</vt:lpstr>
      <vt:lpstr>Penjelasan biologis dari perilaku</vt:lpstr>
      <vt:lpstr>Apa hubungan pikiran dengan otak?</vt:lpstr>
      <vt:lpstr>Pandangan alternatif dualism</vt:lpstr>
      <vt:lpstr>The Genetics of Behavior</vt:lpstr>
      <vt:lpstr>Mendelian Genetics</vt:lpstr>
      <vt:lpstr>Sex-linked genes</vt:lpstr>
      <vt:lpstr>Keturunan dan lingkungan</vt:lpstr>
      <vt:lpstr>Possible Complications</vt:lpstr>
      <vt:lpstr>Modifikasi lingkungan</vt:lpstr>
      <vt:lpstr>Evolutionary Psychology</vt:lpstr>
      <vt:lpstr>Penggunaan hewan dalam penelitian</vt:lpstr>
      <vt:lpstr>Alasan penggunaan hewan dalam penelitian</vt:lpstr>
      <vt:lpstr>Whose side are you on?</vt:lpstr>
      <vt:lpstr>Thank you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Faal</dc:title>
  <dc:creator>Jo</dc:creator>
  <cp:lastModifiedBy>Jo</cp:lastModifiedBy>
  <cp:revision>64</cp:revision>
  <dcterms:created xsi:type="dcterms:W3CDTF">2016-08-30T04:35:02Z</dcterms:created>
  <dcterms:modified xsi:type="dcterms:W3CDTF">2016-09-01T14:42:22Z</dcterms:modified>
</cp:coreProperties>
</file>