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8FF-DCDE-4556-A883-690B18D3F7E7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3DA9-0846-4CDD-93C9-B36EA3ED5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766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8FF-DCDE-4556-A883-690B18D3F7E7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3DA9-0846-4CDD-93C9-B36EA3ED5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88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8FF-DCDE-4556-A883-690B18D3F7E7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3DA9-0846-4CDD-93C9-B36EA3ED5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583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8FF-DCDE-4556-A883-690B18D3F7E7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3DA9-0846-4CDD-93C9-B36EA3ED5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328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8FF-DCDE-4556-A883-690B18D3F7E7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3DA9-0846-4CDD-93C9-B36EA3ED5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640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8FF-DCDE-4556-A883-690B18D3F7E7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3DA9-0846-4CDD-93C9-B36EA3ED5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4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8FF-DCDE-4556-A883-690B18D3F7E7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3DA9-0846-4CDD-93C9-B36EA3ED5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02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8FF-DCDE-4556-A883-690B18D3F7E7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3DA9-0846-4CDD-93C9-B36EA3ED5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457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8FF-DCDE-4556-A883-690B18D3F7E7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3DA9-0846-4CDD-93C9-B36EA3ED5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185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8FF-DCDE-4556-A883-690B18D3F7E7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3DA9-0846-4CDD-93C9-B36EA3ED5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822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8FF-DCDE-4556-A883-690B18D3F7E7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3DA9-0846-4CDD-93C9-B36EA3ED5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545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328FF-DCDE-4556-A883-690B18D3F7E7}" type="datetimeFigureOut">
              <a:rPr lang="id-ID" smtClean="0"/>
              <a:t>15/09/2016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3DA9-0846-4CDD-93C9-B36EA3ED5BA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262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Chapter 6 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Dimas W Bagasworo</a:t>
            </a:r>
          </a:p>
          <a:p>
            <a:r>
              <a:rPr lang="id-ID" dirty="0"/>
              <a:t>Owena</a:t>
            </a:r>
          </a:p>
          <a:p>
            <a:r>
              <a:rPr lang="id-ID" dirty="0"/>
              <a:t>Adhit</a:t>
            </a:r>
          </a:p>
          <a:p>
            <a:r>
              <a:rPr lang="id-ID" dirty="0"/>
              <a:t>Ines</a:t>
            </a:r>
          </a:p>
        </p:txBody>
      </p:sp>
    </p:spTree>
    <p:extLst>
      <p:ext uri="{BB962C8B-B14F-4D97-AF65-F5344CB8AC3E}">
        <p14:creationId xmlns:p14="http://schemas.microsoft.com/office/powerpoint/2010/main" val="219435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ebvision.med.utah.edu/imageswv/capas-cort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73" y="514350"/>
            <a:ext cx="6849427" cy="540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4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Vision in Infants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Tendency to look at big objects</a:t>
            </a:r>
          </a:p>
          <a:p>
            <a:r>
              <a:rPr lang="id-ID" sz="3200" dirty="0"/>
              <a:t>Most of the time trying to look at faces</a:t>
            </a:r>
          </a:p>
          <a:p>
            <a:r>
              <a:rPr lang="id-ID" sz="3200" dirty="0"/>
              <a:t>Strong preference of a straight face</a:t>
            </a:r>
          </a:p>
          <a:p>
            <a:r>
              <a:rPr lang="id-ID" sz="3200" dirty="0"/>
              <a:t>Tampilan visual yang menarik dapat menyita perhatian bayi</a:t>
            </a:r>
          </a:p>
          <a:p>
            <a:r>
              <a:rPr lang="id-ID" sz="3200" dirty="0"/>
              <a:t>Perhatian bayi dapat berkembang saat umur 4-6, saat mereka bisa mengalihkan pandangan visual dari hal menarik.</a:t>
            </a:r>
          </a:p>
        </p:txBody>
      </p:sp>
    </p:spTree>
    <p:extLst>
      <p:ext uri="{BB962C8B-B14F-4D97-AF65-F5344CB8AC3E}">
        <p14:creationId xmlns:p14="http://schemas.microsoft.com/office/powerpoint/2010/main" val="286928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262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ncer.ca/~/media/CCE/3586/37f9794e5b1f14709b87a524d4d46d9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68" y="982028"/>
            <a:ext cx="7422832" cy="519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72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Fovea dan pinggiran retina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4000" dirty="0"/>
              <a:t>Setiap receptor fovea terhubung dengan 1 cell bipolar, 1 cell bipolar tergantung dengan 1 ganglion, yang akan dilanjuti ke otak.</a:t>
            </a:r>
          </a:p>
          <a:p>
            <a:r>
              <a:rPr lang="id-ID" sz="4000" dirty="0"/>
              <a:t>Di pinggiran retina banyak receptor yang mendapatkan input dan dikirim ke cell bipolar</a:t>
            </a:r>
          </a:p>
        </p:txBody>
      </p:sp>
    </p:spTree>
    <p:extLst>
      <p:ext uri="{BB962C8B-B14F-4D97-AF65-F5344CB8AC3E}">
        <p14:creationId xmlns:p14="http://schemas.microsoft.com/office/powerpoint/2010/main" val="232880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Rods &amp; Cones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11240" cy="4351338"/>
          </a:xfrm>
        </p:spPr>
        <p:txBody>
          <a:bodyPr>
            <a:normAutofit/>
          </a:bodyPr>
          <a:lstStyle/>
          <a:p>
            <a:r>
              <a:rPr lang="id-ID" sz="4000" dirty="0"/>
              <a:t>Rods -&gt; Sensitif terhadap cahaya redup</a:t>
            </a:r>
          </a:p>
          <a:p>
            <a:r>
              <a:rPr lang="id-ID" sz="4000" dirty="0"/>
              <a:t>Cones -&gt; Bermanfaat dalam cahaya terang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597" y="696557"/>
            <a:ext cx="4426483" cy="548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61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Young-Helmholtz Trichromatic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0495"/>
          </a:xfrm>
        </p:spPr>
        <p:txBody>
          <a:bodyPr>
            <a:normAutofit/>
          </a:bodyPr>
          <a:lstStyle/>
          <a:p>
            <a:r>
              <a:rPr lang="id-ID" sz="3200" dirty="0"/>
              <a:t>Persepsi warna mulai dari panjang gelombang tertentu dari sinar yang menstimulasi sebuah respon dari tiga tipe cone.</a:t>
            </a:r>
          </a:p>
        </p:txBody>
      </p:sp>
      <p:pic>
        <p:nvPicPr>
          <p:cNvPr id="2050" name="Picture 2" descr="http://psych.ucalgary.ca/PACE/VA-Lab/colourperceptionweb/trichrom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49" y="2985134"/>
            <a:ext cx="4648901" cy="318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7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Opponent-Process Theory of Color</a:t>
            </a:r>
          </a:p>
        </p:txBody>
      </p:sp>
      <p:pic>
        <p:nvPicPr>
          <p:cNvPr id="3074" name="Picture 2" descr="http://facweb.cs.depaul.edu/sgrais/images/ColorBlind/o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190" y="1690688"/>
            <a:ext cx="6103620" cy="45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9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Retinex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54735"/>
          </a:xfrm>
        </p:spPr>
        <p:txBody>
          <a:bodyPr/>
          <a:lstStyle/>
          <a:p>
            <a:r>
              <a:rPr lang="id-ID" dirty="0"/>
              <a:t>Cortex membandingkan respon yang mewakili bagian retina yang berbeda untuk mengatur keterangan (brightness) dan warna.</a:t>
            </a:r>
          </a:p>
        </p:txBody>
      </p:sp>
      <p:pic>
        <p:nvPicPr>
          <p:cNvPr id="4098" name="Picture 2" descr="https://ai2-s2-public.s3.amazonaws.com/figures/2016-03-25/6d0ea6776fe734689c8e82410feec6028a31f770/0-Figure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7" y="3015297"/>
            <a:ext cx="64865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10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02" y="437111"/>
            <a:ext cx="416052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83" y="0"/>
            <a:ext cx="4969624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582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arvocell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0"/>
            <a:ext cx="7011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4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159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Chapter 6 Vision</vt:lpstr>
      <vt:lpstr>PowerPoint Presentation</vt:lpstr>
      <vt:lpstr>Fovea dan pinggiran retina</vt:lpstr>
      <vt:lpstr>Rods &amp; Cones</vt:lpstr>
      <vt:lpstr>Young-Helmholtz Trichromatic Theory</vt:lpstr>
      <vt:lpstr>Opponent-Process Theory of Color</vt:lpstr>
      <vt:lpstr>Retinex theory</vt:lpstr>
      <vt:lpstr>PowerPoint Presentation</vt:lpstr>
      <vt:lpstr>PowerPoint Presentation</vt:lpstr>
      <vt:lpstr>PowerPoint Presentation</vt:lpstr>
      <vt:lpstr>Vision in Infants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Vision</dc:title>
  <dc:creator>roflpaladin</dc:creator>
  <cp:lastModifiedBy>roflpaladin</cp:lastModifiedBy>
  <cp:revision>10</cp:revision>
  <dcterms:created xsi:type="dcterms:W3CDTF">2016-09-15T12:37:10Z</dcterms:created>
  <dcterms:modified xsi:type="dcterms:W3CDTF">2016-09-15T15:12:06Z</dcterms:modified>
</cp:coreProperties>
</file>