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6858000" cx="12192000"/>
  <p:notesSz cx="6858000" cy="9144000"/>
  <p:embeddedFontLst>
    <p:embeddedFont>
      <p:font typeface="Calibri"/>
      <p:regular r:id="rId35"/>
      <p:bold r:id="rId36"/>
      <p:italic r:id="rId37"/>
      <p:boldItalic r:id="rId38"/>
    </p:embeddedFont>
    <p:embeddedFont>
      <p:font typeface="Cutive"/>
      <p:regular r:id="rId39"/>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Calibri-regular.fntdata"/><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Calibri-italic.fntdata"/><Relationship Id="rId14" Type="http://schemas.openxmlformats.org/officeDocument/2006/relationships/slide" Target="slides/slide9.xml"/><Relationship Id="rId36" Type="http://schemas.openxmlformats.org/officeDocument/2006/relationships/font" Target="fonts/Calibri-bold.fntdata"/><Relationship Id="rId17" Type="http://schemas.openxmlformats.org/officeDocument/2006/relationships/slide" Target="slides/slide12.xml"/><Relationship Id="rId39" Type="http://schemas.openxmlformats.org/officeDocument/2006/relationships/font" Target="fonts/Cutive-regular.fntdata"/><Relationship Id="rId16" Type="http://schemas.openxmlformats.org/officeDocument/2006/relationships/slide" Target="slides/slide11.xml"/><Relationship Id="rId38" Type="http://schemas.openxmlformats.org/officeDocument/2006/relationships/font" Target="fonts/Calibri-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 name="Shape 1"/>
        <p:cNvGrpSpPr/>
        <p:nvPr/>
      </p:nvGrpSpPr>
      <p:grpSpPr>
        <a:xfrm>
          <a:off x="0" y="0"/>
          <a:ext cx="0" cy="0"/>
          <a:chOff x="0" y="0"/>
          <a:chExt cx="0" cy="0"/>
        </a:xfrm>
      </p:grpSpPr>
      <p:sp>
        <p:nvSpPr>
          <p:cNvPr id="2" name="Shape 2"/>
          <p:cNvSpPr txBox="1"/>
          <p:nvPr>
            <p:ph idx="2" type="hdr"/>
          </p:nvPr>
        </p:nvSpPr>
        <p:spPr>
          <a:xfrm>
            <a:off x="0" y="0"/>
            <a:ext cx="2971799" cy="457200"/>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 name="Shape 3"/>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 name="Shape 4"/>
          <p:cNvSpPr/>
          <p:nvPr>
            <p:ph idx="3"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 name="Shape 5"/>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 name="Shape 6"/>
          <p:cNvSpPr txBox="1"/>
          <p:nvPr>
            <p:ph idx="11" type="ftr"/>
          </p:nvPr>
        </p:nvSpPr>
        <p:spPr>
          <a:xfrm>
            <a:off x="0" y="8685213"/>
            <a:ext cx="2971799" cy="457200"/>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7" name="Shape 7"/>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id-ID"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152" name="Shape 15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9" name="Shape 209"/>
        <p:cNvGrpSpPr/>
        <p:nvPr/>
      </p:nvGrpSpPr>
      <p:grpSpPr>
        <a:xfrm>
          <a:off x="0" y="0"/>
          <a:ext cx="0" cy="0"/>
          <a:chOff x="0" y="0"/>
          <a:chExt cx="0" cy="0"/>
        </a:xfrm>
      </p:grpSpPr>
      <p:sp>
        <p:nvSpPr>
          <p:cNvPr id="210" name="Shape 21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211" name="Shape 21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6" name="Shape 216"/>
        <p:cNvGrpSpPr/>
        <p:nvPr/>
      </p:nvGrpSpPr>
      <p:grpSpPr>
        <a:xfrm>
          <a:off x="0" y="0"/>
          <a:ext cx="0" cy="0"/>
          <a:chOff x="0" y="0"/>
          <a:chExt cx="0" cy="0"/>
        </a:xfrm>
      </p:grpSpPr>
      <p:sp>
        <p:nvSpPr>
          <p:cNvPr id="217" name="Shape 217"/>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18" name="Shape 218"/>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219" name="Shape 219"/>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id-ID"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3" name="Shape 223"/>
        <p:cNvGrpSpPr/>
        <p:nvPr/>
      </p:nvGrpSpPr>
      <p:grpSpPr>
        <a:xfrm>
          <a:off x="0" y="0"/>
          <a:ext cx="0" cy="0"/>
          <a:chOff x="0" y="0"/>
          <a:chExt cx="0" cy="0"/>
        </a:xfrm>
      </p:grpSpPr>
      <p:sp>
        <p:nvSpPr>
          <p:cNvPr id="224" name="Shape 22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225" name="Shape 22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8" name="Shape 228"/>
        <p:cNvGrpSpPr/>
        <p:nvPr/>
      </p:nvGrpSpPr>
      <p:grpSpPr>
        <a:xfrm>
          <a:off x="0" y="0"/>
          <a:ext cx="0" cy="0"/>
          <a:chOff x="0" y="0"/>
          <a:chExt cx="0" cy="0"/>
        </a:xfrm>
      </p:grpSpPr>
      <p:sp>
        <p:nvSpPr>
          <p:cNvPr id="229" name="Shape 22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230" name="Shape 230"/>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4" name="Shape 234"/>
        <p:cNvGrpSpPr/>
        <p:nvPr/>
      </p:nvGrpSpPr>
      <p:grpSpPr>
        <a:xfrm>
          <a:off x="0" y="0"/>
          <a:ext cx="0" cy="0"/>
          <a:chOff x="0" y="0"/>
          <a:chExt cx="0" cy="0"/>
        </a:xfrm>
      </p:grpSpPr>
      <p:sp>
        <p:nvSpPr>
          <p:cNvPr id="235" name="Shape 23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236" name="Shape 236"/>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0" name="Shape 240"/>
        <p:cNvGrpSpPr/>
        <p:nvPr/>
      </p:nvGrpSpPr>
      <p:grpSpPr>
        <a:xfrm>
          <a:off x="0" y="0"/>
          <a:ext cx="0" cy="0"/>
          <a:chOff x="0" y="0"/>
          <a:chExt cx="0" cy="0"/>
        </a:xfrm>
      </p:grpSpPr>
      <p:sp>
        <p:nvSpPr>
          <p:cNvPr id="241" name="Shape 24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242" name="Shape 24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7" name="Shape 247"/>
        <p:cNvGrpSpPr/>
        <p:nvPr/>
      </p:nvGrpSpPr>
      <p:grpSpPr>
        <a:xfrm>
          <a:off x="0" y="0"/>
          <a:ext cx="0" cy="0"/>
          <a:chOff x="0" y="0"/>
          <a:chExt cx="0" cy="0"/>
        </a:xfrm>
      </p:grpSpPr>
      <p:sp>
        <p:nvSpPr>
          <p:cNvPr id="248" name="Shape 24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249" name="Shape 24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6" name="Shape 256"/>
        <p:cNvGrpSpPr/>
        <p:nvPr/>
      </p:nvGrpSpPr>
      <p:grpSpPr>
        <a:xfrm>
          <a:off x="0" y="0"/>
          <a:ext cx="0" cy="0"/>
          <a:chOff x="0" y="0"/>
          <a:chExt cx="0" cy="0"/>
        </a:xfrm>
      </p:grpSpPr>
      <p:sp>
        <p:nvSpPr>
          <p:cNvPr id="257" name="Shape 257"/>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58" name="Shape 258"/>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id-ID" sz="1200" u="none" cap="none" strike="noStrike">
                <a:solidFill>
                  <a:schemeClr val="dk1"/>
                </a:solidFill>
                <a:latin typeface="Calibri"/>
                <a:ea typeface="Calibri"/>
                <a:cs typeface="Calibri"/>
                <a:sym typeface="Calibri"/>
              </a:rPr>
              <a:t>gangguan degeneratif saraf yang umumnya berlangsung perlahan. </a:t>
            </a:r>
          </a:p>
          <a:p>
            <a:pPr indent="0" lvl="0" marL="0" marR="0" rtl="0" algn="l">
              <a:spcBef>
                <a:spcPts val="0"/>
              </a:spcBef>
              <a:buSzPct val="25000"/>
              <a:buNone/>
            </a:pPr>
            <a:r>
              <a:rPr b="0" baseline="0" i="0" lang="id-ID" sz="1200" u="none" cap="none" strike="noStrike">
                <a:solidFill>
                  <a:schemeClr val="dk1"/>
                </a:solidFill>
                <a:latin typeface="Calibri"/>
                <a:ea typeface="Calibri"/>
                <a:cs typeface="Calibri"/>
                <a:sym typeface="Calibri"/>
              </a:rPr>
              <a:t>Kondisi ini disebabkan oleh kerusakan sel-sel otak (neuron) yang memproduksi dopamin. </a:t>
            </a:r>
          </a:p>
          <a:p>
            <a:pPr indent="0" lvl="0" marL="0" marR="0" rtl="0" algn="l">
              <a:spcBef>
                <a:spcPts val="0"/>
              </a:spcBef>
              <a:buSzPct val="25000"/>
              <a:buNone/>
            </a:pPr>
            <a:r>
              <a:rPr b="0" baseline="0" i="0" lang="id-ID" sz="1200" u="none" cap="none" strike="noStrike">
                <a:solidFill>
                  <a:schemeClr val="dk1"/>
                </a:solidFill>
                <a:latin typeface="Calibri"/>
                <a:ea typeface="Calibri"/>
                <a:cs typeface="Calibri"/>
                <a:sym typeface="Calibri"/>
              </a:rPr>
              <a:t>Neuron ini berkonsentrasi di daerah tertentu otak, yang disebut substantia nigra. </a:t>
            </a:r>
          </a:p>
          <a:p>
            <a:pPr indent="0" lvl="0" marL="0" marR="0" rtl="0" algn="l">
              <a:spcBef>
                <a:spcPts val="0"/>
              </a:spcBef>
              <a:buSzPct val="25000"/>
              <a:buNone/>
            </a:pPr>
            <a:r>
              <a:rPr b="0" baseline="0" i="0" lang="id-ID" sz="1200" u="none" cap="none" strike="noStrike">
                <a:solidFill>
                  <a:schemeClr val="dk1"/>
                </a:solidFill>
                <a:latin typeface="Calibri"/>
                <a:ea typeface="Calibri"/>
                <a:cs typeface="Calibri"/>
                <a:sym typeface="Calibri"/>
              </a:rPr>
              <a:t>Dopamin adalah zat kimia yang meneruskan pesan antara substantia nigra dan bagian lain dari otak untuk mengontrol gerakan tubuh. </a:t>
            </a:r>
          </a:p>
          <a:p>
            <a:pPr indent="0" lvl="0" marL="0" marR="0" rtl="0" algn="l">
              <a:spcBef>
                <a:spcPts val="0"/>
              </a:spcBef>
              <a:buSzPct val="25000"/>
              <a:buNone/>
            </a:pPr>
            <a:r>
              <a:rPr b="0" baseline="0" i="0" lang="id-ID" sz="1200" u="none" cap="none" strike="noStrike">
                <a:solidFill>
                  <a:schemeClr val="dk1"/>
                </a:solidFill>
                <a:latin typeface="Calibri"/>
                <a:ea typeface="Calibri"/>
                <a:cs typeface="Calibri"/>
                <a:sym typeface="Calibri"/>
              </a:rPr>
              <a:t>Dopamin membantu melakukan gerakan motorik halus yang terkoordinasi. Ketika sekitar 60 sampai 80% dari sel yang memproduksi dopamin rusak dan tidak menghasilkan cukup dopamin, gejala motorik penyakit Parkinson muncul. https://www.youtube.com/watch?v=zJ4H6ewXqCo </a:t>
            </a:r>
          </a:p>
        </p:txBody>
      </p:sp>
      <p:sp>
        <p:nvSpPr>
          <p:cNvPr id="259" name="Shape 259"/>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id-ID"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6" name="Shape 266"/>
        <p:cNvGrpSpPr/>
        <p:nvPr/>
      </p:nvGrpSpPr>
      <p:grpSpPr>
        <a:xfrm>
          <a:off x="0" y="0"/>
          <a:ext cx="0" cy="0"/>
          <a:chOff x="0" y="0"/>
          <a:chExt cx="0" cy="0"/>
        </a:xfrm>
      </p:grpSpPr>
      <p:sp>
        <p:nvSpPr>
          <p:cNvPr id="267" name="Shape 267"/>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68" name="Shape 268"/>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id-ID" sz="1200" u="none" cap="none" strike="noStrike">
                <a:solidFill>
                  <a:schemeClr val="dk1"/>
                </a:solidFill>
                <a:latin typeface="Calibri"/>
                <a:ea typeface="Calibri"/>
                <a:cs typeface="Calibri"/>
                <a:sym typeface="Calibri"/>
              </a:rPr>
              <a:t>Kognitif misalnya lamban dalam tugas membayangkan</a:t>
            </a:r>
          </a:p>
        </p:txBody>
      </p:sp>
      <p:sp>
        <p:nvSpPr>
          <p:cNvPr id="269" name="Shape 269"/>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id-ID"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4" name="Shape 274"/>
        <p:cNvGrpSpPr/>
        <p:nvPr/>
      </p:nvGrpSpPr>
      <p:grpSpPr>
        <a:xfrm>
          <a:off x="0" y="0"/>
          <a:ext cx="0" cy="0"/>
          <a:chOff x="0" y="0"/>
          <a:chExt cx="0" cy="0"/>
        </a:xfrm>
      </p:grpSpPr>
      <p:sp>
        <p:nvSpPr>
          <p:cNvPr id="275" name="Shape 27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276" name="Shape 276"/>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6" name="Shape 156"/>
        <p:cNvGrpSpPr/>
        <p:nvPr/>
      </p:nvGrpSpPr>
      <p:grpSpPr>
        <a:xfrm>
          <a:off x="0" y="0"/>
          <a:ext cx="0" cy="0"/>
          <a:chOff x="0" y="0"/>
          <a:chExt cx="0" cy="0"/>
        </a:xfrm>
      </p:grpSpPr>
      <p:sp>
        <p:nvSpPr>
          <p:cNvPr id="157" name="Shape 15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158" name="Shape 158"/>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1" name="Shape 281"/>
        <p:cNvGrpSpPr/>
        <p:nvPr/>
      </p:nvGrpSpPr>
      <p:grpSpPr>
        <a:xfrm>
          <a:off x="0" y="0"/>
          <a:ext cx="0" cy="0"/>
          <a:chOff x="0" y="0"/>
          <a:chExt cx="0" cy="0"/>
        </a:xfrm>
      </p:grpSpPr>
      <p:sp>
        <p:nvSpPr>
          <p:cNvPr id="282" name="Shape 28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283" name="Shape 28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0" name="Shape 290"/>
        <p:cNvGrpSpPr/>
        <p:nvPr/>
      </p:nvGrpSpPr>
      <p:grpSpPr>
        <a:xfrm>
          <a:off x="0" y="0"/>
          <a:ext cx="0" cy="0"/>
          <a:chOff x="0" y="0"/>
          <a:chExt cx="0" cy="0"/>
        </a:xfrm>
      </p:grpSpPr>
      <p:sp>
        <p:nvSpPr>
          <p:cNvPr id="291" name="Shape 29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292" name="Shape 29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8" name="Shape 298"/>
        <p:cNvGrpSpPr/>
        <p:nvPr/>
      </p:nvGrpSpPr>
      <p:grpSpPr>
        <a:xfrm>
          <a:off x="0" y="0"/>
          <a:ext cx="0" cy="0"/>
          <a:chOff x="0" y="0"/>
          <a:chExt cx="0" cy="0"/>
        </a:xfrm>
      </p:grpSpPr>
      <p:sp>
        <p:nvSpPr>
          <p:cNvPr id="299" name="Shape 29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300" name="Shape 300"/>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6" name="Shape 306"/>
        <p:cNvGrpSpPr/>
        <p:nvPr/>
      </p:nvGrpSpPr>
      <p:grpSpPr>
        <a:xfrm>
          <a:off x="0" y="0"/>
          <a:ext cx="0" cy="0"/>
          <a:chOff x="0" y="0"/>
          <a:chExt cx="0" cy="0"/>
        </a:xfrm>
      </p:grpSpPr>
      <p:sp>
        <p:nvSpPr>
          <p:cNvPr id="307" name="Shape 30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308" name="Shape 308"/>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3" name="Shape 313"/>
        <p:cNvGrpSpPr/>
        <p:nvPr/>
      </p:nvGrpSpPr>
      <p:grpSpPr>
        <a:xfrm>
          <a:off x="0" y="0"/>
          <a:ext cx="0" cy="0"/>
          <a:chOff x="0" y="0"/>
          <a:chExt cx="0" cy="0"/>
        </a:xfrm>
      </p:grpSpPr>
      <p:sp>
        <p:nvSpPr>
          <p:cNvPr id="314" name="Shape 31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315" name="Shape 31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0" name="Shape 320"/>
        <p:cNvGrpSpPr/>
        <p:nvPr/>
      </p:nvGrpSpPr>
      <p:grpSpPr>
        <a:xfrm>
          <a:off x="0" y="0"/>
          <a:ext cx="0" cy="0"/>
          <a:chOff x="0" y="0"/>
          <a:chExt cx="0" cy="0"/>
        </a:xfrm>
      </p:grpSpPr>
      <p:sp>
        <p:nvSpPr>
          <p:cNvPr id="321" name="Shape 32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322" name="Shape 32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7" name="Shape 327"/>
        <p:cNvGrpSpPr/>
        <p:nvPr/>
      </p:nvGrpSpPr>
      <p:grpSpPr>
        <a:xfrm>
          <a:off x="0" y="0"/>
          <a:ext cx="0" cy="0"/>
          <a:chOff x="0" y="0"/>
          <a:chExt cx="0" cy="0"/>
        </a:xfrm>
      </p:grpSpPr>
      <p:sp>
        <p:nvSpPr>
          <p:cNvPr id="328" name="Shape 32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329" name="Shape 32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4" name="Shape 334"/>
        <p:cNvGrpSpPr/>
        <p:nvPr/>
      </p:nvGrpSpPr>
      <p:grpSpPr>
        <a:xfrm>
          <a:off x="0" y="0"/>
          <a:ext cx="0" cy="0"/>
          <a:chOff x="0" y="0"/>
          <a:chExt cx="0" cy="0"/>
        </a:xfrm>
      </p:grpSpPr>
      <p:sp>
        <p:nvSpPr>
          <p:cNvPr id="335" name="Shape 33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336" name="Shape 336"/>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0" name="Shape 340"/>
        <p:cNvGrpSpPr/>
        <p:nvPr/>
      </p:nvGrpSpPr>
      <p:grpSpPr>
        <a:xfrm>
          <a:off x="0" y="0"/>
          <a:ext cx="0" cy="0"/>
          <a:chOff x="0" y="0"/>
          <a:chExt cx="0" cy="0"/>
        </a:xfrm>
      </p:grpSpPr>
      <p:sp>
        <p:nvSpPr>
          <p:cNvPr id="341" name="Shape 34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342" name="Shape 34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6" name="Shape 346"/>
        <p:cNvGrpSpPr/>
        <p:nvPr/>
      </p:nvGrpSpPr>
      <p:grpSpPr>
        <a:xfrm>
          <a:off x="0" y="0"/>
          <a:ext cx="0" cy="0"/>
          <a:chOff x="0" y="0"/>
          <a:chExt cx="0" cy="0"/>
        </a:xfrm>
      </p:grpSpPr>
      <p:sp>
        <p:nvSpPr>
          <p:cNvPr id="347" name="Shape 34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348" name="Shape 348"/>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1" name="Shape 161"/>
        <p:cNvGrpSpPr/>
        <p:nvPr/>
      </p:nvGrpSpPr>
      <p:grpSpPr>
        <a:xfrm>
          <a:off x="0" y="0"/>
          <a:ext cx="0" cy="0"/>
          <a:chOff x="0" y="0"/>
          <a:chExt cx="0" cy="0"/>
        </a:xfrm>
      </p:grpSpPr>
      <p:sp>
        <p:nvSpPr>
          <p:cNvPr id="162" name="Shape 16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163" name="Shape 16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7" name="Shape 167"/>
        <p:cNvGrpSpPr/>
        <p:nvPr/>
      </p:nvGrpSpPr>
      <p:grpSpPr>
        <a:xfrm>
          <a:off x="0" y="0"/>
          <a:ext cx="0" cy="0"/>
          <a:chOff x="0" y="0"/>
          <a:chExt cx="0" cy="0"/>
        </a:xfrm>
      </p:grpSpPr>
      <p:sp>
        <p:nvSpPr>
          <p:cNvPr id="168" name="Shape 16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169" name="Shape 16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5" name="Shape 175"/>
        <p:cNvGrpSpPr/>
        <p:nvPr/>
      </p:nvGrpSpPr>
      <p:grpSpPr>
        <a:xfrm>
          <a:off x="0" y="0"/>
          <a:ext cx="0" cy="0"/>
          <a:chOff x="0" y="0"/>
          <a:chExt cx="0" cy="0"/>
        </a:xfrm>
      </p:grpSpPr>
      <p:sp>
        <p:nvSpPr>
          <p:cNvPr id="176" name="Shape 17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177" name="Shape 177"/>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1" name="Shape 181"/>
        <p:cNvGrpSpPr/>
        <p:nvPr/>
      </p:nvGrpSpPr>
      <p:grpSpPr>
        <a:xfrm>
          <a:off x="0" y="0"/>
          <a:ext cx="0" cy="0"/>
          <a:chOff x="0" y="0"/>
          <a:chExt cx="0" cy="0"/>
        </a:xfrm>
      </p:grpSpPr>
      <p:sp>
        <p:nvSpPr>
          <p:cNvPr id="182" name="Shape 18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183" name="Shape 18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6" name="Shape 186"/>
        <p:cNvGrpSpPr/>
        <p:nvPr/>
      </p:nvGrpSpPr>
      <p:grpSpPr>
        <a:xfrm>
          <a:off x="0" y="0"/>
          <a:ext cx="0" cy="0"/>
          <a:chOff x="0" y="0"/>
          <a:chExt cx="0" cy="0"/>
        </a:xfrm>
      </p:grpSpPr>
      <p:sp>
        <p:nvSpPr>
          <p:cNvPr id="187" name="Shape 18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188" name="Shape 188"/>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5" name="Shape 195"/>
        <p:cNvGrpSpPr/>
        <p:nvPr/>
      </p:nvGrpSpPr>
      <p:grpSpPr>
        <a:xfrm>
          <a:off x="0" y="0"/>
          <a:ext cx="0" cy="0"/>
          <a:chOff x="0" y="0"/>
          <a:chExt cx="0" cy="0"/>
        </a:xfrm>
      </p:grpSpPr>
      <p:sp>
        <p:nvSpPr>
          <p:cNvPr id="196" name="Shape 19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197" name="Shape 197"/>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2" name="Shape 202"/>
        <p:cNvGrpSpPr/>
        <p:nvPr/>
      </p:nvGrpSpPr>
      <p:grpSpPr>
        <a:xfrm>
          <a:off x="0" y="0"/>
          <a:ext cx="0" cy="0"/>
          <a:chOff x="0" y="0"/>
          <a:chExt cx="0" cy="0"/>
        </a:xfrm>
      </p:grpSpPr>
      <p:sp>
        <p:nvSpPr>
          <p:cNvPr id="203" name="Shape 20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204" name="Shape 204"/>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20" name="Shape 20"/>
        <p:cNvGrpSpPr/>
        <p:nvPr/>
      </p:nvGrpSpPr>
      <p:grpSpPr>
        <a:xfrm>
          <a:off x="0" y="0"/>
          <a:ext cx="0" cy="0"/>
          <a:chOff x="0" y="0"/>
          <a:chExt cx="0" cy="0"/>
        </a:xfrm>
      </p:grpSpPr>
      <p:sp>
        <p:nvSpPr>
          <p:cNvPr id="21" name="Shape 21"/>
          <p:cNvSpPr txBox="1"/>
          <p:nvPr>
            <p:ph type="ctrTitle"/>
          </p:nvPr>
        </p:nvSpPr>
        <p:spPr>
          <a:xfrm>
            <a:off x="1154954" y="1447800"/>
            <a:ext cx="8825657" cy="3329580"/>
          </a:xfrm>
          <a:prstGeom prst="rect">
            <a:avLst/>
          </a:prstGeom>
          <a:noFill/>
          <a:ln>
            <a:noFill/>
          </a:ln>
        </p:spPr>
        <p:txBody>
          <a:bodyPr anchorCtr="0" anchor="b" bIns="91425" lIns="91425" rIns="91425" tIns="91425"/>
          <a:lstStyle>
            <a:lvl1pPr indent="0" marL="0" marR="0" rtl="0" algn="l">
              <a:spcBef>
                <a:spcPts val="0"/>
              </a:spcBef>
              <a:buClr>
                <a:schemeClr val="lt2"/>
              </a:buClr>
              <a:buFont typeface="Century Gothic"/>
              <a:buNone/>
              <a:defRPr/>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22" name="Shape 22"/>
          <p:cNvSpPr txBox="1"/>
          <p:nvPr>
            <p:ph idx="1" type="subTitle"/>
          </p:nvPr>
        </p:nvSpPr>
        <p:spPr>
          <a:xfrm>
            <a:off x="1154954" y="4777380"/>
            <a:ext cx="8825657" cy="861420"/>
          </a:xfrm>
          <a:prstGeom prst="rect">
            <a:avLst/>
          </a:prstGeom>
          <a:noFill/>
          <a:ln>
            <a:noFill/>
          </a:ln>
        </p:spPr>
        <p:txBody>
          <a:bodyPr anchorCtr="0" anchor="t" bIns="91425" lIns="91425" rIns="91425" tIns="91425"/>
          <a:lstStyle>
            <a:lvl1pPr indent="0" marL="0" marR="0" rtl="0" algn="l">
              <a:spcBef>
                <a:spcPts val="1000"/>
              </a:spcBef>
              <a:spcAft>
                <a:spcPts val="0"/>
              </a:spcAft>
              <a:buClr>
                <a:srgbClr val="86D1D8"/>
              </a:buClr>
              <a:buFont typeface="Noto Symbol"/>
              <a:buNone/>
              <a:defRPr/>
            </a:lvl1pPr>
            <a:lvl2pPr indent="0" marL="457200" marR="0" rtl="0" algn="ctr">
              <a:spcBef>
                <a:spcPts val="1000"/>
              </a:spcBef>
              <a:spcAft>
                <a:spcPts val="0"/>
              </a:spcAft>
              <a:buClr>
                <a:srgbClr val="86D1D8"/>
              </a:buClr>
              <a:buFont typeface="Noto Symbol"/>
              <a:buNone/>
              <a:defRPr/>
            </a:lvl2pPr>
            <a:lvl3pPr indent="0" marL="914400" marR="0" rtl="0" algn="ctr">
              <a:spcBef>
                <a:spcPts val="1000"/>
              </a:spcBef>
              <a:spcAft>
                <a:spcPts val="0"/>
              </a:spcAft>
              <a:buClr>
                <a:srgbClr val="86D1D8"/>
              </a:buClr>
              <a:buFont typeface="Noto Symbol"/>
              <a:buNone/>
              <a:defRPr/>
            </a:lvl3pPr>
            <a:lvl4pPr indent="0" marL="1371600" marR="0" rtl="0" algn="ctr">
              <a:spcBef>
                <a:spcPts val="1000"/>
              </a:spcBef>
              <a:spcAft>
                <a:spcPts val="0"/>
              </a:spcAft>
              <a:buClr>
                <a:srgbClr val="86D1D8"/>
              </a:buClr>
              <a:buFont typeface="Noto Symbol"/>
              <a:buNone/>
              <a:defRPr/>
            </a:lvl4pPr>
            <a:lvl5pPr indent="0" marL="1828800" marR="0" rtl="0" algn="ctr">
              <a:spcBef>
                <a:spcPts val="1000"/>
              </a:spcBef>
              <a:spcAft>
                <a:spcPts val="0"/>
              </a:spcAft>
              <a:buClr>
                <a:srgbClr val="86D1D8"/>
              </a:buClr>
              <a:buFont typeface="Noto Symbol"/>
              <a:buNone/>
              <a:defRPr/>
            </a:lvl5pPr>
            <a:lvl6pPr indent="0" marL="2286000" marR="0" rtl="0" algn="ctr">
              <a:spcBef>
                <a:spcPts val="1000"/>
              </a:spcBef>
              <a:spcAft>
                <a:spcPts val="0"/>
              </a:spcAft>
              <a:buClr>
                <a:srgbClr val="86D1D8"/>
              </a:buClr>
              <a:buFont typeface="Noto Symbol"/>
              <a:buNone/>
              <a:defRPr/>
            </a:lvl6pPr>
            <a:lvl7pPr indent="0" marL="2743200" marR="0" rtl="0" algn="ctr">
              <a:spcBef>
                <a:spcPts val="1000"/>
              </a:spcBef>
              <a:spcAft>
                <a:spcPts val="0"/>
              </a:spcAft>
              <a:buClr>
                <a:srgbClr val="86D1D8"/>
              </a:buClr>
              <a:buFont typeface="Noto Symbol"/>
              <a:buNone/>
              <a:defRPr/>
            </a:lvl7pPr>
            <a:lvl8pPr indent="0" marL="3200400" marR="0" rtl="0" algn="ctr">
              <a:spcBef>
                <a:spcPts val="1000"/>
              </a:spcBef>
              <a:spcAft>
                <a:spcPts val="0"/>
              </a:spcAft>
              <a:buClr>
                <a:srgbClr val="86D1D8"/>
              </a:buClr>
              <a:buFont typeface="Noto Symbol"/>
              <a:buNone/>
              <a:defRPr/>
            </a:lvl8pPr>
            <a:lvl9pPr indent="0" marL="3657600" marR="0" rtl="0" algn="ctr">
              <a:spcBef>
                <a:spcPts val="1000"/>
              </a:spcBef>
              <a:spcAft>
                <a:spcPts val="0"/>
              </a:spcAft>
              <a:buClr>
                <a:srgbClr val="86D1D8"/>
              </a:buClr>
              <a:buFont typeface="Noto Symbol"/>
              <a:buNone/>
              <a:defRPr/>
            </a:lvl9pPr>
          </a:lstStyle>
          <a:p/>
        </p:txBody>
      </p:sp>
      <p:sp>
        <p:nvSpPr>
          <p:cNvPr id="23" name="Shape 23"/>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24" name="Shape 24"/>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25" name="Shape 25"/>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baseline="0" i="0" lang="id-ID" sz="2800" u="none" cap="none" strike="noStrike">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Panoramic Picture with Caption">
    <p:spTree>
      <p:nvGrpSpPr>
        <p:cNvPr id="77" name="Shape 77"/>
        <p:cNvGrpSpPr/>
        <p:nvPr/>
      </p:nvGrpSpPr>
      <p:grpSpPr>
        <a:xfrm>
          <a:off x="0" y="0"/>
          <a:ext cx="0" cy="0"/>
          <a:chOff x="0" y="0"/>
          <a:chExt cx="0" cy="0"/>
        </a:xfrm>
      </p:grpSpPr>
      <p:sp>
        <p:nvSpPr>
          <p:cNvPr id="78" name="Shape 78"/>
          <p:cNvSpPr txBox="1"/>
          <p:nvPr>
            <p:ph type="title"/>
          </p:nvPr>
        </p:nvSpPr>
        <p:spPr>
          <a:xfrm>
            <a:off x="1154955" y="4800587"/>
            <a:ext cx="8825657" cy="566737"/>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9" name="Shape 79"/>
          <p:cNvSpPr/>
          <p:nvPr>
            <p:ph idx="2" type="pic"/>
          </p:nvPr>
        </p:nvSpPr>
        <p:spPr>
          <a:xfrm>
            <a:off x="1154954" y="685800"/>
            <a:ext cx="8825657" cy="3640666"/>
          </a:xfrm>
          <a:prstGeom prst="roundRect">
            <a:avLst>
              <a:gd fmla="val 1858" name="adj"/>
            </a:avLst>
          </a:prstGeom>
          <a:noFill/>
          <a:ln>
            <a:noFill/>
          </a:ln>
        </p:spPr>
        <p:txBody>
          <a:bodyPr anchorCtr="0" anchor="t" bIns="91425" lIns="91425" rIns="91425" tIns="91425"/>
          <a:lstStyle>
            <a:lvl1pPr indent="0" marL="0" marR="0" rtl="0" algn="ctr">
              <a:spcBef>
                <a:spcPts val="0"/>
              </a:spcBef>
              <a:buClr>
                <a:schemeClr val="lt1"/>
              </a:buClr>
              <a:buFont typeface="Century Gothic"/>
              <a:buNone/>
              <a:defRPr/>
            </a:lvl1pPr>
            <a:lvl2pPr indent="0" marL="457200" marR="0" rtl="0" algn="l">
              <a:spcBef>
                <a:spcPts val="0"/>
              </a:spcBef>
              <a:buClr>
                <a:schemeClr val="lt1"/>
              </a:buClr>
              <a:buFont typeface="Century Gothic"/>
              <a:buNone/>
              <a:defRPr/>
            </a:lvl2pPr>
            <a:lvl3pPr indent="0" marL="914400" marR="0" rtl="0" algn="l">
              <a:spcBef>
                <a:spcPts val="0"/>
              </a:spcBef>
              <a:buClr>
                <a:schemeClr val="lt1"/>
              </a:buClr>
              <a:buFont typeface="Century Gothic"/>
              <a:buNone/>
              <a:defRPr/>
            </a:lvl3pPr>
            <a:lvl4pPr indent="0" marL="1371600" marR="0" rtl="0" algn="l">
              <a:spcBef>
                <a:spcPts val="0"/>
              </a:spcBef>
              <a:buClr>
                <a:schemeClr val="lt1"/>
              </a:buClr>
              <a:buFont typeface="Century Gothic"/>
              <a:buNone/>
              <a:defRPr/>
            </a:lvl4pPr>
            <a:lvl5pPr indent="0" marL="1828800" marR="0" rtl="0" algn="l">
              <a:spcBef>
                <a:spcPts val="0"/>
              </a:spcBef>
              <a:buClr>
                <a:schemeClr val="lt1"/>
              </a:buClr>
              <a:buFont typeface="Century Gothic"/>
              <a:buNone/>
              <a:defRPr/>
            </a:lvl5pPr>
            <a:lvl6pPr indent="0" marL="2286000" marR="0" rtl="0" algn="l">
              <a:spcBef>
                <a:spcPts val="0"/>
              </a:spcBef>
              <a:buClr>
                <a:schemeClr val="lt1"/>
              </a:buClr>
              <a:buFont typeface="Century Gothic"/>
              <a:buNone/>
              <a:defRPr/>
            </a:lvl6pPr>
            <a:lvl7pPr indent="0" marL="2743200" marR="0" rtl="0" algn="l">
              <a:spcBef>
                <a:spcPts val="0"/>
              </a:spcBef>
              <a:buClr>
                <a:schemeClr val="lt1"/>
              </a:buClr>
              <a:buFont typeface="Century Gothic"/>
              <a:buNone/>
              <a:defRPr/>
            </a:lvl7pPr>
            <a:lvl8pPr indent="0" marL="3200400" marR="0" rtl="0" algn="l">
              <a:spcBef>
                <a:spcPts val="0"/>
              </a:spcBef>
              <a:buClr>
                <a:schemeClr val="lt1"/>
              </a:buClr>
              <a:buFont typeface="Century Gothic"/>
              <a:buNone/>
              <a:defRPr/>
            </a:lvl8pPr>
            <a:lvl9pPr indent="0" marL="3657600" marR="0" rtl="0" algn="l">
              <a:spcBef>
                <a:spcPts val="0"/>
              </a:spcBef>
              <a:buClr>
                <a:schemeClr val="lt1"/>
              </a:buClr>
              <a:buFont typeface="Century Gothic"/>
              <a:buNone/>
              <a:defRPr/>
            </a:lvl9pPr>
          </a:lstStyle>
          <a:p/>
        </p:txBody>
      </p:sp>
      <p:sp>
        <p:nvSpPr>
          <p:cNvPr id="80" name="Shape 80"/>
          <p:cNvSpPr txBox="1"/>
          <p:nvPr>
            <p:ph idx="1" type="body"/>
          </p:nvPr>
        </p:nvSpPr>
        <p:spPr>
          <a:xfrm>
            <a:off x="1154955" y="5367325"/>
            <a:ext cx="8825655" cy="493711"/>
          </a:xfrm>
          <a:prstGeom prst="rect">
            <a:avLst/>
          </a:prstGeom>
          <a:noFill/>
          <a:ln>
            <a:noFill/>
          </a:ln>
        </p:spPr>
        <p:txBody>
          <a:bodyPr anchorCtr="0" anchor="t" bIns="91425" lIns="91425" rIns="91425" tIns="91425"/>
          <a:lstStyle>
            <a:lvl1pPr indent="0" marL="0" rtl="0">
              <a:spcBef>
                <a:spcPts val="0"/>
              </a:spcBef>
              <a:buFont typeface="Century Gothic"/>
              <a:buNone/>
              <a:defRPr/>
            </a:lvl1pPr>
            <a:lvl2pPr indent="0" marL="457200" rtl="0">
              <a:spcBef>
                <a:spcPts val="0"/>
              </a:spcBef>
              <a:buFont typeface="Century Gothic"/>
              <a:buNone/>
              <a:defRPr/>
            </a:lvl2pPr>
            <a:lvl3pPr indent="0" marL="914400" rtl="0">
              <a:spcBef>
                <a:spcPts val="0"/>
              </a:spcBef>
              <a:buFont typeface="Century Gothic"/>
              <a:buNone/>
              <a:defRPr/>
            </a:lvl3pPr>
            <a:lvl4pPr indent="0" marL="1371600" rtl="0">
              <a:spcBef>
                <a:spcPts val="0"/>
              </a:spcBef>
              <a:buFont typeface="Century Gothic"/>
              <a:buNone/>
              <a:defRPr/>
            </a:lvl4pPr>
            <a:lvl5pPr indent="0" marL="1828800" rtl="0">
              <a:spcBef>
                <a:spcPts val="0"/>
              </a:spcBef>
              <a:buFont typeface="Century Gothic"/>
              <a:buNone/>
              <a:defRPr/>
            </a:lvl5pPr>
            <a:lvl6pPr indent="0" marL="2286000" rtl="0">
              <a:spcBef>
                <a:spcPts val="0"/>
              </a:spcBef>
              <a:buFont typeface="Century Gothic"/>
              <a:buNone/>
              <a:defRPr/>
            </a:lvl6pPr>
            <a:lvl7pPr indent="0" marL="2743200" rtl="0">
              <a:spcBef>
                <a:spcPts val="0"/>
              </a:spcBef>
              <a:buFont typeface="Century Gothic"/>
              <a:buNone/>
              <a:defRPr/>
            </a:lvl7pPr>
            <a:lvl8pPr indent="0" marL="3200400" rtl="0">
              <a:spcBef>
                <a:spcPts val="0"/>
              </a:spcBef>
              <a:buFont typeface="Century Gothic"/>
              <a:buNone/>
              <a:defRPr/>
            </a:lvl8pPr>
            <a:lvl9pPr indent="0" marL="3657600" rtl="0">
              <a:spcBef>
                <a:spcPts val="0"/>
              </a:spcBef>
              <a:buFont typeface="Century Gothic"/>
              <a:buNone/>
              <a:defRPr/>
            </a:lvl9pPr>
          </a:lstStyle>
          <a:p/>
        </p:txBody>
      </p:sp>
      <p:sp>
        <p:nvSpPr>
          <p:cNvPr id="81" name="Shape 81"/>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82" name="Shape 82"/>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83" name="Shape 83"/>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baseline="0" i="0" lang="id-ID" sz="2800" u="none" cap="none" strike="noStrike">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nd Caption">
    <p:spTree>
      <p:nvGrpSpPr>
        <p:cNvPr id="84" name="Shape 84"/>
        <p:cNvGrpSpPr/>
        <p:nvPr/>
      </p:nvGrpSpPr>
      <p:grpSpPr>
        <a:xfrm>
          <a:off x="0" y="0"/>
          <a:ext cx="0" cy="0"/>
          <a:chOff x="0" y="0"/>
          <a:chExt cx="0" cy="0"/>
        </a:xfrm>
      </p:grpSpPr>
      <p:sp>
        <p:nvSpPr>
          <p:cNvPr id="85" name="Shape 85"/>
          <p:cNvSpPr txBox="1"/>
          <p:nvPr>
            <p:ph type="title"/>
          </p:nvPr>
        </p:nvSpPr>
        <p:spPr>
          <a:xfrm>
            <a:off x="1154954" y="1447800"/>
            <a:ext cx="8825659" cy="1981199"/>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86" name="Shape 86"/>
          <p:cNvSpPr txBox="1"/>
          <p:nvPr>
            <p:ph idx="1" type="body"/>
          </p:nvPr>
        </p:nvSpPr>
        <p:spPr>
          <a:xfrm>
            <a:off x="1154954" y="3657600"/>
            <a:ext cx="8825659" cy="2362200"/>
          </a:xfrm>
          <a:prstGeom prst="rect">
            <a:avLst/>
          </a:prstGeom>
          <a:noFill/>
          <a:ln>
            <a:noFill/>
          </a:ln>
        </p:spPr>
        <p:txBody>
          <a:bodyPr anchorCtr="0" anchor="ctr" bIns="91425" lIns="91425" rIns="91425" tIns="91425"/>
          <a:lstStyle>
            <a:lvl1pPr indent="0" marL="0" rtl="0">
              <a:spcBef>
                <a:spcPts val="0"/>
              </a:spcBef>
              <a:buFont typeface="Century Gothic"/>
              <a:buNone/>
              <a:defRPr/>
            </a:lvl1pPr>
            <a:lvl2pPr indent="0" marL="457200" rtl="0">
              <a:spcBef>
                <a:spcPts val="0"/>
              </a:spcBef>
              <a:buFont typeface="Century Gothic"/>
              <a:buNone/>
              <a:defRPr/>
            </a:lvl2pPr>
            <a:lvl3pPr indent="0" marL="914400" rtl="0">
              <a:spcBef>
                <a:spcPts val="0"/>
              </a:spcBef>
              <a:buFont typeface="Century Gothic"/>
              <a:buNone/>
              <a:defRPr/>
            </a:lvl3pPr>
            <a:lvl4pPr indent="0" marL="1371600" rtl="0">
              <a:spcBef>
                <a:spcPts val="0"/>
              </a:spcBef>
              <a:buFont typeface="Century Gothic"/>
              <a:buNone/>
              <a:defRPr/>
            </a:lvl4pPr>
            <a:lvl5pPr indent="0" marL="1828800" rtl="0">
              <a:spcBef>
                <a:spcPts val="0"/>
              </a:spcBef>
              <a:buFont typeface="Century Gothic"/>
              <a:buNone/>
              <a:defRPr/>
            </a:lvl5pPr>
            <a:lvl6pPr indent="0" marL="2286000" rtl="0">
              <a:spcBef>
                <a:spcPts val="0"/>
              </a:spcBef>
              <a:buFont typeface="Century Gothic"/>
              <a:buNone/>
              <a:defRPr/>
            </a:lvl6pPr>
            <a:lvl7pPr indent="0" marL="2743200" rtl="0">
              <a:spcBef>
                <a:spcPts val="0"/>
              </a:spcBef>
              <a:buFont typeface="Century Gothic"/>
              <a:buNone/>
              <a:defRPr/>
            </a:lvl7pPr>
            <a:lvl8pPr indent="0" marL="3200400" rtl="0">
              <a:spcBef>
                <a:spcPts val="0"/>
              </a:spcBef>
              <a:buFont typeface="Century Gothic"/>
              <a:buNone/>
              <a:defRPr/>
            </a:lvl8pPr>
            <a:lvl9pPr indent="0" marL="3657600" rtl="0">
              <a:spcBef>
                <a:spcPts val="0"/>
              </a:spcBef>
              <a:buFont typeface="Century Gothic"/>
              <a:buNone/>
              <a:defRPr/>
            </a:lvl9pPr>
          </a:lstStyle>
          <a:p/>
        </p:txBody>
      </p:sp>
      <p:sp>
        <p:nvSpPr>
          <p:cNvPr id="87" name="Shape 87"/>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88" name="Shape 88"/>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89" name="Shape 89"/>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baseline="0" i="0" lang="id-ID" sz="2800" u="none" cap="none" strike="noStrike">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Quote with Caption">
    <p:spTree>
      <p:nvGrpSpPr>
        <p:cNvPr id="90" name="Shape 90"/>
        <p:cNvGrpSpPr/>
        <p:nvPr/>
      </p:nvGrpSpPr>
      <p:grpSpPr>
        <a:xfrm>
          <a:off x="0" y="0"/>
          <a:ext cx="0" cy="0"/>
          <a:chOff x="0" y="0"/>
          <a:chExt cx="0" cy="0"/>
        </a:xfrm>
      </p:grpSpPr>
      <p:sp>
        <p:nvSpPr>
          <p:cNvPr id="91" name="Shape 91"/>
          <p:cNvSpPr txBox="1"/>
          <p:nvPr>
            <p:ph type="title"/>
          </p:nvPr>
        </p:nvSpPr>
        <p:spPr>
          <a:xfrm>
            <a:off x="1574800" y="1447800"/>
            <a:ext cx="7999315" cy="2323373"/>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92" name="Shape 92"/>
          <p:cNvSpPr txBox="1"/>
          <p:nvPr>
            <p:ph idx="1" type="body"/>
          </p:nvPr>
        </p:nvSpPr>
        <p:spPr>
          <a:xfrm>
            <a:off x="1930400" y="3771173"/>
            <a:ext cx="7279649" cy="342174"/>
          </a:xfrm>
          <a:prstGeom prst="rect">
            <a:avLst/>
          </a:prstGeom>
          <a:noFill/>
          <a:ln>
            <a:noFill/>
          </a:ln>
        </p:spPr>
        <p:txBody>
          <a:bodyPr anchorCtr="0" anchor="t" bIns="91425" lIns="91425" rIns="91425" tIns="91425"/>
          <a:lstStyle>
            <a:lvl1pPr indent="0" marL="0" rtl="0">
              <a:spcBef>
                <a:spcPts val="0"/>
              </a:spcBef>
              <a:buClr>
                <a:srgbClr val="86D1D8"/>
              </a:buClr>
              <a:buFont typeface="Century Gothic"/>
              <a:buNone/>
              <a:defRPr/>
            </a:lvl1pPr>
            <a:lvl2pPr indent="0" marL="457200" rtl="0">
              <a:spcBef>
                <a:spcPts val="0"/>
              </a:spcBef>
              <a:buFont typeface="Century Gothic"/>
              <a:buNone/>
              <a:defRPr/>
            </a:lvl2pPr>
            <a:lvl3pPr indent="0" marL="914400" rtl="0">
              <a:spcBef>
                <a:spcPts val="0"/>
              </a:spcBef>
              <a:buFont typeface="Century Gothic"/>
              <a:buNone/>
              <a:defRPr/>
            </a:lvl3pPr>
            <a:lvl4pPr indent="0" marL="1371600" rtl="0">
              <a:spcBef>
                <a:spcPts val="0"/>
              </a:spcBef>
              <a:buFont typeface="Century Gothic"/>
              <a:buNone/>
              <a:defRPr/>
            </a:lvl4pPr>
            <a:lvl5pPr indent="0" marL="1828800" rtl="0">
              <a:spcBef>
                <a:spcPts val="0"/>
              </a:spcBef>
              <a:buFont typeface="Century Gothic"/>
              <a:buNone/>
              <a:defRPr/>
            </a:lvl5pPr>
            <a:lvl6pPr indent="0" marL="2286000" rtl="0">
              <a:spcBef>
                <a:spcPts val="0"/>
              </a:spcBef>
              <a:buFont typeface="Century Gothic"/>
              <a:buNone/>
              <a:defRPr/>
            </a:lvl6pPr>
            <a:lvl7pPr indent="0" marL="2743200" rtl="0">
              <a:spcBef>
                <a:spcPts val="0"/>
              </a:spcBef>
              <a:buFont typeface="Century Gothic"/>
              <a:buNone/>
              <a:defRPr/>
            </a:lvl7pPr>
            <a:lvl8pPr indent="0" marL="3200400" rtl="0">
              <a:spcBef>
                <a:spcPts val="0"/>
              </a:spcBef>
              <a:buFont typeface="Century Gothic"/>
              <a:buNone/>
              <a:defRPr/>
            </a:lvl8pPr>
            <a:lvl9pPr indent="0" marL="3657600" rtl="0">
              <a:spcBef>
                <a:spcPts val="0"/>
              </a:spcBef>
              <a:buFont typeface="Century Gothic"/>
              <a:buNone/>
              <a:defRPr/>
            </a:lvl9pPr>
          </a:lstStyle>
          <a:p/>
        </p:txBody>
      </p:sp>
      <p:sp>
        <p:nvSpPr>
          <p:cNvPr id="93" name="Shape 93"/>
          <p:cNvSpPr txBox="1"/>
          <p:nvPr>
            <p:ph idx="2" type="body"/>
          </p:nvPr>
        </p:nvSpPr>
        <p:spPr>
          <a:xfrm>
            <a:off x="1154954" y="4350657"/>
            <a:ext cx="8825659" cy="1676399"/>
          </a:xfrm>
          <a:prstGeom prst="rect">
            <a:avLst/>
          </a:prstGeom>
          <a:noFill/>
          <a:ln>
            <a:noFill/>
          </a:ln>
        </p:spPr>
        <p:txBody>
          <a:bodyPr anchorCtr="0" anchor="ctr" bIns="91425" lIns="91425" rIns="91425" tIns="91425"/>
          <a:lstStyle>
            <a:lvl1pPr indent="0" marL="0" rtl="0">
              <a:spcBef>
                <a:spcPts val="0"/>
              </a:spcBef>
              <a:buFont typeface="Century Gothic"/>
              <a:buNone/>
              <a:defRPr/>
            </a:lvl1pPr>
            <a:lvl2pPr indent="0" marL="457200" rtl="0">
              <a:spcBef>
                <a:spcPts val="0"/>
              </a:spcBef>
              <a:buFont typeface="Century Gothic"/>
              <a:buNone/>
              <a:defRPr/>
            </a:lvl2pPr>
            <a:lvl3pPr indent="0" marL="914400" rtl="0">
              <a:spcBef>
                <a:spcPts val="0"/>
              </a:spcBef>
              <a:buFont typeface="Century Gothic"/>
              <a:buNone/>
              <a:defRPr/>
            </a:lvl3pPr>
            <a:lvl4pPr indent="0" marL="1371600" rtl="0">
              <a:spcBef>
                <a:spcPts val="0"/>
              </a:spcBef>
              <a:buFont typeface="Century Gothic"/>
              <a:buNone/>
              <a:defRPr/>
            </a:lvl4pPr>
            <a:lvl5pPr indent="0" marL="1828800" rtl="0">
              <a:spcBef>
                <a:spcPts val="0"/>
              </a:spcBef>
              <a:buFont typeface="Century Gothic"/>
              <a:buNone/>
              <a:defRPr/>
            </a:lvl5pPr>
            <a:lvl6pPr indent="0" marL="2286000" rtl="0">
              <a:spcBef>
                <a:spcPts val="0"/>
              </a:spcBef>
              <a:buFont typeface="Century Gothic"/>
              <a:buNone/>
              <a:defRPr/>
            </a:lvl6pPr>
            <a:lvl7pPr indent="0" marL="2743200" rtl="0">
              <a:spcBef>
                <a:spcPts val="0"/>
              </a:spcBef>
              <a:buFont typeface="Century Gothic"/>
              <a:buNone/>
              <a:defRPr/>
            </a:lvl7pPr>
            <a:lvl8pPr indent="0" marL="3200400" rtl="0">
              <a:spcBef>
                <a:spcPts val="0"/>
              </a:spcBef>
              <a:buFont typeface="Century Gothic"/>
              <a:buNone/>
              <a:defRPr/>
            </a:lvl8pPr>
            <a:lvl9pPr indent="0" marL="3657600" rtl="0">
              <a:spcBef>
                <a:spcPts val="0"/>
              </a:spcBef>
              <a:buFont typeface="Century Gothic"/>
              <a:buNone/>
              <a:defRPr/>
            </a:lvl9pPr>
          </a:lstStyle>
          <a:p/>
        </p:txBody>
      </p:sp>
      <p:sp>
        <p:nvSpPr>
          <p:cNvPr id="94" name="Shape 94"/>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95" name="Shape 95"/>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96" name="Shape 96"/>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baseline="0" i="0" lang="id-ID" sz="2800" u="none" cap="none" strike="noStrike">
                <a:solidFill>
                  <a:schemeClr val="lt1"/>
                </a:solidFill>
                <a:latin typeface="Century Gothic"/>
                <a:ea typeface="Century Gothic"/>
                <a:cs typeface="Century Gothic"/>
                <a:sym typeface="Century Gothic"/>
              </a:rPr>
              <a:t>‹#›</a:t>
            </a:fld>
          </a:p>
        </p:txBody>
      </p:sp>
      <p:sp>
        <p:nvSpPr>
          <p:cNvPr id="97" name="Shape 97"/>
          <p:cNvSpPr txBox="1"/>
          <p:nvPr/>
        </p:nvSpPr>
        <p:spPr>
          <a:xfrm>
            <a:off x="898295" y="971253"/>
            <a:ext cx="801912" cy="196976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b="0" baseline="0" i="0" lang="id-ID" sz="12200" u="none" cap="none" strike="noStrike">
                <a:solidFill>
                  <a:srgbClr val="86D1D8"/>
                </a:solidFill>
                <a:latin typeface="Arial"/>
                <a:ea typeface="Arial"/>
                <a:cs typeface="Arial"/>
                <a:sym typeface="Arial"/>
              </a:rPr>
              <a:t>“</a:t>
            </a:r>
          </a:p>
        </p:txBody>
      </p:sp>
      <p:sp>
        <p:nvSpPr>
          <p:cNvPr id="98" name="Shape 98"/>
          <p:cNvSpPr txBox="1"/>
          <p:nvPr/>
        </p:nvSpPr>
        <p:spPr>
          <a:xfrm>
            <a:off x="9330489" y="2613786"/>
            <a:ext cx="801912" cy="196976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b="0" baseline="0" i="0" lang="id-ID" sz="12200" u="none" cap="none" strike="noStrike">
                <a:solidFill>
                  <a:srgbClr val="86D1D8"/>
                </a:solidFill>
                <a:latin typeface="Arial"/>
                <a:ea typeface="Arial"/>
                <a:cs typeface="Arial"/>
                <a:sym typeface="Arial"/>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Name Card">
    <p:spTree>
      <p:nvGrpSpPr>
        <p:cNvPr id="99" name="Shape 99"/>
        <p:cNvGrpSpPr/>
        <p:nvPr/>
      </p:nvGrpSpPr>
      <p:grpSpPr>
        <a:xfrm>
          <a:off x="0" y="0"/>
          <a:ext cx="0" cy="0"/>
          <a:chOff x="0" y="0"/>
          <a:chExt cx="0" cy="0"/>
        </a:xfrm>
      </p:grpSpPr>
      <p:sp>
        <p:nvSpPr>
          <p:cNvPr id="100" name="Shape 100"/>
          <p:cNvSpPr txBox="1"/>
          <p:nvPr>
            <p:ph type="title"/>
          </p:nvPr>
        </p:nvSpPr>
        <p:spPr>
          <a:xfrm>
            <a:off x="1154954" y="3124200"/>
            <a:ext cx="8825659" cy="1653180"/>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01" name="Shape 101"/>
          <p:cNvSpPr txBox="1"/>
          <p:nvPr>
            <p:ph idx="1" type="body"/>
          </p:nvPr>
        </p:nvSpPr>
        <p:spPr>
          <a:xfrm>
            <a:off x="1154954" y="4777380"/>
            <a:ext cx="8825659" cy="860399"/>
          </a:xfrm>
          <a:prstGeom prst="rect">
            <a:avLst/>
          </a:prstGeom>
          <a:noFill/>
          <a:ln>
            <a:noFill/>
          </a:ln>
        </p:spPr>
        <p:txBody>
          <a:bodyPr anchorCtr="0" anchor="t" bIns="91425" lIns="91425" rIns="91425" tIns="91425"/>
          <a:lstStyle>
            <a:lvl1pPr indent="0" marL="0" rtl="0" algn="l">
              <a:spcBef>
                <a:spcPts val="0"/>
              </a:spcBef>
              <a:buClr>
                <a:srgbClr val="86D1D8"/>
              </a:buClr>
              <a:buFont typeface="Century Gothic"/>
              <a:buNone/>
              <a:defRPr/>
            </a:lvl1pPr>
            <a:lvl2pPr indent="0" marL="457200" rtl="0">
              <a:spcBef>
                <a:spcPts val="0"/>
              </a:spcBef>
              <a:buClr>
                <a:schemeClr val="lt1"/>
              </a:buClr>
              <a:buFont typeface="Century Gothic"/>
              <a:buNone/>
              <a:defRPr/>
            </a:lvl2pPr>
            <a:lvl3pPr indent="0" marL="914400" rtl="0">
              <a:spcBef>
                <a:spcPts val="0"/>
              </a:spcBef>
              <a:buClr>
                <a:schemeClr val="lt1"/>
              </a:buClr>
              <a:buFont typeface="Century Gothic"/>
              <a:buNone/>
              <a:defRPr/>
            </a:lvl3pPr>
            <a:lvl4pPr indent="0" marL="1371600" rtl="0">
              <a:spcBef>
                <a:spcPts val="0"/>
              </a:spcBef>
              <a:buClr>
                <a:schemeClr val="lt1"/>
              </a:buClr>
              <a:buFont typeface="Century Gothic"/>
              <a:buNone/>
              <a:defRPr/>
            </a:lvl4pPr>
            <a:lvl5pPr indent="0" marL="1828800" rtl="0">
              <a:spcBef>
                <a:spcPts val="0"/>
              </a:spcBef>
              <a:buClr>
                <a:schemeClr val="lt1"/>
              </a:buClr>
              <a:buFont typeface="Century Gothic"/>
              <a:buNone/>
              <a:defRPr/>
            </a:lvl5pPr>
            <a:lvl6pPr indent="0" marL="2286000" rtl="0">
              <a:spcBef>
                <a:spcPts val="0"/>
              </a:spcBef>
              <a:buClr>
                <a:schemeClr val="lt1"/>
              </a:buClr>
              <a:buFont typeface="Century Gothic"/>
              <a:buNone/>
              <a:defRPr/>
            </a:lvl6pPr>
            <a:lvl7pPr indent="0" marL="2743200" rtl="0">
              <a:spcBef>
                <a:spcPts val="0"/>
              </a:spcBef>
              <a:buClr>
                <a:schemeClr val="lt1"/>
              </a:buClr>
              <a:buFont typeface="Century Gothic"/>
              <a:buNone/>
              <a:defRPr/>
            </a:lvl7pPr>
            <a:lvl8pPr indent="0" marL="3200400" rtl="0">
              <a:spcBef>
                <a:spcPts val="0"/>
              </a:spcBef>
              <a:buClr>
                <a:schemeClr val="lt1"/>
              </a:buClr>
              <a:buFont typeface="Century Gothic"/>
              <a:buNone/>
              <a:defRPr/>
            </a:lvl8pPr>
            <a:lvl9pPr indent="0" marL="3657600" rtl="0">
              <a:spcBef>
                <a:spcPts val="0"/>
              </a:spcBef>
              <a:buClr>
                <a:schemeClr val="lt1"/>
              </a:buClr>
              <a:buFont typeface="Century Gothic"/>
              <a:buNone/>
              <a:defRPr/>
            </a:lvl9pPr>
          </a:lstStyle>
          <a:p/>
        </p:txBody>
      </p:sp>
      <p:sp>
        <p:nvSpPr>
          <p:cNvPr id="102" name="Shape 102"/>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03" name="Shape 103"/>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04" name="Shape 104"/>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baseline="0" i="0" lang="id-ID" sz="2800" u="none" cap="none" strike="noStrike">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3 Column">
    <p:spTree>
      <p:nvGrpSpPr>
        <p:cNvPr id="105" name="Shape 105"/>
        <p:cNvGrpSpPr/>
        <p:nvPr/>
      </p:nvGrpSpPr>
      <p:grpSpPr>
        <a:xfrm>
          <a:off x="0" y="0"/>
          <a:ext cx="0" cy="0"/>
          <a:chOff x="0" y="0"/>
          <a:chExt cx="0" cy="0"/>
        </a:xfrm>
      </p:grpSpPr>
      <p:sp>
        <p:nvSpPr>
          <p:cNvPr id="106" name="Shape 106"/>
          <p:cNvSpPr txBox="1"/>
          <p:nvPr>
            <p:ph type="title"/>
          </p:nvPr>
        </p:nvSpPr>
        <p:spPr>
          <a:xfrm>
            <a:off x="646110" y="452718"/>
            <a:ext cx="9404723" cy="1400530"/>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07" name="Shape 107"/>
          <p:cNvSpPr txBox="1"/>
          <p:nvPr>
            <p:ph idx="1" type="body"/>
          </p:nvPr>
        </p:nvSpPr>
        <p:spPr>
          <a:xfrm>
            <a:off x="632947" y="1981200"/>
            <a:ext cx="2946865" cy="576262"/>
          </a:xfrm>
          <a:prstGeom prst="rect">
            <a:avLst/>
          </a:prstGeom>
          <a:noFill/>
          <a:ln>
            <a:noFill/>
          </a:ln>
        </p:spPr>
        <p:txBody>
          <a:bodyPr anchorCtr="0" anchor="b" bIns="91425" lIns="91425" rIns="91425" tIns="91425"/>
          <a:lstStyle>
            <a:lvl1pPr indent="0" marL="0" rtl="0">
              <a:spcBef>
                <a:spcPts val="0"/>
              </a:spcBef>
              <a:buClr>
                <a:srgbClr val="86D1D8"/>
              </a:buClr>
              <a:buFont typeface="Century Gothic"/>
              <a:buNone/>
              <a:defRPr/>
            </a:lvl1pPr>
            <a:lvl2pPr indent="0" marL="457200" rtl="0">
              <a:spcBef>
                <a:spcPts val="0"/>
              </a:spcBef>
              <a:buFont typeface="Century Gothic"/>
              <a:buNone/>
              <a:defRPr/>
            </a:lvl2pPr>
            <a:lvl3pPr indent="0" marL="914400" rtl="0">
              <a:spcBef>
                <a:spcPts val="0"/>
              </a:spcBef>
              <a:buFont typeface="Century Gothic"/>
              <a:buNone/>
              <a:defRPr/>
            </a:lvl3pPr>
            <a:lvl4pPr indent="0" marL="1371600" rtl="0">
              <a:spcBef>
                <a:spcPts val="0"/>
              </a:spcBef>
              <a:buFont typeface="Century Gothic"/>
              <a:buNone/>
              <a:defRPr/>
            </a:lvl4pPr>
            <a:lvl5pPr indent="0" marL="1828800" rtl="0">
              <a:spcBef>
                <a:spcPts val="0"/>
              </a:spcBef>
              <a:buFont typeface="Century Gothic"/>
              <a:buNone/>
              <a:defRPr/>
            </a:lvl5pPr>
            <a:lvl6pPr indent="0" marL="2286000" rtl="0">
              <a:spcBef>
                <a:spcPts val="0"/>
              </a:spcBef>
              <a:buFont typeface="Century Gothic"/>
              <a:buNone/>
              <a:defRPr/>
            </a:lvl6pPr>
            <a:lvl7pPr indent="0" marL="2743200" rtl="0">
              <a:spcBef>
                <a:spcPts val="0"/>
              </a:spcBef>
              <a:buFont typeface="Century Gothic"/>
              <a:buNone/>
              <a:defRPr/>
            </a:lvl7pPr>
            <a:lvl8pPr indent="0" marL="3200400" rtl="0">
              <a:spcBef>
                <a:spcPts val="0"/>
              </a:spcBef>
              <a:buFont typeface="Century Gothic"/>
              <a:buNone/>
              <a:defRPr/>
            </a:lvl8pPr>
            <a:lvl9pPr indent="0" marL="3657600" rtl="0">
              <a:spcBef>
                <a:spcPts val="0"/>
              </a:spcBef>
              <a:buFont typeface="Century Gothic"/>
              <a:buNone/>
              <a:defRPr/>
            </a:lvl9pPr>
          </a:lstStyle>
          <a:p/>
        </p:txBody>
      </p:sp>
      <p:sp>
        <p:nvSpPr>
          <p:cNvPr id="108" name="Shape 108"/>
          <p:cNvSpPr txBox="1"/>
          <p:nvPr>
            <p:ph idx="2" type="body"/>
          </p:nvPr>
        </p:nvSpPr>
        <p:spPr>
          <a:xfrm>
            <a:off x="652462" y="2667000"/>
            <a:ext cx="2927350" cy="3589337"/>
          </a:xfrm>
          <a:prstGeom prst="rect">
            <a:avLst/>
          </a:prstGeom>
          <a:noFill/>
          <a:ln>
            <a:noFill/>
          </a:ln>
        </p:spPr>
        <p:txBody>
          <a:bodyPr anchorCtr="0" anchor="t" bIns="91425" lIns="91425" rIns="91425" tIns="91425"/>
          <a:lstStyle>
            <a:lvl1pPr indent="0" marL="0" rtl="0">
              <a:spcBef>
                <a:spcPts val="0"/>
              </a:spcBef>
              <a:buFont typeface="Century Gothic"/>
              <a:buNone/>
              <a:defRPr/>
            </a:lvl1pPr>
            <a:lvl2pPr indent="0" marL="457200" rtl="0">
              <a:spcBef>
                <a:spcPts val="0"/>
              </a:spcBef>
              <a:buFont typeface="Century Gothic"/>
              <a:buNone/>
              <a:defRPr/>
            </a:lvl2pPr>
            <a:lvl3pPr indent="0" marL="914400" rtl="0">
              <a:spcBef>
                <a:spcPts val="0"/>
              </a:spcBef>
              <a:buFont typeface="Century Gothic"/>
              <a:buNone/>
              <a:defRPr/>
            </a:lvl3pPr>
            <a:lvl4pPr indent="0" marL="1371600" rtl="0">
              <a:spcBef>
                <a:spcPts val="0"/>
              </a:spcBef>
              <a:buFont typeface="Century Gothic"/>
              <a:buNone/>
              <a:defRPr/>
            </a:lvl4pPr>
            <a:lvl5pPr indent="0" marL="1828800" rtl="0">
              <a:spcBef>
                <a:spcPts val="0"/>
              </a:spcBef>
              <a:buFont typeface="Century Gothic"/>
              <a:buNone/>
              <a:defRPr/>
            </a:lvl5pPr>
            <a:lvl6pPr indent="0" marL="2286000" rtl="0">
              <a:spcBef>
                <a:spcPts val="0"/>
              </a:spcBef>
              <a:buFont typeface="Century Gothic"/>
              <a:buNone/>
              <a:defRPr/>
            </a:lvl6pPr>
            <a:lvl7pPr indent="0" marL="2743200" rtl="0">
              <a:spcBef>
                <a:spcPts val="0"/>
              </a:spcBef>
              <a:buFont typeface="Century Gothic"/>
              <a:buNone/>
              <a:defRPr/>
            </a:lvl7pPr>
            <a:lvl8pPr indent="0" marL="3200400" rtl="0">
              <a:spcBef>
                <a:spcPts val="0"/>
              </a:spcBef>
              <a:buFont typeface="Century Gothic"/>
              <a:buNone/>
              <a:defRPr/>
            </a:lvl8pPr>
            <a:lvl9pPr indent="0" marL="3657600" rtl="0">
              <a:spcBef>
                <a:spcPts val="0"/>
              </a:spcBef>
              <a:buFont typeface="Century Gothic"/>
              <a:buNone/>
              <a:defRPr/>
            </a:lvl9pPr>
          </a:lstStyle>
          <a:p/>
        </p:txBody>
      </p:sp>
      <p:sp>
        <p:nvSpPr>
          <p:cNvPr id="109" name="Shape 109"/>
          <p:cNvSpPr txBox="1"/>
          <p:nvPr>
            <p:ph idx="3" type="body"/>
          </p:nvPr>
        </p:nvSpPr>
        <p:spPr>
          <a:xfrm>
            <a:off x="3883658" y="1981200"/>
            <a:ext cx="2936241" cy="576262"/>
          </a:xfrm>
          <a:prstGeom prst="rect">
            <a:avLst/>
          </a:prstGeom>
          <a:noFill/>
          <a:ln>
            <a:noFill/>
          </a:ln>
        </p:spPr>
        <p:txBody>
          <a:bodyPr anchorCtr="0" anchor="b" bIns="91425" lIns="91425" rIns="91425" tIns="91425"/>
          <a:lstStyle>
            <a:lvl1pPr indent="0" marL="0" rtl="0">
              <a:spcBef>
                <a:spcPts val="0"/>
              </a:spcBef>
              <a:buClr>
                <a:srgbClr val="86D1D8"/>
              </a:buClr>
              <a:buFont typeface="Century Gothic"/>
              <a:buNone/>
              <a:defRPr/>
            </a:lvl1pPr>
            <a:lvl2pPr indent="0" marL="457200" rtl="0">
              <a:spcBef>
                <a:spcPts val="0"/>
              </a:spcBef>
              <a:buFont typeface="Century Gothic"/>
              <a:buNone/>
              <a:defRPr/>
            </a:lvl2pPr>
            <a:lvl3pPr indent="0" marL="914400" rtl="0">
              <a:spcBef>
                <a:spcPts val="0"/>
              </a:spcBef>
              <a:buFont typeface="Century Gothic"/>
              <a:buNone/>
              <a:defRPr/>
            </a:lvl3pPr>
            <a:lvl4pPr indent="0" marL="1371600" rtl="0">
              <a:spcBef>
                <a:spcPts val="0"/>
              </a:spcBef>
              <a:buFont typeface="Century Gothic"/>
              <a:buNone/>
              <a:defRPr/>
            </a:lvl4pPr>
            <a:lvl5pPr indent="0" marL="1828800" rtl="0">
              <a:spcBef>
                <a:spcPts val="0"/>
              </a:spcBef>
              <a:buFont typeface="Century Gothic"/>
              <a:buNone/>
              <a:defRPr/>
            </a:lvl5pPr>
            <a:lvl6pPr indent="0" marL="2286000" rtl="0">
              <a:spcBef>
                <a:spcPts val="0"/>
              </a:spcBef>
              <a:buFont typeface="Century Gothic"/>
              <a:buNone/>
              <a:defRPr/>
            </a:lvl6pPr>
            <a:lvl7pPr indent="0" marL="2743200" rtl="0">
              <a:spcBef>
                <a:spcPts val="0"/>
              </a:spcBef>
              <a:buFont typeface="Century Gothic"/>
              <a:buNone/>
              <a:defRPr/>
            </a:lvl7pPr>
            <a:lvl8pPr indent="0" marL="3200400" rtl="0">
              <a:spcBef>
                <a:spcPts val="0"/>
              </a:spcBef>
              <a:buFont typeface="Century Gothic"/>
              <a:buNone/>
              <a:defRPr/>
            </a:lvl8pPr>
            <a:lvl9pPr indent="0" marL="3657600" rtl="0">
              <a:spcBef>
                <a:spcPts val="0"/>
              </a:spcBef>
              <a:buFont typeface="Century Gothic"/>
              <a:buNone/>
              <a:defRPr/>
            </a:lvl9pPr>
          </a:lstStyle>
          <a:p/>
        </p:txBody>
      </p:sp>
      <p:sp>
        <p:nvSpPr>
          <p:cNvPr id="110" name="Shape 110"/>
          <p:cNvSpPr txBox="1"/>
          <p:nvPr>
            <p:ph idx="4" type="body"/>
          </p:nvPr>
        </p:nvSpPr>
        <p:spPr>
          <a:xfrm>
            <a:off x="3873105" y="2667000"/>
            <a:ext cx="2946793" cy="3589337"/>
          </a:xfrm>
          <a:prstGeom prst="rect">
            <a:avLst/>
          </a:prstGeom>
          <a:noFill/>
          <a:ln>
            <a:noFill/>
          </a:ln>
        </p:spPr>
        <p:txBody>
          <a:bodyPr anchorCtr="0" anchor="t" bIns="91425" lIns="91425" rIns="91425" tIns="91425"/>
          <a:lstStyle>
            <a:lvl1pPr indent="0" marL="0" rtl="0">
              <a:spcBef>
                <a:spcPts val="0"/>
              </a:spcBef>
              <a:buFont typeface="Century Gothic"/>
              <a:buNone/>
              <a:defRPr/>
            </a:lvl1pPr>
            <a:lvl2pPr indent="0" marL="457200" rtl="0">
              <a:spcBef>
                <a:spcPts val="0"/>
              </a:spcBef>
              <a:buFont typeface="Century Gothic"/>
              <a:buNone/>
              <a:defRPr/>
            </a:lvl2pPr>
            <a:lvl3pPr indent="0" marL="914400" rtl="0">
              <a:spcBef>
                <a:spcPts val="0"/>
              </a:spcBef>
              <a:buFont typeface="Century Gothic"/>
              <a:buNone/>
              <a:defRPr/>
            </a:lvl3pPr>
            <a:lvl4pPr indent="0" marL="1371600" rtl="0">
              <a:spcBef>
                <a:spcPts val="0"/>
              </a:spcBef>
              <a:buFont typeface="Century Gothic"/>
              <a:buNone/>
              <a:defRPr/>
            </a:lvl4pPr>
            <a:lvl5pPr indent="0" marL="1828800" rtl="0">
              <a:spcBef>
                <a:spcPts val="0"/>
              </a:spcBef>
              <a:buFont typeface="Century Gothic"/>
              <a:buNone/>
              <a:defRPr/>
            </a:lvl5pPr>
            <a:lvl6pPr indent="0" marL="2286000" rtl="0">
              <a:spcBef>
                <a:spcPts val="0"/>
              </a:spcBef>
              <a:buFont typeface="Century Gothic"/>
              <a:buNone/>
              <a:defRPr/>
            </a:lvl6pPr>
            <a:lvl7pPr indent="0" marL="2743200" rtl="0">
              <a:spcBef>
                <a:spcPts val="0"/>
              </a:spcBef>
              <a:buFont typeface="Century Gothic"/>
              <a:buNone/>
              <a:defRPr/>
            </a:lvl7pPr>
            <a:lvl8pPr indent="0" marL="3200400" rtl="0">
              <a:spcBef>
                <a:spcPts val="0"/>
              </a:spcBef>
              <a:buFont typeface="Century Gothic"/>
              <a:buNone/>
              <a:defRPr/>
            </a:lvl8pPr>
            <a:lvl9pPr indent="0" marL="3657600" rtl="0">
              <a:spcBef>
                <a:spcPts val="0"/>
              </a:spcBef>
              <a:buFont typeface="Century Gothic"/>
              <a:buNone/>
              <a:defRPr/>
            </a:lvl9pPr>
          </a:lstStyle>
          <a:p/>
        </p:txBody>
      </p:sp>
      <p:sp>
        <p:nvSpPr>
          <p:cNvPr id="111" name="Shape 111"/>
          <p:cNvSpPr txBox="1"/>
          <p:nvPr>
            <p:ph idx="5" type="body"/>
          </p:nvPr>
        </p:nvSpPr>
        <p:spPr>
          <a:xfrm>
            <a:off x="7124700" y="1981200"/>
            <a:ext cx="2932112" cy="576262"/>
          </a:xfrm>
          <a:prstGeom prst="rect">
            <a:avLst/>
          </a:prstGeom>
          <a:noFill/>
          <a:ln>
            <a:noFill/>
          </a:ln>
        </p:spPr>
        <p:txBody>
          <a:bodyPr anchorCtr="0" anchor="b" bIns="91425" lIns="91425" rIns="91425" tIns="91425"/>
          <a:lstStyle>
            <a:lvl1pPr indent="0" marL="0" rtl="0">
              <a:spcBef>
                <a:spcPts val="0"/>
              </a:spcBef>
              <a:buClr>
                <a:srgbClr val="86D1D8"/>
              </a:buClr>
              <a:buFont typeface="Century Gothic"/>
              <a:buNone/>
              <a:defRPr/>
            </a:lvl1pPr>
            <a:lvl2pPr indent="0" marL="457200" rtl="0">
              <a:spcBef>
                <a:spcPts val="0"/>
              </a:spcBef>
              <a:buFont typeface="Century Gothic"/>
              <a:buNone/>
              <a:defRPr/>
            </a:lvl2pPr>
            <a:lvl3pPr indent="0" marL="914400" rtl="0">
              <a:spcBef>
                <a:spcPts val="0"/>
              </a:spcBef>
              <a:buFont typeface="Century Gothic"/>
              <a:buNone/>
              <a:defRPr/>
            </a:lvl3pPr>
            <a:lvl4pPr indent="0" marL="1371600" rtl="0">
              <a:spcBef>
                <a:spcPts val="0"/>
              </a:spcBef>
              <a:buFont typeface="Century Gothic"/>
              <a:buNone/>
              <a:defRPr/>
            </a:lvl4pPr>
            <a:lvl5pPr indent="0" marL="1828800" rtl="0">
              <a:spcBef>
                <a:spcPts val="0"/>
              </a:spcBef>
              <a:buFont typeface="Century Gothic"/>
              <a:buNone/>
              <a:defRPr/>
            </a:lvl5pPr>
            <a:lvl6pPr indent="0" marL="2286000" rtl="0">
              <a:spcBef>
                <a:spcPts val="0"/>
              </a:spcBef>
              <a:buFont typeface="Century Gothic"/>
              <a:buNone/>
              <a:defRPr/>
            </a:lvl6pPr>
            <a:lvl7pPr indent="0" marL="2743200" rtl="0">
              <a:spcBef>
                <a:spcPts val="0"/>
              </a:spcBef>
              <a:buFont typeface="Century Gothic"/>
              <a:buNone/>
              <a:defRPr/>
            </a:lvl7pPr>
            <a:lvl8pPr indent="0" marL="3200400" rtl="0">
              <a:spcBef>
                <a:spcPts val="0"/>
              </a:spcBef>
              <a:buFont typeface="Century Gothic"/>
              <a:buNone/>
              <a:defRPr/>
            </a:lvl8pPr>
            <a:lvl9pPr indent="0" marL="3657600" rtl="0">
              <a:spcBef>
                <a:spcPts val="0"/>
              </a:spcBef>
              <a:buFont typeface="Century Gothic"/>
              <a:buNone/>
              <a:defRPr/>
            </a:lvl9pPr>
          </a:lstStyle>
          <a:p/>
        </p:txBody>
      </p:sp>
      <p:sp>
        <p:nvSpPr>
          <p:cNvPr id="112" name="Shape 112"/>
          <p:cNvSpPr txBox="1"/>
          <p:nvPr>
            <p:ph idx="6" type="body"/>
          </p:nvPr>
        </p:nvSpPr>
        <p:spPr>
          <a:xfrm>
            <a:off x="7124700" y="2667000"/>
            <a:ext cx="2932112" cy="3589337"/>
          </a:xfrm>
          <a:prstGeom prst="rect">
            <a:avLst/>
          </a:prstGeom>
          <a:noFill/>
          <a:ln>
            <a:noFill/>
          </a:ln>
        </p:spPr>
        <p:txBody>
          <a:bodyPr anchorCtr="0" anchor="t" bIns="91425" lIns="91425" rIns="91425" tIns="91425"/>
          <a:lstStyle>
            <a:lvl1pPr indent="0" marL="0" rtl="0">
              <a:spcBef>
                <a:spcPts val="0"/>
              </a:spcBef>
              <a:buFont typeface="Century Gothic"/>
              <a:buNone/>
              <a:defRPr/>
            </a:lvl1pPr>
            <a:lvl2pPr indent="0" marL="457200" rtl="0">
              <a:spcBef>
                <a:spcPts val="0"/>
              </a:spcBef>
              <a:buFont typeface="Century Gothic"/>
              <a:buNone/>
              <a:defRPr/>
            </a:lvl2pPr>
            <a:lvl3pPr indent="0" marL="914400" rtl="0">
              <a:spcBef>
                <a:spcPts val="0"/>
              </a:spcBef>
              <a:buFont typeface="Century Gothic"/>
              <a:buNone/>
              <a:defRPr/>
            </a:lvl3pPr>
            <a:lvl4pPr indent="0" marL="1371600" rtl="0">
              <a:spcBef>
                <a:spcPts val="0"/>
              </a:spcBef>
              <a:buFont typeface="Century Gothic"/>
              <a:buNone/>
              <a:defRPr/>
            </a:lvl4pPr>
            <a:lvl5pPr indent="0" marL="1828800" rtl="0">
              <a:spcBef>
                <a:spcPts val="0"/>
              </a:spcBef>
              <a:buFont typeface="Century Gothic"/>
              <a:buNone/>
              <a:defRPr/>
            </a:lvl5pPr>
            <a:lvl6pPr indent="0" marL="2286000" rtl="0">
              <a:spcBef>
                <a:spcPts val="0"/>
              </a:spcBef>
              <a:buFont typeface="Century Gothic"/>
              <a:buNone/>
              <a:defRPr/>
            </a:lvl6pPr>
            <a:lvl7pPr indent="0" marL="2743200" rtl="0">
              <a:spcBef>
                <a:spcPts val="0"/>
              </a:spcBef>
              <a:buFont typeface="Century Gothic"/>
              <a:buNone/>
              <a:defRPr/>
            </a:lvl7pPr>
            <a:lvl8pPr indent="0" marL="3200400" rtl="0">
              <a:spcBef>
                <a:spcPts val="0"/>
              </a:spcBef>
              <a:buFont typeface="Century Gothic"/>
              <a:buNone/>
              <a:defRPr/>
            </a:lvl8pPr>
            <a:lvl9pPr indent="0" marL="3657600" rtl="0">
              <a:spcBef>
                <a:spcPts val="0"/>
              </a:spcBef>
              <a:buFont typeface="Century Gothic"/>
              <a:buNone/>
              <a:defRPr/>
            </a:lvl9pPr>
          </a:lstStyle>
          <a:p/>
        </p:txBody>
      </p:sp>
      <p:cxnSp>
        <p:nvCxnSpPr>
          <p:cNvPr id="113" name="Shape 113"/>
          <p:cNvCxnSpPr/>
          <p:nvPr/>
        </p:nvCxnSpPr>
        <p:spPr>
          <a:xfrm>
            <a:off x="3726142" y="2133600"/>
            <a:ext cx="0" cy="3962399"/>
          </a:xfrm>
          <a:prstGeom prst="straightConnector1">
            <a:avLst/>
          </a:prstGeom>
          <a:noFill/>
          <a:ln cap="flat" cmpd="sng" w="12700">
            <a:solidFill>
              <a:srgbClr val="86D1D8">
                <a:alpha val="40000"/>
              </a:srgbClr>
            </a:solidFill>
            <a:prstDash val="solid"/>
            <a:round/>
            <a:headEnd len="med" w="med" type="none"/>
            <a:tailEnd len="med" w="med" type="none"/>
          </a:ln>
        </p:spPr>
      </p:cxnSp>
      <p:cxnSp>
        <p:nvCxnSpPr>
          <p:cNvPr id="114" name="Shape 114"/>
          <p:cNvCxnSpPr/>
          <p:nvPr/>
        </p:nvCxnSpPr>
        <p:spPr>
          <a:xfrm>
            <a:off x="6962227" y="2133600"/>
            <a:ext cx="0" cy="3966881"/>
          </a:xfrm>
          <a:prstGeom prst="straightConnector1">
            <a:avLst/>
          </a:prstGeom>
          <a:noFill/>
          <a:ln cap="flat" cmpd="sng" w="12700">
            <a:solidFill>
              <a:srgbClr val="86D1D8">
                <a:alpha val="40000"/>
              </a:srgbClr>
            </a:solidFill>
            <a:prstDash val="solid"/>
            <a:round/>
            <a:headEnd len="med" w="med" type="none"/>
            <a:tailEnd len="med" w="med" type="none"/>
          </a:ln>
        </p:spPr>
      </p:cxnSp>
      <p:sp>
        <p:nvSpPr>
          <p:cNvPr id="115" name="Shape 115"/>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16" name="Shape 116"/>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17" name="Shape 117"/>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baseline="0" i="0" lang="id-ID" sz="2800" u="none" cap="none" strike="noStrike">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3 Picture Column">
    <p:spTree>
      <p:nvGrpSpPr>
        <p:cNvPr id="118" name="Shape 118"/>
        <p:cNvGrpSpPr/>
        <p:nvPr/>
      </p:nvGrpSpPr>
      <p:grpSpPr>
        <a:xfrm>
          <a:off x="0" y="0"/>
          <a:ext cx="0" cy="0"/>
          <a:chOff x="0" y="0"/>
          <a:chExt cx="0" cy="0"/>
        </a:xfrm>
      </p:grpSpPr>
      <p:sp>
        <p:nvSpPr>
          <p:cNvPr id="119" name="Shape 119"/>
          <p:cNvSpPr txBox="1"/>
          <p:nvPr>
            <p:ph type="title"/>
          </p:nvPr>
        </p:nvSpPr>
        <p:spPr>
          <a:xfrm>
            <a:off x="646110" y="452718"/>
            <a:ext cx="9404723" cy="1400530"/>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20" name="Shape 120"/>
          <p:cNvSpPr txBox="1"/>
          <p:nvPr>
            <p:ph idx="1" type="body"/>
          </p:nvPr>
        </p:nvSpPr>
        <p:spPr>
          <a:xfrm>
            <a:off x="652462" y="4250948"/>
            <a:ext cx="2940049" cy="576262"/>
          </a:xfrm>
          <a:prstGeom prst="rect">
            <a:avLst/>
          </a:prstGeom>
          <a:noFill/>
          <a:ln>
            <a:noFill/>
          </a:ln>
        </p:spPr>
        <p:txBody>
          <a:bodyPr anchorCtr="0" anchor="b" bIns="91425" lIns="91425" rIns="91425" tIns="91425"/>
          <a:lstStyle>
            <a:lvl1pPr indent="0" marL="0" rtl="0">
              <a:spcBef>
                <a:spcPts val="0"/>
              </a:spcBef>
              <a:buClr>
                <a:srgbClr val="86D1D8"/>
              </a:buClr>
              <a:buFont typeface="Century Gothic"/>
              <a:buNone/>
              <a:defRPr/>
            </a:lvl1pPr>
            <a:lvl2pPr indent="0" marL="457200" rtl="0">
              <a:spcBef>
                <a:spcPts val="0"/>
              </a:spcBef>
              <a:buFont typeface="Century Gothic"/>
              <a:buNone/>
              <a:defRPr/>
            </a:lvl2pPr>
            <a:lvl3pPr indent="0" marL="914400" rtl="0">
              <a:spcBef>
                <a:spcPts val="0"/>
              </a:spcBef>
              <a:buFont typeface="Century Gothic"/>
              <a:buNone/>
              <a:defRPr/>
            </a:lvl3pPr>
            <a:lvl4pPr indent="0" marL="1371600" rtl="0">
              <a:spcBef>
                <a:spcPts val="0"/>
              </a:spcBef>
              <a:buFont typeface="Century Gothic"/>
              <a:buNone/>
              <a:defRPr/>
            </a:lvl4pPr>
            <a:lvl5pPr indent="0" marL="1828800" rtl="0">
              <a:spcBef>
                <a:spcPts val="0"/>
              </a:spcBef>
              <a:buFont typeface="Century Gothic"/>
              <a:buNone/>
              <a:defRPr/>
            </a:lvl5pPr>
            <a:lvl6pPr indent="0" marL="2286000" rtl="0">
              <a:spcBef>
                <a:spcPts val="0"/>
              </a:spcBef>
              <a:buFont typeface="Century Gothic"/>
              <a:buNone/>
              <a:defRPr/>
            </a:lvl6pPr>
            <a:lvl7pPr indent="0" marL="2743200" rtl="0">
              <a:spcBef>
                <a:spcPts val="0"/>
              </a:spcBef>
              <a:buFont typeface="Century Gothic"/>
              <a:buNone/>
              <a:defRPr/>
            </a:lvl7pPr>
            <a:lvl8pPr indent="0" marL="3200400" rtl="0">
              <a:spcBef>
                <a:spcPts val="0"/>
              </a:spcBef>
              <a:buFont typeface="Century Gothic"/>
              <a:buNone/>
              <a:defRPr/>
            </a:lvl8pPr>
            <a:lvl9pPr indent="0" marL="3657600" rtl="0">
              <a:spcBef>
                <a:spcPts val="0"/>
              </a:spcBef>
              <a:buFont typeface="Century Gothic"/>
              <a:buNone/>
              <a:defRPr/>
            </a:lvl9pPr>
          </a:lstStyle>
          <a:p/>
        </p:txBody>
      </p:sp>
      <p:sp>
        <p:nvSpPr>
          <p:cNvPr id="121" name="Shape 121"/>
          <p:cNvSpPr/>
          <p:nvPr>
            <p:ph idx="2" type="pic"/>
          </p:nvPr>
        </p:nvSpPr>
        <p:spPr>
          <a:xfrm>
            <a:off x="652462" y="2209800"/>
            <a:ext cx="2940049" cy="1524000"/>
          </a:xfrm>
          <a:prstGeom prst="roundRect">
            <a:avLst>
              <a:gd fmla="val 1858" name="adj"/>
            </a:avLst>
          </a:prstGeom>
          <a:noFill/>
          <a:ln>
            <a:noFill/>
          </a:ln>
        </p:spPr>
        <p:txBody>
          <a:bodyPr anchorCtr="0" anchor="t" bIns="91425" lIns="91425" rIns="91425" tIns="91425"/>
          <a:lstStyle>
            <a:lvl1pPr indent="0" marL="0" marR="0" rtl="0" algn="ctr">
              <a:spcBef>
                <a:spcPts val="0"/>
              </a:spcBef>
              <a:buClr>
                <a:schemeClr val="lt1"/>
              </a:buClr>
              <a:buFont typeface="Century Gothic"/>
              <a:buNone/>
              <a:defRPr/>
            </a:lvl1pPr>
            <a:lvl2pPr indent="0" marL="457200" marR="0" rtl="0" algn="l">
              <a:spcBef>
                <a:spcPts val="0"/>
              </a:spcBef>
              <a:buClr>
                <a:schemeClr val="lt1"/>
              </a:buClr>
              <a:buFont typeface="Century Gothic"/>
              <a:buNone/>
              <a:defRPr/>
            </a:lvl2pPr>
            <a:lvl3pPr indent="0" marL="914400" marR="0" rtl="0" algn="l">
              <a:spcBef>
                <a:spcPts val="0"/>
              </a:spcBef>
              <a:buClr>
                <a:schemeClr val="lt1"/>
              </a:buClr>
              <a:buFont typeface="Century Gothic"/>
              <a:buNone/>
              <a:defRPr/>
            </a:lvl3pPr>
            <a:lvl4pPr indent="0" marL="1371600" marR="0" rtl="0" algn="l">
              <a:spcBef>
                <a:spcPts val="0"/>
              </a:spcBef>
              <a:buClr>
                <a:schemeClr val="lt1"/>
              </a:buClr>
              <a:buFont typeface="Century Gothic"/>
              <a:buNone/>
              <a:defRPr/>
            </a:lvl4pPr>
            <a:lvl5pPr indent="0" marL="1828800" marR="0" rtl="0" algn="l">
              <a:spcBef>
                <a:spcPts val="0"/>
              </a:spcBef>
              <a:buClr>
                <a:schemeClr val="lt1"/>
              </a:buClr>
              <a:buFont typeface="Century Gothic"/>
              <a:buNone/>
              <a:defRPr/>
            </a:lvl5pPr>
            <a:lvl6pPr indent="0" marL="2286000" marR="0" rtl="0" algn="l">
              <a:spcBef>
                <a:spcPts val="0"/>
              </a:spcBef>
              <a:buClr>
                <a:schemeClr val="lt1"/>
              </a:buClr>
              <a:buFont typeface="Century Gothic"/>
              <a:buNone/>
              <a:defRPr/>
            </a:lvl6pPr>
            <a:lvl7pPr indent="0" marL="2743200" marR="0" rtl="0" algn="l">
              <a:spcBef>
                <a:spcPts val="0"/>
              </a:spcBef>
              <a:buClr>
                <a:schemeClr val="lt1"/>
              </a:buClr>
              <a:buFont typeface="Century Gothic"/>
              <a:buNone/>
              <a:defRPr/>
            </a:lvl7pPr>
            <a:lvl8pPr indent="0" marL="3200400" marR="0" rtl="0" algn="l">
              <a:spcBef>
                <a:spcPts val="0"/>
              </a:spcBef>
              <a:buClr>
                <a:schemeClr val="lt1"/>
              </a:buClr>
              <a:buFont typeface="Century Gothic"/>
              <a:buNone/>
              <a:defRPr/>
            </a:lvl8pPr>
            <a:lvl9pPr indent="0" marL="3657600" marR="0" rtl="0" algn="l">
              <a:spcBef>
                <a:spcPts val="0"/>
              </a:spcBef>
              <a:buClr>
                <a:schemeClr val="lt1"/>
              </a:buClr>
              <a:buFont typeface="Century Gothic"/>
              <a:buNone/>
              <a:defRPr/>
            </a:lvl9pPr>
          </a:lstStyle>
          <a:p/>
        </p:txBody>
      </p:sp>
      <p:sp>
        <p:nvSpPr>
          <p:cNvPr id="122" name="Shape 122"/>
          <p:cNvSpPr txBox="1"/>
          <p:nvPr>
            <p:ph idx="3" type="body"/>
          </p:nvPr>
        </p:nvSpPr>
        <p:spPr>
          <a:xfrm>
            <a:off x="652462" y="4827210"/>
            <a:ext cx="2940049" cy="659188"/>
          </a:xfrm>
          <a:prstGeom prst="rect">
            <a:avLst/>
          </a:prstGeom>
          <a:noFill/>
          <a:ln>
            <a:noFill/>
          </a:ln>
        </p:spPr>
        <p:txBody>
          <a:bodyPr anchorCtr="0" anchor="t" bIns="91425" lIns="91425" rIns="91425" tIns="91425"/>
          <a:lstStyle>
            <a:lvl1pPr indent="0" marL="0" rtl="0">
              <a:spcBef>
                <a:spcPts val="0"/>
              </a:spcBef>
              <a:buFont typeface="Century Gothic"/>
              <a:buNone/>
              <a:defRPr/>
            </a:lvl1pPr>
            <a:lvl2pPr indent="0" marL="457200" rtl="0">
              <a:spcBef>
                <a:spcPts val="0"/>
              </a:spcBef>
              <a:buFont typeface="Century Gothic"/>
              <a:buNone/>
              <a:defRPr/>
            </a:lvl2pPr>
            <a:lvl3pPr indent="0" marL="914400" rtl="0">
              <a:spcBef>
                <a:spcPts val="0"/>
              </a:spcBef>
              <a:buFont typeface="Century Gothic"/>
              <a:buNone/>
              <a:defRPr/>
            </a:lvl3pPr>
            <a:lvl4pPr indent="0" marL="1371600" rtl="0">
              <a:spcBef>
                <a:spcPts val="0"/>
              </a:spcBef>
              <a:buFont typeface="Century Gothic"/>
              <a:buNone/>
              <a:defRPr/>
            </a:lvl4pPr>
            <a:lvl5pPr indent="0" marL="1828800" rtl="0">
              <a:spcBef>
                <a:spcPts val="0"/>
              </a:spcBef>
              <a:buFont typeface="Century Gothic"/>
              <a:buNone/>
              <a:defRPr/>
            </a:lvl5pPr>
            <a:lvl6pPr indent="0" marL="2286000" rtl="0">
              <a:spcBef>
                <a:spcPts val="0"/>
              </a:spcBef>
              <a:buFont typeface="Century Gothic"/>
              <a:buNone/>
              <a:defRPr/>
            </a:lvl6pPr>
            <a:lvl7pPr indent="0" marL="2743200" rtl="0">
              <a:spcBef>
                <a:spcPts val="0"/>
              </a:spcBef>
              <a:buFont typeface="Century Gothic"/>
              <a:buNone/>
              <a:defRPr/>
            </a:lvl7pPr>
            <a:lvl8pPr indent="0" marL="3200400" rtl="0">
              <a:spcBef>
                <a:spcPts val="0"/>
              </a:spcBef>
              <a:buFont typeface="Century Gothic"/>
              <a:buNone/>
              <a:defRPr/>
            </a:lvl8pPr>
            <a:lvl9pPr indent="0" marL="3657600" rtl="0">
              <a:spcBef>
                <a:spcPts val="0"/>
              </a:spcBef>
              <a:buFont typeface="Century Gothic"/>
              <a:buNone/>
              <a:defRPr/>
            </a:lvl9pPr>
          </a:lstStyle>
          <a:p/>
        </p:txBody>
      </p:sp>
      <p:sp>
        <p:nvSpPr>
          <p:cNvPr id="123" name="Shape 123"/>
          <p:cNvSpPr txBox="1"/>
          <p:nvPr>
            <p:ph idx="4" type="body"/>
          </p:nvPr>
        </p:nvSpPr>
        <p:spPr>
          <a:xfrm>
            <a:off x="3889375" y="4250948"/>
            <a:ext cx="2930525" cy="576262"/>
          </a:xfrm>
          <a:prstGeom prst="rect">
            <a:avLst/>
          </a:prstGeom>
          <a:noFill/>
          <a:ln>
            <a:noFill/>
          </a:ln>
        </p:spPr>
        <p:txBody>
          <a:bodyPr anchorCtr="0" anchor="b" bIns="91425" lIns="91425" rIns="91425" tIns="91425"/>
          <a:lstStyle>
            <a:lvl1pPr indent="0" marL="0" rtl="0">
              <a:spcBef>
                <a:spcPts val="0"/>
              </a:spcBef>
              <a:buClr>
                <a:srgbClr val="86D1D8"/>
              </a:buClr>
              <a:buFont typeface="Century Gothic"/>
              <a:buNone/>
              <a:defRPr/>
            </a:lvl1pPr>
            <a:lvl2pPr indent="0" marL="457200" rtl="0">
              <a:spcBef>
                <a:spcPts val="0"/>
              </a:spcBef>
              <a:buFont typeface="Century Gothic"/>
              <a:buNone/>
              <a:defRPr/>
            </a:lvl2pPr>
            <a:lvl3pPr indent="0" marL="914400" rtl="0">
              <a:spcBef>
                <a:spcPts val="0"/>
              </a:spcBef>
              <a:buFont typeface="Century Gothic"/>
              <a:buNone/>
              <a:defRPr/>
            </a:lvl3pPr>
            <a:lvl4pPr indent="0" marL="1371600" rtl="0">
              <a:spcBef>
                <a:spcPts val="0"/>
              </a:spcBef>
              <a:buFont typeface="Century Gothic"/>
              <a:buNone/>
              <a:defRPr/>
            </a:lvl4pPr>
            <a:lvl5pPr indent="0" marL="1828800" rtl="0">
              <a:spcBef>
                <a:spcPts val="0"/>
              </a:spcBef>
              <a:buFont typeface="Century Gothic"/>
              <a:buNone/>
              <a:defRPr/>
            </a:lvl5pPr>
            <a:lvl6pPr indent="0" marL="2286000" rtl="0">
              <a:spcBef>
                <a:spcPts val="0"/>
              </a:spcBef>
              <a:buFont typeface="Century Gothic"/>
              <a:buNone/>
              <a:defRPr/>
            </a:lvl6pPr>
            <a:lvl7pPr indent="0" marL="2743200" rtl="0">
              <a:spcBef>
                <a:spcPts val="0"/>
              </a:spcBef>
              <a:buFont typeface="Century Gothic"/>
              <a:buNone/>
              <a:defRPr/>
            </a:lvl7pPr>
            <a:lvl8pPr indent="0" marL="3200400" rtl="0">
              <a:spcBef>
                <a:spcPts val="0"/>
              </a:spcBef>
              <a:buFont typeface="Century Gothic"/>
              <a:buNone/>
              <a:defRPr/>
            </a:lvl8pPr>
            <a:lvl9pPr indent="0" marL="3657600" rtl="0">
              <a:spcBef>
                <a:spcPts val="0"/>
              </a:spcBef>
              <a:buFont typeface="Century Gothic"/>
              <a:buNone/>
              <a:defRPr/>
            </a:lvl9pPr>
          </a:lstStyle>
          <a:p/>
        </p:txBody>
      </p:sp>
      <p:sp>
        <p:nvSpPr>
          <p:cNvPr id="124" name="Shape 124"/>
          <p:cNvSpPr/>
          <p:nvPr>
            <p:ph idx="5" type="pic"/>
          </p:nvPr>
        </p:nvSpPr>
        <p:spPr>
          <a:xfrm>
            <a:off x="3889373" y="2209800"/>
            <a:ext cx="2930525" cy="1524000"/>
          </a:xfrm>
          <a:prstGeom prst="roundRect">
            <a:avLst>
              <a:gd fmla="val 1858" name="adj"/>
            </a:avLst>
          </a:prstGeom>
          <a:noFill/>
          <a:ln>
            <a:noFill/>
          </a:ln>
        </p:spPr>
        <p:txBody>
          <a:bodyPr anchorCtr="0" anchor="t" bIns="91425" lIns="91425" rIns="91425" tIns="91425"/>
          <a:lstStyle>
            <a:lvl1pPr indent="0" marL="0" marR="0" rtl="0" algn="ctr">
              <a:spcBef>
                <a:spcPts val="0"/>
              </a:spcBef>
              <a:buClr>
                <a:schemeClr val="lt1"/>
              </a:buClr>
              <a:buFont typeface="Century Gothic"/>
              <a:buNone/>
              <a:defRPr/>
            </a:lvl1pPr>
            <a:lvl2pPr indent="0" marL="457200" marR="0" rtl="0" algn="l">
              <a:spcBef>
                <a:spcPts val="0"/>
              </a:spcBef>
              <a:buClr>
                <a:schemeClr val="lt1"/>
              </a:buClr>
              <a:buFont typeface="Century Gothic"/>
              <a:buNone/>
              <a:defRPr/>
            </a:lvl2pPr>
            <a:lvl3pPr indent="0" marL="914400" marR="0" rtl="0" algn="l">
              <a:spcBef>
                <a:spcPts val="0"/>
              </a:spcBef>
              <a:buClr>
                <a:schemeClr val="lt1"/>
              </a:buClr>
              <a:buFont typeface="Century Gothic"/>
              <a:buNone/>
              <a:defRPr/>
            </a:lvl3pPr>
            <a:lvl4pPr indent="0" marL="1371600" marR="0" rtl="0" algn="l">
              <a:spcBef>
                <a:spcPts val="0"/>
              </a:spcBef>
              <a:buClr>
                <a:schemeClr val="lt1"/>
              </a:buClr>
              <a:buFont typeface="Century Gothic"/>
              <a:buNone/>
              <a:defRPr/>
            </a:lvl4pPr>
            <a:lvl5pPr indent="0" marL="1828800" marR="0" rtl="0" algn="l">
              <a:spcBef>
                <a:spcPts val="0"/>
              </a:spcBef>
              <a:buClr>
                <a:schemeClr val="lt1"/>
              </a:buClr>
              <a:buFont typeface="Century Gothic"/>
              <a:buNone/>
              <a:defRPr/>
            </a:lvl5pPr>
            <a:lvl6pPr indent="0" marL="2286000" marR="0" rtl="0" algn="l">
              <a:spcBef>
                <a:spcPts val="0"/>
              </a:spcBef>
              <a:buClr>
                <a:schemeClr val="lt1"/>
              </a:buClr>
              <a:buFont typeface="Century Gothic"/>
              <a:buNone/>
              <a:defRPr/>
            </a:lvl6pPr>
            <a:lvl7pPr indent="0" marL="2743200" marR="0" rtl="0" algn="l">
              <a:spcBef>
                <a:spcPts val="0"/>
              </a:spcBef>
              <a:buClr>
                <a:schemeClr val="lt1"/>
              </a:buClr>
              <a:buFont typeface="Century Gothic"/>
              <a:buNone/>
              <a:defRPr/>
            </a:lvl7pPr>
            <a:lvl8pPr indent="0" marL="3200400" marR="0" rtl="0" algn="l">
              <a:spcBef>
                <a:spcPts val="0"/>
              </a:spcBef>
              <a:buClr>
                <a:schemeClr val="lt1"/>
              </a:buClr>
              <a:buFont typeface="Century Gothic"/>
              <a:buNone/>
              <a:defRPr/>
            </a:lvl8pPr>
            <a:lvl9pPr indent="0" marL="3657600" marR="0" rtl="0" algn="l">
              <a:spcBef>
                <a:spcPts val="0"/>
              </a:spcBef>
              <a:buClr>
                <a:schemeClr val="lt1"/>
              </a:buClr>
              <a:buFont typeface="Century Gothic"/>
              <a:buNone/>
              <a:defRPr/>
            </a:lvl9pPr>
          </a:lstStyle>
          <a:p/>
        </p:txBody>
      </p:sp>
      <p:sp>
        <p:nvSpPr>
          <p:cNvPr id="125" name="Shape 125"/>
          <p:cNvSpPr txBox="1"/>
          <p:nvPr>
            <p:ph idx="6" type="body"/>
          </p:nvPr>
        </p:nvSpPr>
        <p:spPr>
          <a:xfrm>
            <a:off x="3888021" y="4827210"/>
            <a:ext cx="2934406" cy="659188"/>
          </a:xfrm>
          <a:prstGeom prst="rect">
            <a:avLst/>
          </a:prstGeom>
          <a:noFill/>
          <a:ln>
            <a:noFill/>
          </a:ln>
        </p:spPr>
        <p:txBody>
          <a:bodyPr anchorCtr="0" anchor="t" bIns="91425" lIns="91425" rIns="91425" tIns="91425"/>
          <a:lstStyle>
            <a:lvl1pPr indent="0" marL="0" rtl="0">
              <a:spcBef>
                <a:spcPts val="0"/>
              </a:spcBef>
              <a:buFont typeface="Century Gothic"/>
              <a:buNone/>
              <a:defRPr/>
            </a:lvl1pPr>
            <a:lvl2pPr indent="0" marL="457200" rtl="0">
              <a:spcBef>
                <a:spcPts val="0"/>
              </a:spcBef>
              <a:buFont typeface="Century Gothic"/>
              <a:buNone/>
              <a:defRPr/>
            </a:lvl2pPr>
            <a:lvl3pPr indent="0" marL="914400" rtl="0">
              <a:spcBef>
                <a:spcPts val="0"/>
              </a:spcBef>
              <a:buFont typeface="Century Gothic"/>
              <a:buNone/>
              <a:defRPr/>
            </a:lvl3pPr>
            <a:lvl4pPr indent="0" marL="1371600" rtl="0">
              <a:spcBef>
                <a:spcPts val="0"/>
              </a:spcBef>
              <a:buFont typeface="Century Gothic"/>
              <a:buNone/>
              <a:defRPr/>
            </a:lvl4pPr>
            <a:lvl5pPr indent="0" marL="1828800" rtl="0">
              <a:spcBef>
                <a:spcPts val="0"/>
              </a:spcBef>
              <a:buFont typeface="Century Gothic"/>
              <a:buNone/>
              <a:defRPr/>
            </a:lvl5pPr>
            <a:lvl6pPr indent="0" marL="2286000" rtl="0">
              <a:spcBef>
                <a:spcPts val="0"/>
              </a:spcBef>
              <a:buFont typeface="Century Gothic"/>
              <a:buNone/>
              <a:defRPr/>
            </a:lvl6pPr>
            <a:lvl7pPr indent="0" marL="2743200" rtl="0">
              <a:spcBef>
                <a:spcPts val="0"/>
              </a:spcBef>
              <a:buFont typeface="Century Gothic"/>
              <a:buNone/>
              <a:defRPr/>
            </a:lvl7pPr>
            <a:lvl8pPr indent="0" marL="3200400" rtl="0">
              <a:spcBef>
                <a:spcPts val="0"/>
              </a:spcBef>
              <a:buFont typeface="Century Gothic"/>
              <a:buNone/>
              <a:defRPr/>
            </a:lvl8pPr>
            <a:lvl9pPr indent="0" marL="3657600" rtl="0">
              <a:spcBef>
                <a:spcPts val="0"/>
              </a:spcBef>
              <a:buFont typeface="Century Gothic"/>
              <a:buNone/>
              <a:defRPr/>
            </a:lvl9pPr>
          </a:lstStyle>
          <a:p/>
        </p:txBody>
      </p:sp>
      <p:sp>
        <p:nvSpPr>
          <p:cNvPr id="126" name="Shape 126"/>
          <p:cNvSpPr txBox="1"/>
          <p:nvPr>
            <p:ph idx="7" type="body"/>
          </p:nvPr>
        </p:nvSpPr>
        <p:spPr>
          <a:xfrm>
            <a:off x="7124700" y="4250948"/>
            <a:ext cx="2932112" cy="576262"/>
          </a:xfrm>
          <a:prstGeom prst="rect">
            <a:avLst/>
          </a:prstGeom>
          <a:noFill/>
          <a:ln>
            <a:noFill/>
          </a:ln>
        </p:spPr>
        <p:txBody>
          <a:bodyPr anchorCtr="0" anchor="b" bIns="91425" lIns="91425" rIns="91425" tIns="91425"/>
          <a:lstStyle>
            <a:lvl1pPr indent="0" marL="0" rtl="0">
              <a:spcBef>
                <a:spcPts val="0"/>
              </a:spcBef>
              <a:buClr>
                <a:srgbClr val="86D1D8"/>
              </a:buClr>
              <a:buFont typeface="Century Gothic"/>
              <a:buNone/>
              <a:defRPr/>
            </a:lvl1pPr>
            <a:lvl2pPr indent="0" marL="457200" rtl="0">
              <a:spcBef>
                <a:spcPts val="0"/>
              </a:spcBef>
              <a:buFont typeface="Century Gothic"/>
              <a:buNone/>
              <a:defRPr/>
            </a:lvl2pPr>
            <a:lvl3pPr indent="0" marL="914400" rtl="0">
              <a:spcBef>
                <a:spcPts val="0"/>
              </a:spcBef>
              <a:buFont typeface="Century Gothic"/>
              <a:buNone/>
              <a:defRPr/>
            </a:lvl3pPr>
            <a:lvl4pPr indent="0" marL="1371600" rtl="0">
              <a:spcBef>
                <a:spcPts val="0"/>
              </a:spcBef>
              <a:buFont typeface="Century Gothic"/>
              <a:buNone/>
              <a:defRPr/>
            </a:lvl4pPr>
            <a:lvl5pPr indent="0" marL="1828800" rtl="0">
              <a:spcBef>
                <a:spcPts val="0"/>
              </a:spcBef>
              <a:buFont typeface="Century Gothic"/>
              <a:buNone/>
              <a:defRPr/>
            </a:lvl5pPr>
            <a:lvl6pPr indent="0" marL="2286000" rtl="0">
              <a:spcBef>
                <a:spcPts val="0"/>
              </a:spcBef>
              <a:buFont typeface="Century Gothic"/>
              <a:buNone/>
              <a:defRPr/>
            </a:lvl6pPr>
            <a:lvl7pPr indent="0" marL="2743200" rtl="0">
              <a:spcBef>
                <a:spcPts val="0"/>
              </a:spcBef>
              <a:buFont typeface="Century Gothic"/>
              <a:buNone/>
              <a:defRPr/>
            </a:lvl7pPr>
            <a:lvl8pPr indent="0" marL="3200400" rtl="0">
              <a:spcBef>
                <a:spcPts val="0"/>
              </a:spcBef>
              <a:buFont typeface="Century Gothic"/>
              <a:buNone/>
              <a:defRPr/>
            </a:lvl8pPr>
            <a:lvl9pPr indent="0" marL="3657600" rtl="0">
              <a:spcBef>
                <a:spcPts val="0"/>
              </a:spcBef>
              <a:buFont typeface="Century Gothic"/>
              <a:buNone/>
              <a:defRPr/>
            </a:lvl9pPr>
          </a:lstStyle>
          <a:p/>
        </p:txBody>
      </p:sp>
      <p:sp>
        <p:nvSpPr>
          <p:cNvPr id="127" name="Shape 127"/>
          <p:cNvSpPr/>
          <p:nvPr>
            <p:ph idx="8" type="pic"/>
          </p:nvPr>
        </p:nvSpPr>
        <p:spPr>
          <a:xfrm>
            <a:off x="7124699" y="2209800"/>
            <a:ext cx="2932112" cy="1524000"/>
          </a:xfrm>
          <a:prstGeom prst="roundRect">
            <a:avLst>
              <a:gd fmla="val 1858" name="adj"/>
            </a:avLst>
          </a:prstGeom>
          <a:noFill/>
          <a:ln>
            <a:noFill/>
          </a:ln>
        </p:spPr>
        <p:txBody>
          <a:bodyPr anchorCtr="0" anchor="t" bIns="91425" lIns="91425" rIns="91425" tIns="91425"/>
          <a:lstStyle>
            <a:lvl1pPr indent="0" marL="0" marR="0" rtl="0" algn="ctr">
              <a:spcBef>
                <a:spcPts val="0"/>
              </a:spcBef>
              <a:buClr>
                <a:schemeClr val="lt1"/>
              </a:buClr>
              <a:buFont typeface="Century Gothic"/>
              <a:buNone/>
              <a:defRPr/>
            </a:lvl1pPr>
            <a:lvl2pPr indent="0" marL="457200" marR="0" rtl="0" algn="l">
              <a:spcBef>
                <a:spcPts val="0"/>
              </a:spcBef>
              <a:buClr>
                <a:schemeClr val="lt1"/>
              </a:buClr>
              <a:buFont typeface="Century Gothic"/>
              <a:buNone/>
              <a:defRPr/>
            </a:lvl2pPr>
            <a:lvl3pPr indent="0" marL="914400" marR="0" rtl="0" algn="l">
              <a:spcBef>
                <a:spcPts val="0"/>
              </a:spcBef>
              <a:buClr>
                <a:schemeClr val="lt1"/>
              </a:buClr>
              <a:buFont typeface="Century Gothic"/>
              <a:buNone/>
              <a:defRPr/>
            </a:lvl3pPr>
            <a:lvl4pPr indent="0" marL="1371600" marR="0" rtl="0" algn="l">
              <a:spcBef>
                <a:spcPts val="0"/>
              </a:spcBef>
              <a:buClr>
                <a:schemeClr val="lt1"/>
              </a:buClr>
              <a:buFont typeface="Century Gothic"/>
              <a:buNone/>
              <a:defRPr/>
            </a:lvl4pPr>
            <a:lvl5pPr indent="0" marL="1828800" marR="0" rtl="0" algn="l">
              <a:spcBef>
                <a:spcPts val="0"/>
              </a:spcBef>
              <a:buClr>
                <a:schemeClr val="lt1"/>
              </a:buClr>
              <a:buFont typeface="Century Gothic"/>
              <a:buNone/>
              <a:defRPr/>
            </a:lvl5pPr>
            <a:lvl6pPr indent="0" marL="2286000" marR="0" rtl="0" algn="l">
              <a:spcBef>
                <a:spcPts val="0"/>
              </a:spcBef>
              <a:buClr>
                <a:schemeClr val="lt1"/>
              </a:buClr>
              <a:buFont typeface="Century Gothic"/>
              <a:buNone/>
              <a:defRPr/>
            </a:lvl6pPr>
            <a:lvl7pPr indent="0" marL="2743200" marR="0" rtl="0" algn="l">
              <a:spcBef>
                <a:spcPts val="0"/>
              </a:spcBef>
              <a:buClr>
                <a:schemeClr val="lt1"/>
              </a:buClr>
              <a:buFont typeface="Century Gothic"/>
              <a:buNone/>
              <a:defRPr/>
            </a:lvl7pPr>
            <a:lvl8pPr indent="0" marL="3200400" marR="0" rtl="0" algn="l">
              <a:spcBef>
                <a:spcPts val="0"/>
              </a:spcBef>
              <a:buClr>
                <a:schemeClr val="lt1"/>
              </a:buClr>
              <a:buFont typeface="Century Gothic"/>
              <a:buNone/>
              <a:defRPr/>
            </a:lvl8pPr>
            <a:lvl9pPr indent="0" marL="3657600" marR="0" rtl="0" algn="l">
              <a:spcBef>
                <a:spcPts val="0"/>
              </a:spcBef>
              <a:buClr>
                <a:schemeClr val="lt1"/>
              </a:buClr>
              <a:buFont typeface="Century Gothic"/>
              <a:buNone/>
              <a:defRPr/>
            </a:lvl9pPr>
          </a:lstStyle>
          <a:p/>
        </p:txBody>
      </p:sp>
      <p:sp>
        <p:nvSpPr>
          <p:cNvPr id="128" name="Shape 128"/>
          <p:cNvSpPr txBox="1"/>
          <p:nvPr>
            <p:ph idx="9" type="body"/>
          </p:nvPr>
        </p:nvSpPr>
        <p:spPr>
          <a:xfrm>
            <a:off x="7124575" y="4827207"/>
            <a:ext cx="2935996" cy="659188"/>
          </a:xfrm>
          <a:prstGeom prst="rect">
            <a:avLst/>
          </a:prstGeom>
          <a:noFill/>
          <a:ln>
            <a:noFill/>
          </a:ln>
        </p:spPr>
        <p:txBody>
          <a:bodyPr anchorCtr="0" anchor="t" bIns="91425" lIns="91425" rIns="91425" tIns="91425"/>
          <a:lstStyle>
            <a:lvl1pPr indent="0" marL="0" rtl="0">
              <a:spcBef>
                <a:spcPts val="0"/>
              </a:spcBef>
              <a:buFont typeface="Century Gothic"/>
              <a:buNone/>
              <a:defRPr/>
            </a:lvl1pPr>
            <a:lvl2pPr indent="0" marL="457200" rtl="0">
              <a:spcBef>
                <a:spcPts val="0"/>
              </a:spcBef>
              <a:buFont typeface="Century Gothic"/>
              <a:buNone/>
              <a:defRPr/>
            </a:lvl2pPr>
            <a:lvl3pPr indent="0" marL="914400" rtl="0">
              <a:spcBef>
                <a:spcPts val="0"/>
              </a:spcBef>
              <a:buFont typeface="Century Gothic"/>
              <a:buNone/>
              <a:defRPr/>
            </a:lvl3pPr>
            <a:lvl4pPr indent="0" marL="1371600" rtl="0">
              <a:spcBef>
                <a:spcPts val="0"/>
              </a:spcBef>
              <a:buFont typeface="Century Gothic"/>
              <a:buNone/>
              <a:defRPr/>
            </a:lvl4pPr>
            <a:lvl5pPr indent="0" marL="1828800" rtl="0">
              <a:spcBef>
                <a:spcPts val="0"/>
              </a:spcBef>
              <a:buFont typeface="Century Gothic"/>
              <a:buNone/>
              <a:defRPr/>
            </a:lvl5pPr>
            <a:lvl6pPr indent="0" marL="2286000" rtl="0">
              <a:spcBef>
                <a:spcPts val="0"/>
              </a:spcBef>
              <a:buFont typeface="Century Gothic"/>
              <a:buNone/>
              <a:defRPr/>
            </a:lvl6pPr>
            <a:lvl7pPr indent="0" marL="2743200" rtl="0">
              <a:spcBef>
                <a:spcPts val="0"/>
              </a:spcBef>
              <a:buFont typeface="Century Gothic"/>
              <a:buNone/>
              <a:defRPr/>
            </a:lvl7pPr>
            <a:lvl8pPr indent="0" marL="3200400" rtl="0">
              <a:spcBef>
                <a:spcPts val="0"/>
              </a:spcBef>
              <a:buFont typeface="Century Gothic"/>
              <a:buNone/>
              <a:defRPr/>
            </a:lvl8pPr>
            <a:lvl9pPr indent="0" marL="3657600" rtl="0">
              <a:spcBef>
                <a:spcPts val="0"/>
              </a:spcBef>
              <a:buFont typeface="Century Gothic"/>
              <a:buNone/>
              <a:defRPr/>
            </a:lvl9pPr>
          </a:lstStyle>
          <a:p/>
        </p:txBody>
      </p:sp>
      <p:cxnSp>
        <p:nvCxnSpPr>
          <p:cNvPr id="129" name="Shape 129"/>
          <p:cNvCxnSpPr/>
          <p:nvPr/>
        </p:nvCxnSpPr>
        <p:spPr>
          <a:xfrm>
            <a:off x="3726142" y="2133600"/>
            <a:ext cx="0" cy="3962399"/>
          </a:xfrm>
          <a:prstGeom prst="straightConnector1">
            <a:avLst/>
          </a:prstGeom>
          <a:noFill/>
          <a:ln cap="flat" cmpd="sng" w="12700">
            <a:solidFill>
              <a:srgbClr val="86D1D8">
                <a:alpha val="40000"/>
              </a:srgbClr>
            </a:solidFill>
            <a:prstDash val="solid"/>
            <a:round/>
            <a:headEnd len="med" w="med" type="none"/>
            <a:tailEnd len="med" w="med" type="none"/>
          </a:ln>
        </p:spPr>
      </p:cxnSp>
      <p:cxnSp>
        <p:nvCxnSpPr>
          <p:cNvPr id="130" name="Shape 130"/>
          <p:cNvCxnSpPr/>
          <p:nvPr/>
        </p:nvCxnSpPr>
        <p:spPr>
          <a:xfrm>
            <a:off x="6962227" y="2133600"/>
            <a:ext cx="0" cy="3966881"/>
          </a:xfrm>
          <a:prstGeom prst="straightConnector1">
            <a:avLst/>
          </a:prstGeom>
          <a:noFill/>
          <a:ln cap="flat" cmpd="sng" w="12700">
            <a:solidFill>
              <a:srgbClr val="86D1D8">
                <a:alpha val="40000"/>
              </a:srgbClr>
            </a:solidFill>
            <a:prstDash val="solid"/>
            <a:round/>
            <a:headEnd len="med" w="med" type="none"/>
            <a:tailEnd len="med" w="med" type="none"/>
          </a:ln>
        </p:spPr>
      </p:cxnSp>
      <p:sp>
        <p:nvSpPr>
          <p:cNvPr id="131" name="Shape 131"/>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32" name="Shape 132"/>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33" name="Shape 133"/>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baseline="0" i="0" lang="id-ID" sz="2800" u="none" cap="none" strike="noStrike">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34" name="Shape 134"/>
        <p:cNvGrpSpPr/>
        <p:nvPr/>
      </p:nvGrpSpPr>
      <p:grpSpPr>
        <a:xfrm>
          <a:off x="0" y="0"/>
          <a:ext cx="0" cy="0"/>
          <a:chOff x="0" y="0"/>
          <a:chExt cx="0" cy="0"/>
        </a:xfrm>
      </p:grpSpPr>
      <p:sp>
        <p:nvSpPr>
          <p:cNvPr id="135" name="Shape 135"/>
          <p:cNvSpPr txBox="1"/>
          <p:nvPr>
            <p:ph type="title"/>
          </p:nvPr>
        </p:nvSpPr>
        <p:spPr>
          <a:xfrm>
            <a:off x="646110" y="452718"/>
            <a:ext cx="9404723" cy="1400530"/>
          </a:xfrm>
          <a:prstGeom prst="rect">
            <a:avLst/>
          </a:prstGeom>
          <a:noFill/>
          <a:ln>
            <a:noFill/>
          </a:ln>
        </p:spPr>
        <p:txBody>
          <a:bodyPr anchorCtr="0" anchor="t" bIns="91425" lIns="91425" rIns="91425" tIns="91425"/>
          <a:lstStyle>
            <a:lvl1pPr rtl="0" algn="l">
              <a:spcBef>
                <a:spcPts val="0"/>
              </a:spcBef>
              <a:buClr>
                <a:schemeClr val="lt2"/>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36" name="Shape 136"/>
          <p:cNvSpPr txBox="1"/>
          <p:nvPr>
            <p:ph idx="1" type="body"/>
          </p:nvPr>
        </p:nvSpPr>
        <p:spPr>
          <a:xfrm rot="5400000">
            <a:off x="3478842" y="-322612"/>
            <a:ext cx="4195480" cy="8946541"/>
          </a:xfrm>
          <a:prstGeom prst="rect">
            <a:avLst/>
          </a:prstGeom>
          <a:noFill/>
          <a:ln>
            <a:noFill/>
          </a:ln>
        </p:spPr>
        <p:txBody>
          <a:bodyPr anchorCtr="0" anchor="t" bIns="91425" lIns="91425" rIns="91425" tIns="91425"/>
          <a:lstStyle>
            <a:lvl1pPr indent="-241300" marL="342900" rtl="0" algn="l">
              <a:spcBef>
                <a:spcPts val="1000"/>
              </a:spcBef>
              <a:spcAft>
                <a:spcPts val="0"/>
              </a:spcAft>
              <a:buClr>
                <a:srgbClr val="86D1D8"/>
              </a:buClr>
              <a:buFont typeface="Noto Symbol"/>
              <a:buChar char=""/>
              <a:defRPr/>
            </a:lvl1pPr>
            <a:lvl2pPr indent="-194309" marL="742950" rtl="0" algn="l">
              <a:spcBef>
                <a:spcPts val="1000"/>
              </a:spcBef>
              <a:spcAft>
                <a:spcPts val="0"/>
              </a:spcAft>
              <a:buClr>
                <a:srgbClr val="86D1D8"/>
              </a:buClr>
              <a:buFont typeface="Noto Symbol"/>
              <a:buChar char=""/>
              <a:defRPr/>
            </a:lvl2pPr>
            <a:lvl3pPr indent="-147319" marL="1143000" rtl="0" algn="l">
              <a:spcBef>
                <a:spcPts val="1000"/>
              </a:spcBef>
              <a:spcAft>
                <a:spcPts val="0"/>
              </a:spcAft>
              <a:buClr>
                <a:srgbClr val="86D1D8"/>
              </a:buClr>
              <a:buFont typeface="Noto Symbol"/>
              <a:buChar char=""/>
              <a:defRPr/>
            </a:lvl3pPr>
            <a:lvl4pPr indent="-157480" marL="1600200" rtl="0" algn="l">
              <a:spcBef>
                <a:spcPts val="1000"/>
              </a:spcBef>
              <a:spcAft>
                <a:spcPts val="0"/>
              </a:spcAft>
              <a:buClr>
                <a:srgbClr val="86D1D8"/>
              </a:buClr>
              <a:buFont typeface="Noto Symbol"/>
              <a:buChar char=""/>
              <a:defRPr/>
            </a:lvl4pPr>
            <a:lvl5pPr indent="-157479" marL="2057400" rtl="0" algn="l">
              <a:spcBef>
                <a:spcPts val="1000"/>
              </a:spcBef>
              <a:spcAft>
                <a:spcPts val="0"/>
              </a:spcAft>
              <a:buClr>
                <a:srgbClr val="86D1D8"/>
              </a:buClr>
              <a:buFont typeface="Noto Symbol"/>
              <a:buChar char=""/>
              <a:defRPr/>
            </a:lvl5pPr>
            <a:lvl6pPr indent="-161579" marL="2506000" rtl="0" algn="l">
              <a:spcBef>
                <a:spcPts val="1000"/>
              </a:spcBef>
              <a:spcAft>
                <a:spcPts val="0"/>
              </a:spcAft>
              <a:buClr>
                <a:srgbClr val="86D1D8"/>
              </a:buClr>
              <a:buFont typeface="Noto Symbol"/>
              <a:buChar char=""/>
              <a:defRPr/>
            </a:lvl6pPr>
            <a:lvl7pPr indent="-157479" marL="2971800" rtl="0" algn="l">
              <a:spcBef>
                <a:spcPts val="1000"/>
              </a:spcBef>
              <a:spcAft>
                <a:spcPts val="0"/>
              </a:spcAft>
              <a:buClr>
                <a:srgbClr val="86D1D8"/>
              </a:buClr>
              <a:buFont typeface="Noto Symbol"/>
              <a:buChar char=""/>
              <a:defRPr/>
            </a:lvl7pPr>
            <a:lvl8pPr indent="-157479" marL="3429000" rtl="0" algn="l">
              <a:spcBef>
                <a:spcPts val="1000"/>
              </a:spcBef>
              <a:spcAft>
                <a:spcPts val="0"/>
              </a:spcAft>
              <a:buClr>
                <a:srgbClr val="86D1D8"/>
              </a:buClr>
              <a:buFont typeface="Noto Symbol"/>
              <a:buChar char=""/>
              <a:defRPr/>
            </a:lvl8pPr>
            <a:lvl9pPr indent="-157479" marL="3886200" rtl="0" algn="l">
              <a:spcBef>
                <a:spcPts val="1000"/>
              </a:spcBef>
              <a:spcAft>
                <a:spcPts val="0"/>
              </a:spcAft>
              <a:buClr>
                <a:srgbClr val="86D1D8"/>
              </a:buClr>
              <a:buFont typeface="Noto Symbol"/>
              <a:buChar char=""/>
              <a:defRPr/>
            </a:lvl9pPr>
          </a:lstStyle>
          <a:p/>
        </p:txBody>
      </p:sp>
      <p:sp>
        <p:nvSpPr>
          <p:cNvPr id="137" name="Shape 137"/>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38" name="Shape 138"/>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39" name="Shape 139"/>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baseline="0" i="0" lang="id-ID" sz="2800" u="none" cap="none" strike="noStrike">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40" name="Shape 140"/>
        <p:cNvGrpSpPr/>
        <p:nvPr/>
      </p:nvGrpSpPr>
      <p:grpSpPr>
        <a:xfrm>
          <a:off x="0" y="0"/>
          <a:ext cx="0" cy="0"/>
          <a:chOff x="0" y="0"/>
          <a:chExt cx="0" cy="0"/>
        </a:xfrm>
      </p:grpSpPr>
      <p:sp>
        <p:nvSpPr>
          <p:cNvPr id="141" name="Shape 141"/>
          <p:cNvSpPr txBox="1"/>
          <p:nvPr>
            <p:ph type="title"/>
          </p:nvPr>
        </p:nvSpPr>
        <p:spPr>
          <a:xfrm rot="5400000">
            <a:off x="6267450" y="2466974"/>
            <a:ext cx="5826124" cy="1752600"/>
          </a:xfrm>
          <a:prstGeom prst="rect">
            <a:avLst/>
          </a:prstGeom>
          <a:noFill/>
          <a:ln>
            <a:noFill/>
          </a:ln>
        </p:spPr>
        <p:txBody>
          <a:bodyPr anchorCtr="0" anchor="b" bIns="91425" lIns="91425" rIns="91425" tIns="91425"/>
          <a:lstStyle>
            <a:lvl1pPr rtl="0" algn="l">
              <a:spcBef>
                <a:spcPts val="0"/>
              </a:spcBef>
              <a:buClr>
                <a:schemeClr val="lt2"/>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42" name="Shape 142"/>
          <p:cNvSpPr txBox="1"/>
          <p:nvPr>
            <p:ph idx="1" type="body"/>
          </p:nvPr>
        </p:nvSpPr>
        <p:spPr>
          <a:xfrm rot="5400000">
            <a:off x="1679574" y="-139698"/>
            <a:ext cx="5368924" cy="7423149"/>
          </a:xfrm>
          <a:prstGeom prst="rect">
            <a:avLst/>
          </a:prstGeom>
          <a:noFill/>
          <a:ln>
            <a:noFill/>
          </a:ln>
        </p:spPr>
        <p:txBody>
          <a:bodyPr anchorCtr="0" anchor="t" bIns="91425" lIns="91425" rIns="91425" tIns="91425"/>
          <a:lstStyle>
            <a:lvl1pPr indent="-241300" marL="342900" rtl="0" algn="l">
              <a:spcBef>
                <a:spcPts val="1000"/>
              </a:spcBef>
              <a:spcAft>
                <a:spcPts val="0"/>
              </a:spcAft>
              <a:buClr>
                <a:srgbClr val="86D1D8"/>
              </a:buClr>
              <a:buFont typeface="Noto Symbol"/>
              <a:buChar char=""/>
              <a:defRPr/>
            </a:lvl1pPr>
            <a:lvl2pPr indent="-194309" marL="742950" rtl="0" algn="l">
              <a:spcBef>
                <a:spcPts val="1000"/>
              </a:spcBef>
              <a:spcAft>
                <a:spcPts val="0"/>
              </a:spcAft>
              <a:buClr>
                <a:srgbClr val="86D1D8"/>
              </a:buClr>
              <a:buFont typeface="Noto Symbol"/>
              <a:buChar char=""/>
              <a:defRPr/>
            </a:lvl2pPr>
            <a:lvl3pPr indent="-147319" marL="1143000" rtl="0" algn="l">
              <a:spcBef>
                <a:spcPts val="1000"/>
              </a:spcBef>
              <a:spcAft>
                <a:spcPts val="0"/>
              </a:spcAft>
              <a:buClr>
                <a:srgbClr val="86D1D8"/>
              </a:buClr>
              <a:buFont typeface="Noto Symbol"/>
              <a:buChar char=""/>
              <a:defRPr/>
            </a:lvl3pPr>
            <a:lvl4pPr indent="-157480" marL="1600200" rtl="0" algn="l">
              <a:spcBef>
                <a:spcPts val="1000"/>
              </a:spcBef>
              <a:spcAft>
                <a:spcPts val="0"/>
              </a:spcAft>
              <a:buClr>
                <a:srgbClr val="86D1D8"/>
              </a:buClr>
              <a:buFont typeface="Noto Symbol"/>
              <a:buChar char=""/>
              <a:defRPr/>
            </a:lvl4pPr>
            <a:lvl5pPr indent="-157479" marL="2057400" rtl="0" algn="l">
              <a:spcBef>
                <a:spcPts val="1000"/>
              </a:spcBef>
              <a:spcAft>
                <a:spcPts val="0"/>
              </a:spcAft>
              <a:buClr>
                <a:srgbClr val="86D1D8"/>
              </a:buClr>
              <a:buFont typeface="Noto Symbol"/>
              <a:buChar char=""/>
              <a:defRPr/>
            </a:lvl5pPr>
            <a:lvl6pPr indent="-161579" marL="2506000" rtl="0" algn="l">
              <a:spcBef>
                <a:spcPts val="1000"/>
              </a:spcBef>
              <a:spcAft>
                <a:spcPts val="0"/>
              </a:spcAft>
              <a:buClr>
                <a:srgbClr val="86D1D8"/>
              </a:buClr>
              <a:buFont typeface="Noto Symbol"/>
              <a:buChar char=""/>
              <a:defRPr/>
            </a:lvl6pPr>
            <a:lvl7pPr indent="-157479" marL="2971800" rtl="0" algn="l">
              <a:spcBef>
                <a:spcPts val="1000"/>
              </a:spcBef>
              <a:spcAft>
                <a:spcPts val="0"/>
              </a:spcAft>
              <a:buClr>
                <a:srgbClr val="86D1D8"/>
              </a:buClr>
              <a:buFont typeface="Noto Symbol"/>
              <a:buChar char=""/>
              <a:defRPr/>
            </a:lvl7pPr>
            <a:lvl8pPr indent="-157479" marL="3429000" rtl="0" algn="l">
              <a:spcBef>
                <a:spcPts val="1000"/>
              </a:spcBef>
              <a:spcAft>
                <a:spcPts val="0"/>
              </a:spcAft>
              <a:buClr>
                <a:srgbClr val="86D1D8"/>
              </a:buClr>
              <a:buFont typeface="Noto Symbol"/>
              <a:buChar char=""/>
              <a:defRPr/>
            </a:lvl8pPr>
            <a:lvl9pPr indent="-157479" marL="3886200" rtl="0" algn="l">
              <a:spcBef>
                <a:spcPts val="1000"/>
              </a:spcBef>
              <a:spcAft>
                <a:spcPts val="0"/>
              </a:spcAft>
              <a:buClr>
                <a:srgbClr val="86D1D8"/>
              </a:buClr>
              <a:buFont typeface="Noto Symbol"/>
              <a:buChar char=""/>
              <a:defRPr/>
            </a:lvl9pPr>
          </a:lstStyle>
          <a:p/>
        </p:txBody>
      </p:sp>
      <p:sp>
        <p:nvSpPr>
          <p:cNvPr id="143" name="Shape 143"/>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44" name="Shape 144"/>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45" name="Shape 145"/>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baseline="0" i="0" lang="id-ID" sz="2800" u="none" cap="none" strike="noStrike">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6" name="Shape 26"/>
        <p:cNvGrpSpPr/>
        <p:nvPr/>
      </p:nvGrpSpPr>
      <p:grpSpPr>
        <a:xfrm>
          <a:off x="0" y="0"/>
          <a:ext cx="0" cy="0"/>
          <a:chOff x="0" y="0"/>
          <a:chExt cx="0" cy="0"/>
        </a:xfrm>
      </p:grpSpPr>
      <p:sp>
        <p:nvSpPr>
          <p:cNvPr id="27" name="Shape 27"/>
          <p:cNvSpPr txBox="1"/>
          <p:nvPr>
            <p:ph type="title"/>
          </p:nvPr>
        </p:nvSpPr>
        <p:spPr>
          <a:xfrm>
            <a:off x="646110" y="452718"/>
            <a:ext cx="9404723" cy="1400530"/>
          </a:xfrm>
          <a:prstGeom prst="rect">
            <a:avLst/>
          </a:prstGeom>
          <a:noFill/>
          <a:ln>
            <a:noFill/>
          </a:ln>
        </p:spPr>
        <p:txBody>
          <a:bodyPr anchorCtr="0" anchor="t" bIns="91425" lIns="91425" rIns="91425" tIns="91425"/>
          <a:lstStyle>
            <a:lvl1pPr rtl="0" algn="l">
              <a:spcBef>
                <a:spcPts val="0"/>
              </a:spcBef>
              <a:buClr>
                <a:schemeClr val="lt2"/>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8" name="Shape 28"/>
          <p:cNvSpPr txBox="1"/>
          <p:nvPr>
            <p:ph idx="1" type="body"/>
          </p:nvPr>
        </p:nvSpPr>
        <p:spPr>
          <a:xfrm>
            <a:off x="1103312" y="2052917"/>
            <a:ext cx="8946541" cy="4195480"/>
          </a:xfrm>
          <a:prstGeom prst="rect">
            <a:avLst/>
          </a:prstGeom>
          <a:noFill/>
          <a:ln>
            <a:noFill/>
          </a:ln>
        </p:spPr>
        <p:txBody>
          <a:bodyPr anchorCtr="0" anchor="t" bIns="91425" lIns="91425" rIns="91425" tIns="91425"/>
          <a:lstStyle>
            <a:lvl1pPr indent="-241300" marL="342900" rtl="0" algn="l">
              <a:spcBef>
                <a:spcPts val="1000"/>
              </a:spcBef>
              <a:spcAft>
                <a:spcPts val="0"/>
              </a:spcAft>
              <a:buClr>
                <a:srgbClr val="86D1D8"/>
              </a:buClr>
              <a:buFont typeface="Noto Symbol"/>
              <a:buChar char=""/>
              <a:defRPr/>
            </a:lvl1pPr>
            <a:lvl2pPr indent="-194309" marL="742950" rtl="0" algn="l">
              <a:spcBef>
                <a:spcPts val="1000"/>
              </a:spcBef>
              <a:spcAft>
                <a:spcPts val="0"/>
              </a:spcAft>
              <a:buClr>
                <a:srgbClr val="86D1D8"/>
              </a:buClr>
              <a:buFont typeface="Noto Symbol"/>
              <a:buChar char=""/>
              <a:defRPr/>
            </a:lvl2pPr>
            <a:lvl3pPr indent="-147319" marL="1143000" rtl="0" algn="l">
              <a:spcBef>
                <a:spcPts val="1000"/>
              </a:spcBef>
              <a:spcAft>
                <a:spcPts val="0"/>
              </a:spcAft>
              <a:buClr>
                <a:srgbClr val="86D1D8"/>
              </a:buClr>
              <a:buFont typeface="Noto Symbol"/>
              <a:buChar char=""/>
              <a:defRPr/>
            </a:lvl3pPr>
            <a:lvl4pPr indent="-157480" marL="1600200" rtl="0" algn="l">
              <a:spcBef>
                <a:spcPts val="1000"/>
              </a:spcBef>
              <a:spcAft>
                <a:spcPts val="0"/>
              </a:spcAft>
              <a:buClr>
                <a:srgbClr val="86D1D8"/>
              </a:buClr>
              <a:buFont typeface="Noto Symbol"/>
              <a:buChar char=""/>
              <a:defRPr/>
            </a:lvl4pPr>
            <a:lvl5pPr indent="-157479" marL="2057400" rtl="0" algn="l">
              <a:spcBef>
                <a:spcPts val="1000"/>
              </a:spcBef>
              <a:spcAft>
                <a:spcPts val="0"/>
              </a:spcAft>
              <a:buClr>
                <a:srgbClr val="86D1D8"/>
              </a:buClr>
              <a:buFont typeface="Noto Symbol"/>
              <a:buChar char=""/>
              <a:defRPr/>
            </a:lvl5pPr>
            <a:lvl6pPr indent="-161579" marL="2506000" rtl="0" algn="l">
              <a:spcBef>
                <a:spcPts val="1000"/>
              </a:spcBef>
              <a:spcAft>
                <a:spcPts val="0"/>
              </a:spcAft>
              <a:buClr>
                <a:srgbClr val="86D1D8"/>
              </a:buClr>
              <a:buFont typeface="Noto Symbol"/>
              <a:buChar char=""/>
              <a:defRPr/>
            </a:lvl6pPr>
            <a:lvl7pPr indent="-157479" marL="2971800" rtl="0" algn="l">
              <a:spcBef>
                <a:spcPts val="1000"/>
              </a:spcBef>
              <a:spcAft>
                <a:spcPts val="0"/>
              </a:spcAft>
              <a:buClr>
                <a:srgbClr val="86D1D8"/>
              </a:buClr>
              <a:buFont typeface="Noto Symbol"/>
              <a:buChar char=""/>
              <a:defRPr/>
            </a:lvl7pPr>
            <a:lvl8pPr indent="-157479" marL="3429000" rtl="0" algn="l">
              <a:spcBef>
                <a:spcPts val="1000"/>
              </a:spcBef>
              <a:spcAft>
                <a:spcPts val="0"/>
              </a:spcAft>
              <a:buClr>
                <a:srgbClr val="86D1D8"/>
              </a:buClr>
              <a:buFont typeface="Noto Symbol"/>
              <a:buChar char=""/>
              <a:defRPr/>
            </a:lvl8pPr>
            <a:lvl9pPr indent="-157479" marL="3886200" rtl="0" algn="l">
              <a:spcBef>
                <a:spcPts val="1000"/>
              </a:spcBef>
              <a:spcAft>
                <a:spcPts val="0"/>
              </a:spcAft>
              <a:buClr>
                <a:srgbClr val="86D1D8"/>
              </a:buClr>
              <a:buFont typeface="Noto Symbol"/>
              <a:buChar char=""/>
              <a:defRPr/>
            </a:lvl9pPr>
          </a:lstStyle>
          <a:p/>
        </p:txBody>
      </p:sp>
      <p:sp>
        <p:nvSpPr>
          <p:cNvPr id="29" name="Shape 29"/>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0" name="Shape 30"/>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1" name="Shape 31"/>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baseline="0" i="0" lang="id-ID" sz="2800" u="none" cap="none" strike="noStrike">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2" name="Shape 32"/>
        <p:cNvGrpSpPr/>
        <p:nvPr/>
      </p:nvGrpSpPr>
      <p:grpSpPr>
        <a:xfrm>
          <a:off x="0" y="0"/>
          <a:ext cx="0" cy="0"/>
          <a:chOff x="0" y="0"/>
          <a:chExt cx="0" cy="0"/>
        </a:xfrm>
      </p:grpSpPr>
      <p:sp>
        <p:nvSpPr>
          <p:cNvPr id="33" name="Shape 33"/>
          <p:cNvSpPr txBox="1"/>
          <p:nvPr>
            <p:ph type="title"/>
          </p:nvPr>
        </p:nvSpPr>
        <p:spPr>
          <a:xfrm>
            <a:off x="1154955" y="2861733"/>
            <a:ext cx="8825657" cy="1915646"/>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4" name="Shape 34"/>
          <p:cNvSpPr txBox="1"/>
          <p:nvPr>
            <p:ph idx="1" type="body"/>
          </p:nvPr>
        </p:nvSpPr>
        <p:spPr>
          <a:xfrm>
            <a:off x="1154954" y="4777380"/>
            <a:ext cx="8825657" cy="860399"/>
          </a:xfrm>
          <a:prstGeom prst="rect">
            <a:avLst/>
          </a:prstGeom>
          <a:noFill/>
          <a:ln>
            <a:noFill/>
          </a:ln>
        </p:spPr>
        <p:txBody>
          <a:bodyPr anchorCtr="0" anchor="t" bIns="91425" lIns="91425" rIns="91425" tIns="91425"/>
          <a:lstStyle>
            <a:lvl1pPr indent="0" marL="0" rtl="0" algn="l">
              <a:spcBef>
                <a:spcPts val="0"/>
              </a:spcBef>
              <a:buClr>
                <a:srgbClr val="86D1D8"/>
              </a:buClr>
              <a:buFont typeface="Century Gothic"/>
              <a:buNone/>
              <a:defRPr/>
            </a:lvl1pPr>
            <a:lvl2pPr indent="0" marL="457200" rtl="0">
              <a:spcBef>
                <a:spcPts val="0"/>
              </a:spcBef>
              <a:buClr>
                <a:schemeClr val="lt1"/>
              </a:buClr>
              <a:buFont typeface="Century Gothic"/>
              <a:buNone/>
              <a:defRPr/>
            </a:lvl2pPr>
            <a:lvl3pPr indent="0" marL="914400" rtl="0">
              <a:spcBef>
                <a:spcPts val="0"/>
              </a:spcBef>
              <a:buClr>
                <a:schemeClr val="lt1"/>
              </a:buClr>
              <a:buFont typeface="Century Gothic"/>
              <a:buNone/>
              <a:defRPr/>
            </a:lvl3pPr>
            <a:lvl4pPr indent="0" marL="1371600" rtl="0">
              <a:spcBef>
                <a:spcPts val="0"/>
              </a:spcBef>
              <a:buClr>
                <a:schemeClr val="lt1"/>
              </a:buClr>
              <a:buFont typeface="Century Gothic"/>
              <a:buNone/>
              <a:defRPr/>
            </a:lvl4pPr>
            <a:lvl5pPr indent="0" marL="1828800" rtl="0">
              <a:spcBef>
                <a:spcPts val="0"/>
              </a:spcBef>
              <a:buClr>
                <a:schemeClr val="lt1"/>
              </a:buClr>
              <a:buFont typeface="Century Gothic"/>
              <a:buNone/>
              <a:defRPr/>
            </a:lvl5pPr>
            <a:lvl6pPr indent="0" marL="2286000" rtl="0">
              <a:spcBef>
                <a:spcPts val="0"/>
              </a:spcBef>
              <a:buClr>
                <a:schemeClr val="lt1"/>
              </a:buClr>
              <a:buFont typeface="Century Gothic"/>
              <a:buNone/>
              <a:defRPr/>
            </a:lvl6pPr>
            <a:lvl7pPr indent="0" marL="2743200" rtl="0">
              <a:spcBef>
                <a:spcPts val="0"/>
              </a:spcBef>
              <a:buClr>
                <a:schemeClr val="lt1"/>
              </a:buClr>
              <a:buFont typeface="Century Gothic"/>
              <a:buNone/>
              <a:defRPr/>
            </a:lvl7pPr>
            <a:lvl8pPr indent="0" marL="3200400" rtl="0">
              <a:spcBef>
                <a:spcPts val="0"/>
              </a:spcBef>
              <a:buClr>
                <a:schemeClr val="lt1"/>
              </a:buClr>
              <a:buFont typeface="Century Gothic"/>
              <a:buNone/>
              <a:defRPr/>
            </a:lvl8pPr>
            <a:lvl9pPr indent="0" marL="3657600" rtl="0">
              <a:spcBef>
                <a:spcPts val="0"/>
              </a:spcBef>
              <a:buClr>
                <a:schemeClr val="lt1"/>
              </a:buClr>
              <a:buFont typeface="Century Gothic"/>
              <a:buNone/>
              <a:defRPr/>
            </a:lvl9pPr>
          </a:lstStyle>
          <a:p/>
        </p:txBody>
      </p:sp>
      <p:sp>
        <p:nvSpPr>
          <p:cNvPr id="35" name="Shape 35"/>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6" name="Shape 36"/>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7" name="Shape 37"/>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baseline="0" i="0" lang="id-ID" sz="2800" u="none" cap="none" strike="noStrike">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8" name="Shape 38"/>
        <p:cNvGrpSpPr/>
        <p:nvPr/>
      </p:nvGrpSpPr>
      <p:grpSpPr>
        <a:xfrm>
          <a:off x="0" y="0"/>
          <a:ext cx="0" cy="0"/>
          <a:chOff x="0" y="0"/>
          <a:chExt cx="0" cy="0"/>
        </a:xfrm>
      </p:grpSpPr>
      <p:sp>
        <p:nvSpPr>
          <p:cNvPr id="39" name="Shape 39"/>
          <p:cNvSpPr txBox="1"/>
          <p:nvPr>
            <p:ph type="title"/>
          </p:nvPr>
        </p:nvSpPr>
        <p:spPr>
          <a:xfrm>
            <a:off x="646110" y="452718"/>
            <a:ext cx="9404723" cy="1400530"/>
          </a:xfrm>
          <a:prstGeom prst="rect">
            <a:avLst/>
          </a:prstGeom>
          <a:noFill/>
          <a:ln>
            <a:noFill/>
          </a:ln>
        </p:spPr>
        <p:txBody>
          <a:bodyPr anchorCtr="0" anchor="t" bIns="91425" lIns="91425" rIns="91425" tIns="91425"/>
          <a:lstStyle>
            <a:lvl1pPr rtl="0" algn="l">
              <a:spcBef>
                <a:spcPts val="0"/>
              </a:spcBef>
              <a:buClr>
                <a:schemeClr val="lt2"/>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0" name="Shape 40"/>
          <p:cNvSpPr txBox="1"/>
          <p:nvPr>
            <p:ph idx="1" type="body"/>
          </p:nvPr>
        </p:nvSpPr>
        <p:spPr>
          <a:xfrm>
            <a:off x="1103312" y="2060575"/>
            <a:ext cx="4396339" cy="4195763"/>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1" name="Shape 41"/>
          <p:cNvSpPr txBox="1"/>
          <p:nvPr>
            <p:ph idx="2" type="body"/>
          </p:nvPr>
        </p:nvSpPr>
        <p:spPr>
          <a:xfrm>
            <a:off x="5654492" y="2056091"/>
            <a:ext cx="4396340" cy="4200244"/>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2" name="Shape 42"/>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3" name="Shape 43"/>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4" name="Shape 44"/>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baseline="0" i="0" lang="id-ID" sz="2800" u="none" cap="none" strike="noStrike">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5" name="Shape 45"/>
        <p:cNvGrpSpPr/>
        <p:nvPr/>
      </p:nvGrpSpPr>
      <p:grpSpPr>
        <a:xfrm>
          <a:off x="0" y="0"/>
          <a:ext cx="0" cy="0"/>
          <a:chOff x="0" y="0"/>
          <a:chExt cx="0" cy="0"/>
        </a:xfrm>
      </p:grpSpPr>
      <p:sp>
        <p:nvSpPr>
          <p:cNvPr id="46" name="Shape 46"/>
          <p:cNvSpPr txBox="1"/>
          <p:nvPr>
            <p:ph type="title"/>
          </p:nvPr>
        </p:nvSpPr>
        <p:spPr>
          <a:xfrm>
            <a:off x="646110" y="452718"/>
            <a:ext cx="9404723" cy="1400530"/>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7" name="Shape 47"/>
          <p:cNvSpPr txBox="1"/>
          <p:nvPr>
            <p:ph idx="1" type="body"/>
          </p:nvPr>
        </p:nvSpPr>
        <p:spPr>
          <a:xfrm>
            <a:off x="1103312" y="1905000"/>
            <a:ext cx="4396337" cy="576262"/>
          </a:xfrm>
          <a:prstGeom prst="rect">
            <a:avLst/>
          </a:prstGeom>
          <a:noFill/>
          <a:ln>
            <a:noFill/>
          </a:ln>
        </p:spPr>
        <p:txBody>
          <a:bodyPr anchorCtr="0" anchor="b" bIns="91425" lIns="91425" rIns="91425" tIns="91425"/>
          <a:lstStyle>
            <a:lvl1pPr indent="0" marL="0" rtl="0">
              <a:spcBef>
                <a:spcPts val="0"/>
              </a:spcBef>
              <a:buClr>
                <a:srgbClr val="86D1D8"/>
              </a:buClr>
              <a:buFont typeface="Century Gothic"/>
              <a:buNone/>
              <a:defRPr/>
            </a:lvl1pPr>
            <a:lvl2pPr indent="0" marL="457200" rtl="0">
              <a:spcBef>
                <a:spcPts val="0"/>
              </a:spcBef>
              <a:buFont typeface="Century Gothic"/>
              <a:buNone/>
              <a:defRPr/>
            </a:lvl2pPr>
            <a:lvl3pPr indent="0" marL="914400" rtl="0">
              <a:spcBef>
                <a:spcPts val="0"/>
              </a:spcBef>
              <a:buFont typeface="Century Gothic"/>
              <a:buNone/>
              <a:defRPr/>
            </a:lvl3pPr>
            <a:lvl4pPr indent="0" marL="1371600" rtl="0">
              <a:spcBef>
                <a:spcPts val="0"/>
              </a:spcBef>
              <a:buFont typeface="Century Gothic"/>
              <a:buNone/>
              <a:defRPr/>
            </a:lvl4pPr>
            <a:lvl5pPr indent="0" marL="1828800" rtl="0">
              <a:spcBef>
                <a:spcPts val="0"/>
              </a:spcBef>
              <a:buFont typeface="Century Gothic"/>
              <a:buNone/>
              <a:defRPr/>
            </a:lvl5pPr>
            <a:lvl6pPr indent="0" marL="2286000" rtl="0">
              <a:spcBef>
                <a:spcPts val="0"/>
              </a:spcBef>
              <a:buFont typeface="Century Gothic"/>
              <a:buNone/>
              <a:defRPr/>
            </a:lvl6pPr>
            <a:lvl7pPr indent="0" marL="2743200" rtl="0">
              <a:spcBef>
                <a:spcPts val="0"/>
              </a:spcBef>
              <a:buFont typeface="Century Gothic"/>
              <a:buNone/>
              <a:defRPr/>
            </a:lvl7pPr>
            <a:lvl8pPr indent="0" marL="3200400" rtl="0">
              <a:spcBef>
                <a:spcPts val="0"/>
              </a:spcBef>
              <a:buFont typeface="Century Gothic"/>
              <a:buNone/>
              <a:defRPr/>
            </a:lvl8pPr>
            <a:lvl9pPr indent="0" marL="3657600" rtl="0">
              <a:spcBef>
                <a:spcPts val="0"/>
              </a:spcBef>
              <a:buFont typeface="Century Gothic"/>
              <a:buNone/>
              <a:defRPr/>
            </a:lvl9pPr>
          </a:lstStyle>
          <a:p/>
        </p:txBody>
      </p:sp>
      <p:sp>
        <p:nvSpPr>
          <p:cNvPr id="48" name="Shape 48"/>
          <p:cNvSpPr txBox="1"/>
          <p:nvPr>
            <p:ph idx="2" type="body"/>
          </p:nvPr>
        </p:nvSpPr>
        <p:spPr>
          <a:xfrm>
            <a:off x="1103312" y="2514600"/>
            <a:ext cx="4396339" cy="3741738"/>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9" name="Shape 49"/>
          <p:cNvSpPr txBox="1"/>
          <p:nvPr>
            <p:ph idx="3" type="body"/>
          </p:nvPr>
        </p:nvSpPr>
        <p:spPr>
          <a:xfrm>
            <a:off x="5654494" y="1905000"/>
            <a:ext cx="4396339" cy="576262"/>
          </a:xfrm>
          <a:prstGeom prst="rect">
            <a:avLst/>
          </a:prstGeom>
          <a:noFill/>
          <a:ln>
            <a:noFill/>
          </a:ln>
        </p:spPr>
        <p:txBody>
          <a:bodyPr anchorCtr="0" anchor="b" bIns="91425" lIns="91425" rIns="91425" tIns="91425"/>
          <a:lstStyle>
            <a:lvl1pPr indent="0" marL="0" rtl="0">
              <a:spcBef>
                <a:spcPts val="0"/>
              </a:spcBef>
              <a:buClr>
                <a:srgbClr val="86D1D8"/>
              </a:buClr>
              <a:buFont typeface="Century Gothic"/>
              <a:buNone/>
              <a:defRPr/>
            </a:lvl1pPr>
            <a:lvl2pPr indent="0" marL="457200" rtl="0">
              <a:spcBef>
                <a:spcPts val="0"/>
              </a:spcBef>
              <a:buFont typeface="Century Gothic"/>
              <a:buNone/>
              <a:defRPr/>
            </a:lvl2pPr>
            <a:lvl3pPr indent="0" marL="914400" rtl="0">
              <a:spcBef>
                <a:spcPts val="0"/>
              </a:spcBef>
              <a:buFont typeface="Century Gothic"/>
              <a:buNone/>
              <a:defRPr/>
            </a:lvl3pPr>
            <a:lvl4pPr indent="0" marL="1371600" rtl="0">
              <a:spcBef>
                <a:spcPts val="0"/>
              </a:spcBef>
              <a:buFont typeface="Century Gothic"/>
              <a:buNone/>
              <a:defRPr/>
            </a:lvl4pPr>
            <a:lvl5pPr indent="0" marL="1828800" rtl="0">
              <a:spcBef>
                <a:spcPts val="0"/>
              </a:spcBef>
              <a:buFont typeface="Century Gothic"/>
              <a:buNone/>
              <a:defRPr/>
            </a:lvl5pPr>
            <a:lvl6pPr indent="0" marL="2286000" rtl="0">
              <a:spcBef>
                <a:spcPts val="0"/>
              </a:spcBef>
              <a:buFont typeface="Century Gothic"/>
              <a:buNone/>
              <a:defRPr/>
            </a:lvl6pPr>
            <a:lvl7pPr indent="0" marL="2743200" rtl="0">
              <a:spcBef>
                <a:spcPts val="0"/>
              </a:spcBef>
              <a:buFont typeface="Century Gothic"/>
              <a:buNone/>
              <a:defRPr/>
            </a:lvl7pPr>
            <a:lvl8pPr indent="0" marL="3200400" rtl="0">
              <a:spcBef>
                <a:spcPts val="0"/>
              </a:spcBef>
              <a:buFont typeface="Century Gothic"/>
              <a:buNone/>
              <a:defRPr/>
            </a:lvl8pPr>
            <a:lvl9pPr indent="0" marL="3657600" rtl="0">
              <a:spcBef>
                <a:spcPts val="0"/>
              </a:spcBef>
              <a:buFont typeface="Century Gothic"/>
              <a:buNone/>
              <a:defRPr/>
            </a:lvl9pPr>
          </a:lstStyle>
          <a:p/>
        </p:txBody>
      </p:sp>
      <p:sp>
        <p:nvSpPr>
          <p:cNvPr id="50" name="Shape 50"/>
          <p:cNvSpPr txBox="1"/>
          <p:nvPr>
            <p:ph idx="4" type="body"/>
          </p:nvPr>
        </p:nvSpPr>
        <p:spPr>
          <a:xfrm>
            <a:off x="5654494" y="2514600"/>
            <a:ext cx="4396339" cy="3741738"/>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1" name="Shape 51"/>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52" name="Shape 52"/>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53" name="Shape 53"/>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baseline="0" i="0" lang="id-ID" sz="2800" u="none" cap="none" strike="noStrike">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54" name="Shape 54"/>
        <p:cNvGrpSpPr/>
        <p:nvPr/>
      </p:nvGrpSpPr>
      <p:grpSpPr>
        <a:xfrm>
          <a:off x="0" y="0"/>
          <a:ext cx="0" cy="0"/>
          <a:chOff x="0" y="0"/>
          <a:chExt cx="0" cy="0"/>
        </a:xfrm>
      </p:grpSpPr>
      <p:sp>
        <p:nvSpPr>
          <p:cNvPr id="55" name="Shape 55"/>
          <p:cNvSpPr txBox="1"/>
          <p:nvPr>
            <p:ph type="title"/>
          </p:nvPr>
        </p:nvSpPr>
        <p:spPr>
          <a:xfrm>
            <a:off x="646110" y="452718"/>
            <a:ext cx="9404723" cy="1400530"/>
          </a:xfrm>
          <a:prstGeom prst="rect">
            <a:avLst/>
          </a:prstGeom>
          <a:noFill/>
          <a:ln>
            <a:noFill/>
          </a:ln>
        </p:spPr>
        <p:txBody>
          <a:bodyPr anchorCtr="0" anchor="t" bIns="91425" lIns="91425" rIns="91425" tIns="91425"/>
          <a:lstStyle>
            <a:lvl1pPr rtl="0" algn="l">
              <a:spcBef>
                <a:spcPts val="0"/>
              </a:spcBef>
              <a:buClr>
                <a:schemeClr val="lt2"/>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6" name="Shape 56"/>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57" name="Shape 57"/>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58" name="Shape 58"/>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baseline="0" i="0" lang="id-ID" sz="2800" u="none" cap="none" strike="noStrike">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9" name="Shape 59"/>
        <p:cNvGrpSpPr/>
        <p:nvPr/>
      </p:nvGrpSpPr>
      <p:grpSpPr>
        <a:xfrm>
          <a:off x="0" y="0"/>
          <a:ext cx="0" cy="0"/>
          <a:chOff x="0" y="0"/>
          <a:chExt cx="0" cy="0"/>
        </a:xfrm>
      </p:grpSpPr>
      <p:sp>
        <p:nvSpPr>
          <p:cNvPr id="60" name="Shape 60"/>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1" name="Shape 61"/>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2" name="Shape 62"/>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baseline="0" i="0" lang="id-ID" sz="2800" u="none" cap="none" strike="noStrike">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63" name="Shape 63"/>
        <p:cNvGrpSpPr/>
        <p:nvPr/>
      </p:nvGrpSpPr>
      <p:grpSpPr>
        <a:xfrm>
          <a:off x="0" y="0"/>
          <a:ext cx="0" cy="0"/>
          <a:chOff x="0" y="0"/>
          <a:chExt cx="0" cy="0"/>
        </a:xfrm>
      </p:grpSpPr>
      <p:sp>
        <p:nvSpPr>
          <p:cNvPr id="64" name="Shape 64"/>
          <p:cNvSpPr txBox="1"/>
          <p:nvPr>
            <p:ph type="title"/>
          </p:nvPr>
        </p:nvSpPr>
        <p:spPr>
          <a:xfrm>
            <a:off x="1154953" y="1447800"/>
            <a:ext cx="3401063" cy="1447800"/>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5" name="Shape 65"/>
          <p:cNvSpPr txBox="1"/>
          <p:nvPr>
            <p:ph idx="1" type="body"/>
          </p:nvPr>
        </p:nvSpPr>
        <p:spPr>
          <a:xfrm>
            <a:off x="4784616" y="1447800"/>
            <a:ext cx="5195997" cy="4572000"/>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6" name="Shape 66"/>
          <p:cNvSpPr txBox="1"/>
          <p:nvPr>
            <p:ph idx="2" type="body"/>
          </p:nvPr>
        </p:nvSpPr>
        <p:spPr>
          <a:xfrm>
            <a:off x="1154953" y="3129280"/>
            <a:ext cx="3401062" cy="2895598"/>
          </a:xfrm>
          <a:prstGeom prst="rect">
            <a:avLst/>
          </a:prstGeom>
          <a:noFill/>
          <a:ln>
            <a:noFill/>
          </a:ln>
        </p:spPr>
        <p:txBody>
          <a:bodyPr anchorCtr="0" anchor="t" bIns="91425" lIns="91425" rIns="91425" tIns="91425"/>
          <a:lstStyle>
            <a:lvl1pPr indent="0" marL="0" rtl="0">
              <a:spcBef>
                <a:spcPts val="0"/>
              </a:spcBef>
              <a:buFont typeface="Century Gothic"/>
              <a:buNone/>
              <a:defRPr/>
            </a:lvl1pPr>
            <a:lvl2pPr indent="0" marL="457200" rtl="0">
              <a:spcBef>
                <a:spcPts val="0"/>
              </a:spcBef>
              <a:buFont typeface="Century Gothic"/>
              <a:buNone/>
              <a:defRPr/>
            </a:lvl2pPr>
            <a:lvl3pPr indent="0" marL="914400" rtl="0">
              <a:spcBef>
                <a:spcPts val="0"/>
              </a:spcBef>
              <a:buFont typeface="Century Gothic"/>
              <a:buNone/>
              <a:defRPr/>
            </a:lvl3pPr>
            <a:lvl4pPr indent="0" marL="1371600" rtl="0">
              <a:spcBef>
                <a:spcPts val="0"/>
              </a:spcBef>
              <a:buFont typeface="Century Gothic"/>
              <a:buNone/>
              <a:defRPr/>
            </a:lvl4pPr>
            <a:lvl5pPr indent="0" marL="1828800" rtl="0">
              <a:spcBef>
                <a:spcPts val="0"/>
              </a:spcBef>
              <a:buFont typeface="Century Gothic"/>
              <a:buNone/>
              <a:defRPr/>
            </a:lvl5pPr>
            <a:lvl6pPr indent="0" marL="2286000" rtl="0">
              <a:spcBef>
                <a:spcPts val="0"/>
              </a:spcBef>
              <a:buFont typeface="Century Gothic"/>
              <a:buNone/>
              <a:defRPr/>
            </a:lvl6pPr>
            <a:lvl7pPr indent="0" marL="2743200" rtl="0">
              <a:spcBef>
                <a:spcPts val="0"/>
              </a:spcBef>
              <a:buFont typeface="Century Gothic"/>
              <a:buNone/>
              <a:defRPr/>
            </a:lvl7pPr>
            <a:lvl8pPr indent="0" marL="3200400" rtl="0">
              <a:spcBef>
                <a:spcPts val="0"/>
              </a:spcBef>
              <a:buFont typeface="Century Gothic"/>
              <a:buNone/>
              <a:defRPr/>
            </a:lvl8pPr>
            <a:lvl9pPr indent="0" marL="3657600" rtl="0">
              <a:spcBef>
                <a:spcPts val="0"/>
              </a:spcBef>
              <a:buFont typeface="Century Gothic"/>
              <a:buNone/>
              <a:defRPr/>
            </a:lvl9pPr>
          </a:lstStyle>
          <a:p/>
        </p:txBody>
      </p:sp>
      <p:sp>
        <p:nvSpPr>
          <p:cNvPr id="67" name="Shape 67"/>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8" name="Shape 68"/>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9" name="Shape 69"/>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baseline="0" i="0" lang="id-ID" sz="2800" u="none" cap="none" strike="noStrike">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70" name="Shape 70"/>
        <p:cNvGrpSpPr/>
        <p:nvPr/>
      </p:nvGrpSpPr>
      <p:grpSpPr>
        <a:xfrm>
          <a:off x="0" y="0"/>
          <a:ext cx="0" cy="0"/>
          <a:chOff x="0" y="0"/>
          <a:chExt cx="0" cy="0"/>
        </a:xfrm>
      </p:grpSpPr>
      <p:sp>
        <p:nvSpPr>
          <p:cNvPr id="71" name="Shape 71"/>
          <p:cNvSpPr txBox="1"/>
          <p:nvPr>
            <p:ph type="title"/>
          </p:nvPr>
        </p:nvSpPr>
        <p:spPr>
          <a:xfrm>
            <a:off x="1153907" y="1854191"/>
            <a:ext cx="5092905" cy="1574808"/>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2" name="Shape 72"/>
          <p:cNvSpPr/>
          <p:nvPr>
            <p:ph idx="2" type="pic"/>
          </p:nvPr>
        </p:nvSpPr>
        <p:spPr>
          <a:xfrm>
            <a:off x="6949546" y="1143000"/>
            <a:ext cx="3200399" cy="4572000"/>
          </a:xfrm>
          <a:prstGeom prst="roundRect">
            <a:avLst>
              <a:gd fmla="val 1858" name="adj"/>
            </a:avLst>
          </a:prstGeom>
          <a:noFill/>
          <a:ln>
            <a:noFill/>
          </a:ln>
        </p:spPr>
        <p:txBody>
          <a:bodyPr anchorCtr="0" anchor="t" bIns="91425" lIns="91425" rIns="91425" tIns="91425"/>
          <a:lstStyle>
            <a:lvl1pPr indent="0" marL="0" marR="0" rtl="0" algn="ctr">
              <a:spcBef>
                <a:spcPts val="0"/>
              </a:spcBef>
              <a:buClr>
                <a:schemeClr val="lt1"/>
              </a:buClr>
              <a:buFont typeface="Century Gothic"/>
              <a:buNone/>
              <a:defRPr/>
            </a:lvl1pPr>
            <a:lvl2pPr indent="0" marL="457200" marR="0" rtl="0" algn="l">
              <a:spcBef>
                <a:spcPts val="0"/>
              </a:spcBef>
              <a:buClr>
                <a:schemeClr val="lt1"/>
              </a:buClr>
              <a:buFont typeface="Century Gothic"/>
              <a:buNone/>
              <a:defRPr/>
            </a:lvl2pPr>
            <a:lvl3pPr indent="0" marL="914400" marR="0" rtl="0" algn="l">
              <a:spcBef>
                <a:spcPts val="0"/>
              </a:spcBef>
              <a:buClr>
                <a:schemeClr val="lt1"/>
              </a:buClr>
              <a:buFont typeface="Century Gothic"/>
              <a:buNone/>
              <a:defRPr/>
            </a:lvl3pPr>
            <a:lvl4pPr indent="0" marL="1371600" marR="0" rtl="0" algn="l">
              <a:spcBef>
                <a:spcPts val="0"/>
              </a:spcBef>
              <a:buClr>
                <a:schemeClr val="lt1"/>
              </a:buClr>
              <a:buFont typeface="Century Gothic"/>
              <a:buNone/>
              <a:defRPr/>
            </a:lvl4pPr>
            <a:lvl5pPr indent="0" marL="1828800" marR="0" rtl="0" algn="l">
              <a:spcBef>
                <a:spcPts val="0"/>
              </a:spcBef>
              <a:buClr>
                <a:schemeClr val="lt1"/>
              </a:buClr>
              <a:buFont typeface="Century Gothic"/>
              <a:buNone/>
              <a:defRPr/>
            </a:lvl5pPr>
            <a:lvl6pPr indent="0" marL="2286000" marR="0" rtl="0" algn="l">
              <a:spcBef>
                <a:spcPts val="0"/>
              </a:spcBef>
              <a:buClr>
                <a:schemeClr val="lt1"/>
              </a:buClr>
              <a:buFont typeface="Century Gothic"/>
              <a:buNone/>
              <a:defRPr/>
            </a:lvl6pPr>
            <a:lvl7pPr indent="0" marL="2743200" marR="0" rtl="0" algn="l">
              <a:spcBef>
                <a:spcPts val="0"/>
              </a:spcBef>
              <a:buClr>
                <a:schemeClr val="lt1"/>
              </a:buClr>
              <a:buFont typeface="Century Gothic"/>
              <a:buNone/>
              <a:defRPr/>
            </a:lvl7pPr>
            <a:lvl8pPr indent="0" marL="3200400" marR="0" rtl="0" algn="l">
              <a:spcBef>
                <a:spcPts val="0"/>
              </a:spcBef>
              <a:buClr>
                <a:schemeClr val="lt1"/>
              </a:buClr>
              <a:buFont typeface="Century Gothic"/>
              <a:buNone/>
              <a:defRPr/>
            </a:lvl8pPr>
            <a:lvl9pPr indent="0" marL="3657600" marR="0" rtl="0" algn="l">
              <a:spcBef>
                <a:spcPts val="0"/>
              </a:spcBef>
              <a:buClr>
                <a:schemeClr val="lt1"/>
              </a:buClr>
              <a:buFont typeface="Century Gothic"/>
              <a:buNone/>
              <a:defRPr/>
            </a:lvl9pPr>
          </a:lstStyle>
          <a:p/>
        </p:txBody>
      </p:sp>
      <p:sp>
        <p:nvSpPr>
          <p:cNvPr id="73" name="Shape 73"/>
          <p:cNvSpPr txBox="1"/>
          <p:nvPr>
            <p:ph idx="1" type="body"/>
          </p:nvPr>
        </p:nvSpPr>
        <p:spPr>
          <a:xfrm>
            <a:off x="1154954" y="3657600"/>
            <a:ext cx="5084979" cy="1371599"/>
          </a:xfrm>
          <a:prstGeom prst="rect">
            <a:avLst/>
          </a:prstGeom>
          <a:noFill/>
          <a:ln>
            <a:noFill/>
          </a:ln>
        </p:spPr>
        <p:txBody>
          <a:bodyPr anchorCtr="0" anchor="t" bIns="91425" lIns="91425" rIns="91425" tIns="91425"/>
          <a:lstStyle>
            <a:lvl1pPr indent="0" marL="0" rtl="0">
              <a:spcBef>
                <a:spcPts val="0"/>
              </a:spcBef>
              <a:buFont typeface="Century Gothic"/>
              <a:buNone/>
              <a:defRPr/>
            </a:lvl1pPr>
            <a:lvl2pPr indent="0" marL="457200" rtl="0">
              <a:spcBef>
                <a:spcPts val="0"/>
              </a:spcBef>
              <a:buFont typeface="Century Gothic"/>
              <a:buNone/>
              <a:defRPr/>
            </a:lvl2pPr>
            <a:lvl3pPr indent="0" marL="914400" rtl="0">
              <a:spcBef>
                <a:spcPts val="0"/>
              </a:spcBef>
              <a:buFont typeface="Century Gothic"/>
              <a:buNone/>
              <a:defRPr/>
            </a:lvl3pPr>
            <a:lvl4pPr indent="0" marL="1371600" rtl="0">
              <a:spcBef>
                <a:spcPts val="0"/>
              </a:spcBef>
              <a:buFont typeface="Century Gothic"/>
              <a:buNone/>
              <a:defRPr/>
            </a:lvl4pPr>
            <a:lvl5pPr indent="0" marL="1828800" rtl="0">
              <a:spcBef>
                <a:spcPts val="0"/>
              </a:spcBef>
              <a:buFont typeface="Century Gothic"/>
              <a:buNone/>
              <a:defRPr/>
            </a:lvl5pPr>
            <a:lvl6pPr indent="0" marL="2286000" rtl="0">
              <a:spcBef>
                <a:spcPts val="0"/>
              </a:spcBef>
              <a:buFont typeface="Century Gothic"/>
              <a:buNone/>
              <a:defRPr/>
            </a:lvl6pPr>
            <a:lvl7pPr indent="0" marL="2743200" rtl="0">
              <a:spcBef>
                <a:spcPts val="0"/>
              </a:spcBef>
              <a:buFont typeface="Century Gothic"/>
              <a:buNone/>
              <a:defRPr/>
            </a:lvl7pPr>
            <a:lvl8pPr indent="0" marL="3200400" rtl="0">
              <a:spcBef>
                <a:spcPts val="0"/>
              </a:spcBef>
              <a:buFont typeface="Century Gothic"/>
              <a:buNone/>
              <a:defRPr/>
            </a:lvl8pPr>
            <a:lvl9pPr indent="0" marL="3657600" rtl="0">
              <a:spcBef>
                <a:spcPts val="0"/>
              </a:spcBef>
              <a:buFont typeface="Century Gothic"/>
              <a:buNone/>
              <a:defRPr/>
            </a:lvl9pPr>
          </a:lstStyle>
          <a:p/>
        </p:txBody>
      </p:sp>
      <p:sp>
        <p:nvSpPr>
          <p:cNvPr id="74" name="Shape 74"/>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75" name="Shape 75"/>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76" name="Shape 76"/>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baseline="0" i="0" lang="id-ID" sz="2800" u="none" cap="none" strike="noStrike">
                <a:solidFill>
                  <a:schemeClr val="lt1"/>
                </a:solidFill>
                <a:latin typeface="Century Gothic"/>
                <a:ea typeface="Century Gothic"/>
                <a:cs typeface="Century Gothic"/>
                <a:sym typeface="Century Gothic"/>
              </a:rPr>
              <a:t>‹#›</a:t>
            </a:fld>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5.xml"/><Relationship Id="rId11" Type="http://schemas.openxmlformats.org/officeDocument/2006/relationships/slideLayout" Target="../slideLayouts/slideLayout6.xml"/><Relationship Id="rId22" Type="http://schemas.openxmlformats.org/officeDocument/2006/relationships/slideLayout" Target="../slideLayouts/slideLayout17.xml"/><Relationship Id="rId10" Type="http://schemas.openxmlformats.org/officeDocument/2006/relationships/slideLayout" Target="../slideLayouts/slideLayout5.xml"/><Relationship Id="rId21" Type="http://schemas.openxmlformats.org/officeDocument/2006/relationships/slideLayout" Target="../slideLayouts/slideLayout16.xml"/><Relationship Id="rId13" Type="http://schemas.openxmlformats.org/officeDocument/2006/relationships/slideLayout" Target="../slideLayouts/slideLayout8.xml"/><Relationship Id="rId12" Type="http://schemas.openxmlformats.org/officeDocument/2006/relationships/slideLayout" Target="../slideLayouts/slideLayout7.xml"/><Relationship Id="rId23" Type="http://schemas.openxmlformats.org/officeDocument/2006/relationships/theme" Target="../theme/theme2.xml"/><Relationship Id="rId1" Type="http://schemas.openxmlformats.org/officeDocument/2006/relationships/image" Target="../media/image07.png"/><Relationship Id="rId2" Type="http://schemas.openxmlformats.org/officeDocument/2006/relationships/image" Target="../media/image03.png"/><Relationship Id="rId3" Type="http://schemas.openxmlformats.org/officeDocument/2006/relationships/image" Target="../media/image01.png"/><Relationship Id="rId4" Type="http://schemas.openxmlformats.org/officeDocument/2006/relationships/image" Target="../media/image00.png"/><Relationship Id="rId9" Type="http://schemas.openxmlformats.org/officeDocument/2006/relationships/slideLayout" Target="../slideLayouts/slideLayout4.xml"/><Relationship Id="rId15" Type="http://schemas.openxmlformats.org/officeDocument/2006/relationships/slideLayout" Target="../slideLayouts/slideLayout10.xml"/><Relationship Id="rId14" Type="http://schemas.openxmlformats.org/officeDocument/2006/relationships/slideLayout" Target="../slideLayouts/slideLayout9.xml"/><Relationship Id="rId17" Type="http://schemas.openxmlformats.org/officeDocument/2006/relationships/slideLayout" Target="../slideLayouts/slideLayout12.xml"/><Relationship Id="rId16" Type="http://schemas.openxmlformats.org/officeDocument/2006/relationships/slideLayout" Target="../slideLayouts/slideLayout11.xml"/><Relationship Id="rId5" Type="http://schemas.openxmlformats.org/officeDocument/2006/relationships/image" Target="../media/image02.png"/><Relationship Id="rId19" Type="http://schemas.openxmlformats.org/officeDocument/2006/relationships/slideLayout" Target="../slideLayouts/slideLayout14.xml"/><Relationship Id="rId6" Type="http://schemas.openxmlformats.org/officeDocument/2006/relationships/slideLayout" Target="../slideLayouts/slideLayout1.xml"/><Relationship Id="rId18" Type="http://schemas.openxmlformats.org/officeDocument/2006/relationships/slideLayout" Target="../slideLayouts/slideLayout13.xml"/><Relationship Id="rId7" Type="http://schemas.openxmlformats.org/officeDocument/2006/relationships/slideLayout" Target="../slideLayouts/slideLayout2.xml"/><Relationship Id="rId8"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8" name="Shape 8"/>
        <p:cNvGrpSpPr/>
        <p:nvPr/>
      </p:nvGrpSpPr>
      <p:grpSpPr>
        <a:xfrm>
          <a:off x="0" y="0"/>
          <a:ext cx="0" cy="0"/>
          <a:chOff x="0" y="0"/>
          <a:chExt cx="0" cy="0"/>
        </a:xfrm>
      </p:grpSpPr>
      <p:pic>
        <p:nvPicPr>
          <p:cNvPr id="9" name="Shape 9"/>
          <p:cNvPicPr preferRelativeResize="0"/>
          <p:nvPr/>
        </p:nvPicPr>
        <p:blipFill rotWithShape="1">
          <a:blip r:embed="rId2">
            <a:alphaModFix/>
          </a:blip>
          <a:srcRect b="0" l="3613" r="0" t="0"/>
          <a:stretch/>
        </p:blipFill>
        <p:spPr>
          <a:xfrm>
            <a:off x="0" y="2669684"/>
            <a:ext cx="4037012" cy="4188315"/>
          </a:xfrm>
          <a:prstGeom prst="rect">
            <a:avLst/>
          </a:prstGeom>
          <a:noFill/>
          <a:ln>
            <a:noFill/>
          </a:ln>
        </p:spPr>
      </p:pic>
      <p:pic>
        <p:nvPicPr>
          <p:cNvPr id="10" name="Shape 10"/>
          <p:cNvPicPr preferRelativeResize="0"/>
          <p:nvPr/>
        </p:nvPicPr>
        <p:blipFill rotWithShape="1">
          <a:blip r:embed="rId3">
            <a:alphaModFix/>
          </a:blip>
          <a:srcRect b="0" l="35640" r="0" t="0"/>
          <a:stretch/>
        </p:blipFill>
        <p:spPr>
          <a:xfrm>
            <a:off x="0" y="2892347"/>
            <a:ext cx="1522412" cy="2365453"/>
          </a:xfrm>
          <a:prstGeom prst="rect">
            <a:avLst/>
          </a:prstGeom>
          <a:noFill/>
          <a:ln>
            <a:noFill/>
          </a:ln>
        </p:spPr>
      </p:pic>
      <p:sp>
        <p:nvSpPr>
          <p:cNvPr id="11" name="Shape 11"/>
          <p:cNvSpPr/>
          <p:nvPr/>
        </p:nvSpPr>
        <p:spPr>
          <a:xfrm>
            <a:off x="8609011" y="1676400"/>
            <a:ext cx="2819400" cy="2819400"/>
          </a:xfrm>
          <a:prstGeom prst="ellipse">
            <a:avLst/>
          </a:prstGeom>
          <a:gradFill>
            <a:gsLst>
              <a:gs pos="0">
                <a:srgbClr val="4CB9C3">
                  <a:alpha val="6666"/>
                </a:srgbClr>
              </a:gs>
              <a:gs pos="36000">
                <a:srgbClr val="4CB9C3">
                  <a:alpha val="5882"/>
                </a:srgbClr>
              </a:gs>
              <a:gs pos="69000">
                <a:srgbClr val="4CB9C3">
                  <a:alpha val="0"/>
                </a:srgbClr>
              </a:gs>
              <a:gs pos="100000">
                <a:srgbClr val="4CB9C3">
                  <a:alpha val="0"/>
                </a:srgbClr>
              </a:gs>
            </a:gsLst>
            <a:path path="circle">
              <a:fillToRect b="50%" l="50%" r="50%" t="50%"/>
            </a:path>
            <a:tileRect/>
          </a:gradFill>
          <a:ln>
            <a:noFill/>
          </a:ln>
        </p:spPr>
        <p:txBody>
          <a:bodyPr anchorCtr="0" anchor="ctr" bIns="91425" lIns="91425" rIns="91425" tIns="91425">
            <a:noAutofit/>
          </a:bodyPr>
          <a:lstStyle/>
          <a:p>
            <a:pPr>
              <a:spcBef>
                <a:spcPts val="0"/>
              </a:spcBef>
              <a:buNone/>
            </a:pPr>
            <a:r>
              <a:t/>
            </a:r>
            <a:endParaRPr/>
          </a:p>
        </p:txBody>
      </p:sp>
      <p:pic>
        <p:nvPicPr>
          <p:cNvPr id="12" name="Shape 12"/>
          <p:cNvPicPr preferRelativeResize="0"/>
          <p:nvPr/>
        </p:nvPicPr>
        <p:blipFill rotWithShape="1">
          <a:blip r:embed="rId4">
            <a:alphaModFix/>
          </a:blip>
          <a:srcRect b="0" l="0" r="0" t="28812"/>
          <a:stretch/>
        </p:blipFill>
        <p:spPr>
          <a:xfrm>
            <a:off x="7999411" y="0"/>
            <a:ext cx="1603386" cy="1141406"/>
          </a:xfrm>
          <a:prstGeom prst="rect">
            <a:avLst/>
          </a:prstGeom>
          <a:noFill/>
          <a:ln>
            <a:noFill/>
          </a:ln>
        </p:spPr>
      </p:pic>
      <p:pic>
        <p:nvPicPr>
          <p:cNvPr id="13" name="Shape 13"/>
          <p:cNvPicPr preferRelativeResize="0"/>
          <p:nvPr/>
        </p:nvPicPr>
        <p:blipFill rotWithShape="1">
          <a:blip r:embed="rId5">
            <a:alphaModFix/>
          </a:blip>
          <a:srcRect b="23320" l="0" r="0" t="0"/>
          <a:stretch/>
        </p:blipFill>
        <p:spPr>
          <a:xfrm>
            <a:off x="8605878" y="6096000"/>
            <a:ext cx="993734" cy="762000"/>
          </a:xfrm>
          <a:prstGeom prst="rect">
            <a:avLst/>
          </a:prstGeom>
          <a:noFill/>
          <a:ln>
            <a:noFill/>
          </a:ln>
        </p:spPr>
      </p:pic>
      <p:sp>
        <p:nvSpPr>
          <p:cNvPr id="14" name="Shape 14"/>
          <p:cNvSpPr/>
          <p:nvPr/>
        </p:nvSpPr>
        <p:spPr>
          <a:xfrm>
            <a:off x="10437811" y="0"/>
            <a:ext cx="685799" cy="1143000"/>
          </a:xfrm>
          <a:prstGeom prst="rect">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15" name="Shape 15"/>
          <p:cNvSpPr txBox="1"/>
          <p:nvPr>
            <p:ph type="title"/>
          </p:nvPr>
        </p:nvSpPr>
        <p:spPr>
          <a:xfrm>
            <a:off x="646110" y="452718"/>
            <a:ext cx="9404723" cy="1400530"/>
          </a:xfrm>
          <a:prstGeom prst="rect">
            <a:avLst/>
          </a:prstGeom>
          <a:noFill/>
          <a:ln>
            <a:noFill/>
          </a:ln>
        </p:spPr>
        <p:txBody>
          <a:bodyPr anchorCtr="0" anchor="t" bIns="91425" lIns="91425" rIns="91425" tIns="91425"/>
          <a:lstStyle>
            <a:lvl1pPr indent="0" marL="0" marR="0" rtl="0" algn="l">
              <a:spcBef>
                <a:spcPts val="0"/>
              </a:spcBef>
              <a:buClr>
                <a:schemeClr val="lt2"/>
              </a:buClr>
              <a:buFont typeface="Century Gothic"/>
              <a:buNone/>
              <a:defRPr/>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16" name="Shape 16"/>
          <p:cNvSpPr txBox="1"/>
          <p:nvPr>
            <p:ph idx="1" type="body"/>
          </p:nvPr>
        </p:nvSpPr>
        <p:spPr>
          <a:xfrm>
            <a:off x="1103312" y="2052917"/>
            <a:ext cx="8946541" cy="4195480"/>
          </a:xfrm>
          <a:prstGeom prst="rect">
            <a:avLst/>
          </a:prstGeom>
          <a:noFill/>
          <a:ln>
            <a:noFill/>
          </a:ln>
        </p:spPr>
        <p:txBody>
          <a:bodyPr anchorCtr="0" anchor="t" bIns="91425" lIns="91425" rIns="91425" tIns="91425"/>
          <a:lstStyle>
            <a:lvl1pPr indent="-241300" marL="342900" marR="0" rtl="0" algn="l">
              <a:spcBef>
                <a:spcPts val="1000"/>
              </a:spcBef>
              <a:spcAft>
                <a:spcPts val="0"/>
              </a:spcAft>
              <a:buClr>
                <a:srgbClr val="86D1D8"/>
              </a:buClr>
              <a:buFont typeface="Noto Symbol"/>
              <a:buChar char=""/>
              <a:defRPr/>
            </a:lvl1pPr>
            <a:lvl2pPr indent="-194309" marL="742950" marR="0" rtl="0" algn="l">
              <a:spcBef>
                <a:spcPts val="1000"/>
              </a:spcBef>
              <a:spcAft>
                <a:spcPts val="0"/>
              </a:spcAft>
              <a:buClr>
                <a:srgbClr val="86D1D8"/>
              </a:buClr>
              <a:buFont typeface="Noto Symbol"/>
              <a:buChar char=""/>
              <a:defRPr/>
            </a:lvl2pPr>
            <a:lvl3pPr indent="-147319" marL="1143000" marR="0" rtl="0" algn="l">
              <a:spcBef>
                <a:spcPts val="1000"/>
              </a:spcBef>
              <a:spcAft>
                <a:spcPts val="0"/>
              </a:spcAft>
              <a:buClr>
                <a:srgbClr val="86D1D8"/>
              </a:buClr>
              <a:buFont typeface="Noto Symbol"/>
              <a:buChar char=""/>
              <a:defRPr/>
            </a:lvl3pPr>
            <a:lvl4pPr indent="-157480" marL="1600200" marR="0" rtl="0" algn="l">
              <a:spcBef>
                <a:spcPts val="1000"/>
              </a:spcBef>
              <a:spcAft>
                <a:spcPts val="0"/>
              </a:spcAft>
              <a:buClr>
                <a:srgbClr val="86D1D8"/>
              </a:buClr>
              <a:buFont typeface="Noto Symbol"/>
              <a:buChar char=""/>
              <a:defRPr/>
            </a:lvl4pPr>
            <a:lvl5pPr indent="-157479" marL="2057400" marR="0" rtl="0" algn="l">
              <a:spcBef>
                <a:spcPts val="1000"/>
              </a:spcBef>
              <a:spcAft>
                <a:spcPts val="0"/>
              </a:spcAft>
              <a:buClr>
                <a:srgbClr val="86D1D8"/>
              </a:buClr>
              <a:buFont typeface="Noto Symbol"/>
              <a:buChar char=""/>
              <a:defRPr/>
            </a:lvl5pPr>
            <a:lvl6pPr indent="-161579" marL="2506000" marR="0" rtl="0" algn="l">
              <a:spcBef>
                <a:spcPts val="1000"/>
              </a:spcBef>
              <a:spcAft>
                <a:spcPts val="0"/>
              </a:spcAft>
              <a:buClr>
                <a:srgbClr val="86D1D8"/>
              </a:buClr>
              <a:buFont typeface="Noto Symbol"/>
              <a:buChar char=""/>
              <a:defRPr/>
            </a:lvl6pPr>
            <a:lvl7pPr indent="-157479" marL="2971800" marR="0" rtl="0" algn="l">
              <a:spcBef>
                <a:spcPts val="1000"/>
              </a:spcBef>
              <a:spcAft>
                <a:spcPts val="0"/>
              </a:spcAft>
              <a:buClr>
                <a:srgbClr val="86D1D8"/>
              </a:buClr>
              <a:buFont typeface="Noto Symbol"/>
              <a:buChar char=""/>
              <a:defRPr/>
            </a:lvl7pPr>
            <a:lvl8pPr indent="-157479" marL="3429000" marR="0" rtl="0" algn="l">
              <a:spcBef>
                <a:spcPts val="1000"/>
              </a:spcBef>
              <a:spcAft>
                <a:spcPts val="0"/>
              </a:spcAft>
              <a:buClr>
                <a:srgbClr val="86D1D8"/>
              </a:buClr>
              <a:buFont typeface="Noto Symbol"/>
              <a:buChar char=""/>
              <a:defRPr/>
            </a:lvl8pPr>
            <a:lvl9pPr indent="-157479" marL="3886200" marR="0" rtl="0" algn="l">
              <a:spcBef>
                <a:spcPts val="1000"/>
              </a:spcBef>
              <a:spcAft>
                <a:spcPts val="0"/>
              </a:spcAft>
              <a:buClr>
                <a:srgbClr val="86D1D8"/>
              </a:buClr>
              <a:buFont typeface="Noto Symbol"/>
              <a:buChar char=""/>
              <a:defRPr/>
            </a:lvl9pPr>
          </a:lstStyle>
          <a:p/>
        </p:txBody>
      </p:sp>
      <p:sp>
        <p:nvSpPr>
          <p:cNvPr id="17" name="Shape 17"/>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8" name="Shape 18"/>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9" name="Shape 19"/>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baseline="0" i="0" lang="id-ID" sz="2800" u="none" cap="none" strike="noStrike">
                <a:solidFill>
                  <a:schemeClr val="lt1"/>
                </a:solidFill>
                <a:latin typeface="Century Gothic"/>
                <a:ea typeface="Century Gothic"/>
                <a:cs typeface="Century Gothic"/>
                <a:sym typeface="Century Gothic"/>
              </a:rPr>
              <a:t>‹#›</a:t>
            </a:fld>
          </a:p>
        </p:txBody>
      </p:sp>
    </p:spTree>
  </p:cSld>
  <p:clrMap accent1="accent1" accent2="accent2" accent3="accent3" accent4="accent4" accent5="accent5" accent6="accent6" bg1="lt1" bg2="dk2" tx1="dk1" tx2="lt2" folHlink="folHlink" hlink="hlink"/>
  <p:sldLayoutIdLst>
    <p:sldLayoutId id="2147483648" r:id="rId6"/>
    <p:sldLayoutId id="2147483649" r:id="rId7"/>
    <p:sldLayoutId id="2147483650"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 id="2147483660" r:id="rId18"/>
    <p:sldLayoutId id="2147483661" r:id="rId19"/>
    <p:sldLayoutId id="2147483662" r:id="rId20"/>
    <p:sldLayoutId id="2147483663" r:id="rId21"/>
    <p:sldLayoutId id="2147483664" r:id="rId22"/>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png"/><Relationship Id="rId4" Type="http://schemas.openxmlformats.org/officeDocument/2006/relationships/image" Target="../media/image16.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5.jpg"/><Relationship Id="rId4" Type="http://schemas.openxmlformats.org/officeDocument/2006/relationships/hyperlink" Target="https://www.youtube.com/watch?v=zJ4H6ewXqCo"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5.jpg"/><Relationship Id="rId4" Type="http://schemas.openxmlformats.org/officeDocument/2006/relationships/hyperlink" Target="https://www.youtube.com/watch?v=-Y3kex_8UoY" TargetMode="External"/><Relationship Id="rId5" Type="http://schemas.openxmlformats.org/officeDocument/2006/relationships/image" Target="../media/image19.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4.jpg"/><Relationship Id="rId4" Type="http://schemas.openxmlformats.org/officeDocument/2006/relationships/image" Target="../media/image21.gif"/><Relationship Id="rId5" Type="http://schemas.openxmlformats.org/officeDocument/2006/relationships/hyperlink" Target="https://www.youtube.com/watch?v=4HgFUvVyHYQ"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4.jpg"/><Relationship Id="rId4" Type="http://schemas.openxmlformats.org/officeDocument/2006/relationships/hyperlink" Target="https://www.youtube.com/watch?v=JzAPh2v-SCQ"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4.jpg"/><Relationship Id="rId4" Type="http://schemas.openxmlformats.org/officeDocument/2006/relationships/image" Target="../media/image26.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0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4.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06.png"/><Relationship Id="rId4" Type="http://schemas.openxmlformats.org/officeDocument/2006/relationships/image" Target="../media/image08.png"/><Relationship Id="rId5"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13.png"/><Relationship Id="rId5"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 name="Shape 146"/>
        <p:cNvGrpSpPr/>
        <p:nvPr/>
      </p:nvGrpSpPr>
      <p:grpSpPr>
        <a:xfrm>
          <a:off x="0" y="0"/>
          <a:ext cx="0" cy="0"/>
          <a:chOff x="0" y="0"/>
          <a:chExt cx="0" cy="0"/>
        </a:xfrm>
      </p:grpSpPr>
      <p:pic>
        <p:nvPicPr>
          <p:cNvPr id="147" name="Shape 147"/>
          <p:cNvPicPr preferRelativeResize="0"/>
          <p:nvPr/>
        </p:nvPicPr>
        <p:blipFill rotWithShape="1">
          <a:blip r:embed="rId3">
            <a:alphaModFix amt="27000"/>
          </a:blip>
          <a:srcRect b="0" l="0" r="0" t="0"/>
          <a:stretch/>
        </p:blipFill>
        <p:spPr>
          <a:xfrm>
            <a:off x="0" y="-23074"/>
            <a:ext cx="12192000" cy="6881072"/>
          </a:xfrm>
          <a:prstGeom prst="rect">
            <a:avLst/>
          </a:prstGeom>
          <a:noFill/>
          <a:ln>
            <a:noFill/>
          </a:ln>
        </p:spPr>
      </p:pic>
      <p:sp>
        <p:nvSpPr>
          <p:cNvPr id="148" name="Shape 148"/>
          <p:cNvSpPr txBox="1"/>
          <p:nvPr>
            <p:ph type="ctrTitle"/>
          </p:nvPr>
        </p:nvSpPr>
        <p:spPr>
          <a:xfrm>
            <a:off x="1154954" y="1447800"/>
            <a:ext cx="8825657" cy="3329580"/>
          </a:xfrm>
          <a:prstGeom prst="rect">
            <a:avLst/>
          </a:prstGeom>
          <a:noFill/>
          <a:ln>
            <a:noFill/>
          </a:ln>
        </p:spPr>
        <p:txBody>
          <a:bodyPr anchorCtr="0" anchor="b" bIns="45700" lIns="91425" rIns="91425" tIns="45700">
            <a:noAutofit/>
          </a:bodyPr>
          <a:lstStyle/>
          <a:p>
            <a:pPr indent="0" lvl="0" marL="0" marR="0" rtl="0" algn="l">
              <a:spcBef>
                <a:spcPts val="0"/>
              </a:spcBef>
              <a:buClr>
                <a:schemeClr val="lt2"/>
              </a:buClr>
              <a:buSzPct val="25000"/>
              <a:buFont typeface="Century Gothic"/>
              <a:buNone/>
            </a:pPr>
            <a:r>
              <a:rPr b="0" baseline="0" i="0" lang="id-ID" sz="7200" u="none" cap="none" strike="noStrike">
                <a:solidFill>
                  <a:schemeClr val="lt2"/>
                </a:solidFill>
                <a:latin typeface="Century Gothic"/>
                <a:ea typeface="Century Gothic"/>
                <a:cs typeface="Century Gothic"/>
                <a:sym typeface="Century Gothic"/>
              </a:rPr>
              <a:t>BAB 8</a:t>
            </a:r>
            <a:br>
              <a:rPr b="0" baseline="0" i="0" lang="id-ID" sz="7200" u="none" cap="none" strike="noStrike">
                <a:solidFill>
                  <a:schemeClr val="lt2"/>
                </a:solidFill>
                <a:latin typeface="Century Gothic"/>
                <a:ea typeface="Century Gothic"/>
                <a:cs typeface="Century Gothic"/>
                <a:sym typeface="Century Gothic"/>
              </a:rPr>
            </a:br>
            <a:r>
              <a:rPr b="0" baseline="0" i="0" lang="id-ID" sz="7200" u="none" cap="none" strike="noStrike">
                <a:solidFill>
                  <a:schemeClr val="lt2"/>
                </a:solidFill>
                <a:latin typeface="Century Gothic"/>
                <a:ea typeface="Century Gothic"/>
                <a:cs typeface="Century Gothic"/>
                <a:sym typeface="Century Gothic"/>
              </a:rPr>
              <a:t>“Pergerakan”</a:t>
            </a:r>
          </a:p>
        </p:txBody>
      </p:sp>
      <p:sp>
        <p:nvSpPr>
          <p:cNvPr id="149" name="Shape 149"/>
          <p:cNvSpPr txBox="1"/>
          <p:nvPr>
            <p:ph idx="1" type="subTitle"/>
          </p:nvPr>
        </p:nvSpPr>
        <p:spPr>
          <a:xfrm>
            <a:off x="1154954" y="4777380"/>
            <a:ext cx="8825657" cy="861420"/>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spcAft>
                <a:spcPts val="0"/>
              </a:spcAft>
              <a:buClr>
                <a:srgbClr val="86D1D8"/>
              </a:buClr>
              <a:buSzPct val="25000"/>
              <a:buFont typeface="Noto Symbol"/>
              <a:buNone/>
            </a:pPr>
            <a:r>
              <a:rPr b="0" baseline="0" i="0" lang="id-ID" sz="1400" u="none" cap="none" strike="noStrike">
                <a:solidFill>
                  <a:srgbClr val="86D1D8"/>
                </a:solidFill>
                <a:latin typeface="Century Gothic"/>
                <a:ea typeface="Century Gothic"/>
                <a:cs typeface="Century Gothic"/>
                <a:sym typeface="Century Gothic"/>
              </a:rPr>
              <a:t>CHRISTINA HAGUL</a:t>
            </a:r>
          </a:p>
          <a:p>
            <a:pPr indent="0" lvl="0" marL="0" marR="0" rtl="0" algn="l">
              <a:lnSpc>
                <a:spcPct val="80000"/>
              </a:lnSpc>
              <a:spcBef>
                <a:spcPts val="1000"/>
              </a:spcBef>
              <a:spcAft>
                <a:spcPts val="0"/>
              </a:spcAft>
              <a:buClr>
                <a:srgbClr val="86D1D8"/>
              </a:buClr>
              <a:buSzPct val="25000"/>
              <a:buFont typeface="Noto Symbol"/>
              <a:buNone/>
            </a:pPr>
            <a:r>
              <a:rPr b="0" baseline="0" i="0" lang="id-ID" sz="1400" u="none" cap="none" strike="noStrike">
                <a:solidFill>
                  <a:srgbClr val="86D1D8"/>
                </a:solidFill>
                <a:latin typeface="Century Gothic"/>
                <a:ea typeface="Century Gothic"/>
                <a:cs typeface="Century Gothic"/>
                <a:sym typeface="Century Gothic"/>
              </a:rPr>
              <a:t>MARTYRIA RISMANINO CHANDRA</a:t>
            </a:r>
          </a:p>
          <a:p>
            <a:pPr indent="0" lvl="0" marL="0" marR="0" rtl="0" algn="l">
              <a:lnSpc>
                <a:spcPct val="80000"/>
              </a:lnSpc>
              <a:spcBef>
                <a:spcPts val="1000"/>
              </a:spcBef>
              <a:spcAft>
                <a:spcPts val="0"/>
              </a:spcAft>
              <a:buClr>
                <a:srgbClr val="86D1D8"/>
              </a:buClr>
              <a:buSzPct val="25000"/>
              <a:buFont typeface="Noto Symbol"/>
              <a:buNone/>
            </a:pPr>
            <a:r>
              <a:rPr b="0" baseline="0" i="0" lang="id-ID" sz="1400" u="none" cap="none" strike="noStrike">
                <a:solidFill>
                  <a:srgbClr val="86D1D8"/>
                </a:solidFill>
                <a:latin typeface="Century Gothic"/>
                <a:ea typeface="Century Gothic"/>
                <a:cs typeface="Century Gothic"/>
                <a:sym typeface="Century Gothic"/>
              </a:rPr>
              <a:t>REZKY OKABE</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5" name="Shape 205"/>
        <p:cNvGrpSpPr/>
        <p:nvPr/>
      </p:nvGrpSpPr>
      <p:grpSpPr>
        <a:xfrm>
          <a:off x="0" y="0"/>
          <a:ext cx="0" cy="0"/>
          <a:chOff x="0" y="0"/>
          <a:chExt cx="0" cy="0"/>
        </a:xfrm>
      </p:grpSpPr>
      <p:sp>
        <p:nvSpPr>
          <p:cNvPr id="206" name="Shape 206"/>
          <p:cNvSpPr txBox="1"/>
          <p:nvPr>
            <p:ph idx="1" type="body"/>
          </p:nvPr>
        </p:nvSpPr>
        <p:spPr>
          <a:xfrm>
            <a:off x="609600" y="404663"/>
            <a:ext cx="10972799" cy="3528391"/>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86D1D8"/>
              </a:buClr>
              <a:buSzPct val="25000"/>
              <a:buFont typeface="Noto Symbol"/>
              <a:buNone/>
            </a:pPr>
            <a:r>
              <a:rPr b="1" baseline="0" i="0" lang="id-ID" sz="2000" u="sng" cap="none" strike="noStrike">
                <a:solidFill>
                  <a:schemeClr val="lt1"/>
                </a:solidFill>
                <a:latin typeface="Century Gothic"/>
                <a:ea typeface="Century Gothic"/>
                <a:cs typeface="Century Gothic"/>
                <a:sym typeface="Century Gothic"/>
              </a:rPr>
              <a:t>Urutan perilaku</a:t>
            </a:r>
          </a:p>
          <a:p>
            <a:pPr indent="-342900" lvl="0" marL="342900" marR="0" rtl="0" algn="l">
              <a:spcBef>
                <a:spcPts val="1000"/>
              </a:spcBef>
              <a:spcAft>
                <a:spcPts val="0"/>
              </a:spcAft>
              <a:buClr>
                <a:srgbClr val="86D1D8"/>
              </a:buClr>
              <a:buSzPct val="80000"/>
              <a:buFont typeface="Noto Symbol"/>
              <a:buChar char="•"/>
            </a:pPr>
            <a:r>
              <a:rPr b="1" baseline="0" i="0" lang="id-ID" sz="2000" u="none" cap="none" strike="noStrike">
                <a:solidFill>
                  <a:schemeClr val="lt1"/>
                </a:solidFill>
                <a:latin typeface="Century Gothic"/>
                <a:ea typeface="Century Gothic"/>
                <a:cs typeface="Century Gothic"/>
                <a:sym typeface="Century Gothic"/>
              </a:rPr>
              <a:t>Generator pola pusat (central pattern generators) </a:t>
            </a:r>
            <a:r>
              <a:rPr b="0" baseline="0" i="0" lang="id-ID" sz="2000" u="none" cap="none" strike="noStrike">
                <a:solidFill>
                  <a:schemeClr val="lt1"/>
                </a:solidFill>
                <a:latin typeface="Century Gothic"/>
                <a:ea typeface="Century Gothic"/>
                <a:cs typeface="Century Gothic"/>
                <a:sym typeface="Century Gothic"/>
              </a:rPr>
              <a:t>yaitu mekanisme neuron pada sumsum tulang belakang atau lokasi lain yg menghasilkan pola ritmis output motorik.</a:t>
            </a:r>
          </a:p>
          <a:p>
            <a:pPr indent="-342900" lvl="0" marL="342900" marR="0" rtl="0" algn="l">
              <a:spcBef>
                <a:spcPts val="1000"/>
              </a:spcBef>
              <a:spcAft>
                <a:spcPts val="0"/>
              </a:spcAft>
              <a:buClr>
                <a:srgbClr val="86D1D8"/>
              </a:buClr>
              <a:buSzPct val="80000"/>
              <a:buFont typeface="Noto Symbol"/>
              <a:buChar char="•"/>
            </a:pPr>
            <a:r>
              <a:rPr b="0" baseline="0" i="0" lang="id-ID" sz="2000" u="none" cap="none" strike="noStrike">
                <a:solidFill>
                  <a:schemeClr val="lt1"/>
                </a:solidFill>
                <a:latin typeface="Century Gothic"/>
                <a:ea typeface="Century Gothic"/>
                <a:cs typeface="Century Gothic"/>
                <a:sym typeface="Century Gothic"/>
              </a:rPr>
              <a:t>Urutan tetap sebuah pergerakan disebut dengan </a:t>
            </a:r>
            <a:r>
              <a:rPr b="1" baseline="0" i="0" lang="id-ID" sz="2000" u="none" cap="none" strike="noStrike">
                <a:solidFill>
                  <a:schemeClr val="lt1"/>
                </a:solidFill>
                <a:latin typeface="Century Gothic"/>
                <a:ea typeface="Century Gothic"/>
                <a:cs typeface="Century Gothic"/>
                <a:sym typeface="Century Gothic"/>
              </a:rPr>
              <a:t>program motorik (motor program) </a:t>
            </a:r>
            <a:r>
              <a:rPr b="0" baseline="0" i="0" lang="id-ID" sz="2000" u="none" cap="none" strike="noStrike">
                <a:solidFill>
                  <a:schemeClr val="lt1"/>
                </a:solidFill>
                <a:latin typeface="Century Gothic"/>
                <a:ea typeface="Century Gothic"/>
                <a:cs typeface="Century Gothic"/>
                <a:sym typeface="Century Gothic"/>
              </a:rPr>
              <a:t>yg dapat dipelajari atau sudah tertanam dalam sistem saraf.</a:t>
            </a:r>
          </a:p>
        </p:txBody>
      </p:sp>
      <p:pic>
        <p:nvPicPr>
          <p:cNvPr id="207" name="Shape 207"/>
          <p:cNvPicPr preferRelativeResize="0"/>
          <p:nvPr/>
        </p:nvPicPr>
        <p:blipFill rotWithShape="1">
          <a:blip r:embed="rId3">
            <a:alphaModFix/>
          </a:blip>
          <a:srcRect b="0" l="0" r="0" t="0"/>
          <a:stretch/>
        </p:blipFill>
        <p:spPr>
          <a:xfrm>
            <a:off x="752814" y="4055469"/>
            <a:ext cx="5355861" cy="2688230"/>
          </a:xfrm>
          <a:prstGeom prst="rect">
            <a:avLst/>
          </a:prstGeom>
          <a:noFill/>
          <a:ln>
            <a:noFill/>
          </a:ln>
        </p:spPr>
      </p:pic>
      <p:pic>
        <p:nvPicPr>
          <p:cNvPr id="208" name="Shape 208"/>
          <p:cNvPicPr preferRelativeResize="0"/>
          <p:nvPr/>
        </p:nvPicPr>
        <p:blipFill rotWithShape="1">
          <a:blip r:embed="rId4">
            <a:alphaModFix/>
          </a:blip>
          <a:srcRect b="0" l="0" r="0" t="0"/>
          <a:stretch/>
        </p:blipFill>
        <p:spPr>
          <a:xfrm>
            <a:off x="6384032" y="4319464"/>
            <a:ext cx="5106950" cy="216024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2" name="Shape 212"/>
        <p:cNvGrpSpPr/>
        <p:nvPr/>
      </p:nvGrpSpPr>
      <p:grpSpPr>
        <a:xfrm>
          <a:off x="0" y="0"/>
          <a:ext cx="0" cy="0"/>
          <a:chOff x="0" y="0"/>
          <a:chExt cx="0" cy="0"/>
        </a:xfrm>
      </p:grpSpPr>
      <p:sp>
        <p:nvSpPr>
          <p:cNvPr id="213" name="Shape 213"/>
          <p:cNvSpPr txBox="1"/>
          <p:nvPr>
            <p:ph type="ctrTitle"/>
          </p:nvPr>
        </p:nvSpPr>
        <p:spPr>
          <a:xfrm>
            <a:off x="796712" y="812799"/>
            <a:ext cx="10058399" cy="917447"/>
          </a:xfrm>
          <a:prstGeom prst="rect">
            <a:avLst/>
          </a:prstGeom>
          <a:noFill/>
          <a:ln>
            <a:noFill/>
          </a:ln>
        </p:spPr>
        <p:txBody>
          <a:bodyPr anchorCtr="0" anchor="b" bIns="45700" lIns="91425" rIns="91425" tIns="45700">
            <a:noAutofit/>
          </a:bodyPr>
          <a:lstStyle/>
          <a:p>
            <a:pPr indent="0" lvl="0" marL="0" marR="0" rtl="0" algn="l">
              <a:spcBef>
                <a:spcPts val="0"/>
              </a:spcBef>
              <a:buClr>
                <a:schemeClr val="lt2"/>
              </a:buClr>
              <a:buSzPct val="25000"/>
              <a:buFont typeface="Century Gothic"/>
              <a:buNone/>
            </a:pPr>
            <a:r>
              <a:rPr b="0" baseline="0" i="0" lang="id-ID" sz="6500" u="none" cap="none" strike="noStrike">
                <a:solidFill>
                  <a:schemeClr val="lt2"/>
                </a:solidFill>
                <a:latin typeface="Century Gothic"/>
                <a:ea typeface="Century Gothic"/>
                <a:cs typeface="Century Gothic"/>
                <a:sym typeface="Century Gothic"/>
              </a:rPr>
              <a:t>Modul 8.2</a:t>
            </a:r>
          </a:p>
        </p:txBody>
      </p:sp>
      <p:sp>
        <p:nvSpPr>
          <p:cNvPr id="214" name="Shape 214"/>
          <p:cNvSpPr txBox="1"/>
          <p:nvPr>
            <p:ph idx="1" type="subTitle"/>
          </p:nvPr>
        </p:nvSpPr>
        <p:spPr>
          <a:xfrm>
            <a:off x="796712" y="1606587"/>
            <a:ext cx="10058399" cy="11430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86D1D8"/>
              </a:buClr>
              <a:buSzPct val="25000"/>
              <a:buFont typeface="Noto Symbol"/>
              <a:buNone/>
            </a:pPr>
            <a:r>
              <a:rPr b="0" baseline="0" i="0" lang="id-ID" sz="2000" u="none" cap="none" strike="noStrike">
                <a:solidFill>
                  <a:srgbClr val="86D1D8"/>
                </a:solidFill>
                <a:latin typeface="Century Gothic"/>
                <a:ea typeface="Century Gothic"/>
                <a:cs typeface="Century Gothic"/>
                <a:sym typeface="Century Gothic"/>
              </a:rPr>
              <a:t>MEKANISME OTAK TERKAIT PERGERAKAN</a:t>
            </a:r>
          </a:p>
        </p:txBody>
      </p:sp>
      <p:sp>
        <p:nvSpPr>
          <p:cNvPr id="215" name="Shape 215"/>
          <p:cNvSpPr txBox="1"/>
          <p:nvPr/>
        </p:nvSpPr>
        <p:spPr>
          <a:xfrm>
            <a:off x="712047" y="2705332"/>
            <a:ext cx="8615449" cy="1754327"/>
          </a:xfrm>
          <a:prstGeom prst="rect">
            <a:avLst/>
          </a:prstGeom>
          <a:noFill/>
          <a:ln>
            <a:noFill/>
          </a:ln>
        </p:spPr>
        <p:txBody>
          <a:bodyPr anchorCtr="0" anchor="t" bIns="45700" lIns="91425" rIns="91425" tIns="45700">
            <a:noAutofit/>
          </a:bodyPr>
          <a:lstStyle/>
          <a:p>
            <a:pPr indent="-571500" lvl="0" marL="571500" marR="0" rtl="0" algn="l">
              <a:spcBef>
                <a:spcPts val="0"/>
              </a:spcBef>
              <a:buClr>
                <a:schemeClr val="lt1"/>
              </a:buClr>
              <a:buSzPct val="100000"/>
              <a:buFont typeface="Arial"/>
              <a:buChar char="•"/>
            </a:pPr>
            <a:r>
              <a:rPr b="0" baseline="0" i="0" lang="id-ID" sz="3600" u="none" cap="none" strike="noStrike">
                <a:solidFill>
                  <a:schemeClr val="lt1"/>
                </a:solidFill>
                <a:latin typeface="Century Gothic"/>
                <a:ea typeface="Century Gothic"/>
                <a:cs typeface="Century Gothic"/>
                <a:sym typeface="Century Gothic"/>
              </a:rPr>
              <a:t>Korteks Serebrum</a:t>
            </a:r>
          </a:p>
          <a:p>
            <a:pPr indent="-571500" lvl="0" marL="571500" marR="0" rtl="0" algn="l">
              <a:spcBef>
                <a:spcPts val="0"/>
              </a:spcBef>
              <a:buClr>
                <a:schemeClr val="lt1"/>
              </a:buClr>
              <a:buSzPct val="100000"/>
              <a:buFont typeface="Arial"/>
              <a:buChar char="•"/>
            </a:pPr>
            <a:r>
              <a:rPr b="0" baseline="0" i="0" lang="id-ID" sz="3600" u="none" cap="none" strike="noStrike">
                <a:solidFill>
                  <a:schemeClr val="lt1"/>
                </a:solidFill>
                <a:latin typeface="Century Gothic"/>
                <a:ea typeface="Century Gothic"/>
                <a:cs typeface="Century Gothic"/>
                <a:sym typeface="Century Gothic"/>
              </a:rPr>
              <a:t>Serebelum</a:t>
            </a:r>
          </a:p>
          <a:p>
            <a:pPr indent="-571500" lvl="0" marL="571500" marR="0" rtl="0" algn="l">
              <a:spcBef>
                <a:spcPts val="0"/>
              </a:spcBef>
              <a:buClr>
                <a:schemeClr val="lt1"/>
              </a:buClr>
              <a:buSzPct val="100000"/>
              <a:buFont typeface="Arial"/>
              <a:buChar char="•"/>
            </a:pPr>
            <a:r>
              <a:rPr b="0" baseline="0" i="0" lang="id-ID" sz="3600" u="none" cap="none" strike="noStrike">
                <a:solidFill>
                  <a:schemeClr val="lt1"/>
                </a:solidFill>
                <a:latin typeface="Century Gothic"/>
                <a:ea typeface="Century Gothic"/>
                <a:cs typeface="Century Gothic"/>
                <a:sym typeface="Century Gothic"/>
              </a:rPr>
              <a:t>Bangsal ganglia</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0" name="Shape 220"/>
        <p:cNvGrpSpPr/>
        <p:nvPr/>
      </p:nvGrpSpPr>
      <p:grpSpPr>
        <a:xfrm>
          <a:off x="0" y="0"/>
          <a:ext cx="0" cy="0"/>
          <a:chOff x="0" y="0"/>
          <a:chExt cx="0" cy="0"/>
        </a:xfrm>
      </p:grpSpPr>
      <p:sp>
        <p:nvSpPr>
          <p:cNvPr id="221" name="Shape 221"/>
          <p:cNvSpPr txBox="1"/>
          <p:nvPr>
            <p:ph type="title"/>
          </p:nvPr>
        </p:nvSpPr>
        <p:spPr>
          <a:xfrm>
            <a:off x="646110" y="452718"/>
            <a:ext cx="9404723" cy="1400530"/>
          </a:xfrm>
          <a:prstGeom prst="rect">
            <a:avLst/>
          </a:prstGeom>
          <a:noFill/>
          <a:ln>
            <a:noFill/>
          </a:ln>
        </p:spPr>
        <p:txBody>
          <a:bodyPr anchorCtr="0" anchor="t" bIns="45700" lIns="91425" rIns="91425" tIns="45700">
            <a:noAutofit/>
          </a:bodyPr>
          <a:lstStyle/>
          <a:p>
            <a:pPr indent="0" lvl="0" marL="0" marR="0" rtl="0" algn="l">
              <a:spcBef>
                <a:spcPts val="0"/>
              </a:spcBef>
              <a:buClr>
                <a:schemeClr val="lt2"/>
              </a:buClr>
              <a:buSzPct val="25000"/>
              <a:buFont typeface="Century Gothic"/>
              <a:buNone/>
            </a:pPr>
            <a:r>
              <a:rPr b="0" baseline="0" i="0" lang="id-ID" sz="4200" u="none" cap="none" strike="noStrike">
                <a:solidFill>
                  <a:schemeClr val="lt2"/>
                </a:solidFill>
                <a:latin typeface="Century Gothic"/>
                <a:ea typeface="Century Gothic"/>
                <a:cs typeface="Century Gothic"/>
                <a:sym typeface="Century Gothic"/>
              </a:rPr>
              <a:t>Korteks Serebrum</a:t>
            </a:r>
          </a:p>
        </p:txBody>
      </p:sp>
      <p:sp>
        <p:nvSpPr>
          <p:cNvPr id="222" name="Shape 222"/>
          <p:cNvSpPr txBox="1"/>
          <p:nvPr>
            <p:ph idx="1" type="body"/>
          </p:nvPr>
        </p:nvSpPr>
        <p:spPr>
          <a:xfrm>
            <a:off x="1103312" y="2052917"/>
            <a:ext cx="8946541" cy="4195480"/>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rgbClr val="86D1D8"/>
              </a:buClr>
              <a:buSzPct val="80000"/>
              <a:buFont typeface="Noto Symbol"/>
              <a:buChar char=""/>
            </a:pPr>
            <a:r>
              <a:rPr b="0" baseline="0" i="0" lang="id-ID" sz="2400" u="none" cap="none" strike="noStrike">
                <a:solidFill>
                  <a:schemeClr val="lt1"/>
                </a:solidFill>
                <a:latin typeface="Century Gothic"/>
                <a:ea typeface="Century Gothic"/>
                <a:cs typeface="Century Gothic"/>
                <a:sym typeface="Century Gothic"/>
              </a:rPr>
              <a:t>Korteks motorik utama:</a:t>
            </a:r>
          </a:p>
          <a:p>
            <a:pPr indent="-342900" lvl="0" marL="342900" marR="0" rtl="0" algn="l">
              <a:spcBef>
                <a:spcPts val="1000"/>
              </a:spcBef>
              <a:spcAft>
                <a:spcPts val="0"/>
              </a:spcAft>
              <a:buClr>
                <a:srgbClr val="86D1D8"/>
              </a:buClr>
              <a:buSzPct val="80000"/>
              <a:buFont typeface="Noto Symbol"/>
              <a:buChar char=""/>
            </a:pPr>
            <a:r>
              <a:rPr b="0" baseline="0" i="0" lang="id-ID" sz="2400" u="none" cap="none" strike="noStrike">
                <a:solidFill>
                  <a:schemeClr val="lt1"/>
                </a:solidFill>
                <a:latin typeface="Century Gothic"/>
                <a:ea typeface="Century Gothic"/>
                <a:cs typeface="Century Gothic"/>
                <a:sym typeface="Century Gothic"/>
              </a:rPr>
              <a:t>Fungsi : mengendalikan gerakan tubuh sadar.</a:t>
            </a:r>
          </a:p>
          <a:p>
            <a:pPr indent="-342900" lvl="0" marL="342900" marR="0" rtl="0" algn="l">
              <a:spcBef>
                <a:spcPts val="1000"/>
              </a:spcBef>
              <a:spcAft>
                <a:spcPts val="0"/>
              </a:spcAft>
              <a:buClr>
                <a:srgbClr val="86D1D8"/>
              </a:buClr>
              <a:buSzPct val="80000"/>
              <a:buFont typeface="Noto Symbol"/>
              <a:buChar char=""/>
            </a:pPr>
            <a:r>
              <a:rPr b="0" baseline="0" i="0" lang="id-ID" sz="2400" u="none" cap="none" strike="noStrike">
                <a:solidFill>
                  <a:schemeClr val="lt1"/>
                </a:solidFill>
                <a:latin typeface="Century Gothic"/>
                <a:ea typeface="Century Gothic"/>
                <a:cs typeface="Century Gothic"/>
                <a:sym typeface="Century Gothic"/>
              </a:rPr>
              <a:t>Stimulasi elektrik pada titik tertentu akan menghasilkan gerakan pada bagian tubuh tertentu.</a:t>
            </a:r>
          </a:p>
          <a:p>
            <a:pPr indent="-342900" lvl="0" marL="342900" marR="0" rtl="0" algn="l">
              <a:spcBef>
                <a:spcPts val="1000"/>
              </a:spcBef>
              <a:spcAft>
                <a:spcPts val="0"/>
              </a:spcAft>
              <a:buClr>
                <a:srgbClr val="86D1D8"/>
              </a:buClr>
              <a:buSzPct val="80000"/>
              <a:buFont typeface="Noto Symbol"/>
              <a:buChar char=""/>
            </a:pPr>
            <a:r>
              <a:rPr b="0" baseline="0" i="0" lang="id-ID" sz="2400" u="none" cap="none" strike="noStrike">
                <a:solidFill>
                  <a:schemeClr val="lt1"/>
                </a:solidFill>
                <a:latin typeface="Century Gothic"/>
                <a:ea typeface="Century Gothic"/>
                <a:cs typeface="Century Gothic"/>
                <a:sym typeface="Century Gothic"/>
              </a:rPr>
              <a:t>Jika bagian tersebut cedera, maka seseorang bisa lumpuh.</a:t>
            </a:r>
          </a:p>
          <a:p>
            <a:pPr indent="-342900" lvl="0" marL="342900" marR="0" rtl="0" algn="l">
              <a:spcBef>
                <a:spcPts val="1000"/>
              </a:spcBef>
              <a:spcAft>
                <a:spcPts val="0"/>
              </a:spcAft>
              <a:buClr>
                <a:srgbClr val="86D1D8"/>
              </a:buClr>
              <a:buSzPct val="80000"/>
              <a:buFont typeface="Noto Symbol"/>
              <a:buChar char=""/>
            </a:pPr>
            <a:r>
              <a:rPr b="0" baseline="0" i="0" lang="id-ID" sz="2400" u="none" cap="none" strike="noStrike">
                <a:solidFill>
                  <a:schemeClr val="lt1"/>
                </a:solidFill>
                <a:latin typeface="Century Gothic"/>
                <a:ea typeface="Century Gothic"/>
                <a:cs typeface="Century Gothic"/>
                <a:sym typeface="Century Gothic"/>
              </a:rPr>
              <a:t>Gerak tubuh manusia dikendalikan korteks motor secara terbalik. Gerak kanan tubuh dikendalikan korteks motorik kiri, dan sebaliknya.</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6" name="Shape 226"/>
        <p:cNvGrpSpPr/>
        <p:nvPr/>
      </p:nvGrpSpPr>
      <p:grpSpPr>
        <a:xfrm>
          <a:off x="0" y="0"/>
          <a:ext cx="0" cy="0"/>
          <a:chOff x="0" y="0"/>
          <a:chExt cx="0" cy="0"/>
        </a:xfrm>
      </p:grpSpPr>
      <p:pic>
        <p:nvPicPr>
          <p:cNvPr id="227" name="Shape 227"/>
          <p:cNvPicPr preferRelativeResize="0"/>
          <p:nvPr>
            <p:ph idx="1" type="body"/>
          </p:nvPr>
        </p:nvPicPr>
        <p:blipFill rotWithShape="1">
          <a:blip r:embed="rId3">
            <a:alphaModFix/>
          </a:blip>
          <a:srcRect b="32812" l="0" r="0" t="32812"/>
          <a:stretch/>
        </p:blipFill>
        <p:spPr>
          <a:xfrm>
            <a:off x="1278994" y="679450"/>
            <a:ext cx="9964739" cy="5602814"/>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1" name="Shape 231"/>
        <p:cNvGrpSpPr/>
        <p:nvPr/>
      </p:nvGrpSpPr>
      <p:grpSpPr>
        <a:xfrm>
          <a:off x="0" y="0"/>
          <a:ext cx="0" cy="0"/>
          <a:chOff x="0" y="0"/>
          <a:chExt cx="0" cy="0"/>
        </a:xfrm>
      </p:grpSpPr>
      <p:sp>
        <p:nvSpPr>
          <p:cNvPr id="232" name="Shape 232"/>
          <p:cNvSpPr txBox="1"/>
          <p:nvPr>
            <p:ph type="title"/>
          </p:nvPr>
        </p:nvSpPr>
        <p:spPr>
          <a:xfrm>
            <a:off x="646110" y="452718"/>
            <a:ext cx="9404723" cy="1400530"/>
          </a:xfrm>
          <a:prstGeom prst="rect">
            <a:avLst/>
          </a:prstGeom>
          <a:noFill/>
          <a:ln>
            <a:noFill/>
          </a:ln>
        </p:spPr>
        <p:txBody>
          <a:bodyPr anchorCtr="0" anchor="t" bIns="45700" lIns="91425" rIns="91425" tIns="45700">
            <a:noAutofit/>
          </a:bodyPr>
          <a:lstStyle/>
          <a:p>
            <a:pPr indent="0" lvl="0" marL="0" marR="0" rtl="0" algn="l">
              <a:spcBef>
                <a:spcPts val="0"/>
              </a:spcBef>
              <a:buClr>
                <a:schemeClr val="lt2"/>
              </a:buClr>
              <a:buSzPct val="25000"/>
              <a:buFont typeface="Century Gothic"/>
              <a:buNone/>
            </a:pPr>
            <a:r>
              <a:rPr b="0" baseline="0" i="0" lang="id-ID" sz="4200" u="none" cap="none" strike="noStrike">
                <a:solidFill>
                  <a:schemeClr val="lt2"/>
                </a:solidFill>
                <a:latin typeface="Century Gothic"/>
                <a:ea typeface="Century Gothic"/>
                <a:cs typeface="Century Gothic"/>
                <a:sym typeface="Century Gothic"/>
              </a:rPr>
              <a:t>Serebelum</a:t>
            </a:r>
          </a:p>
        </p:txBody>
      </p:sp>
      <p:sp>
        <p:nvSpPr>
          <p:cNvPr id="233" name="Shape 233"/>
          <p:cNvSpPr txBox="1"/>
          <p:nvPr>
            <p:ph idx="1" type="body"/>
          </p:nvPr>
        </p:nvSpPr>
        <p:spPr>
          <a:xfrm>
            <a:off x="1103312" y="2052917"/>
            <a:ext cx="8946541" cy="4195480"/>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rgbClr val="86D1D8"/>
              </a:buClr>
              <a:buSzPct val="80000"/>
              <a:buFont typeface="Noto Symbol"/>
              <a:buChar char="▪"/>
            </a:pPr>
            <a:r>
              <a:rPr b="0" baseline="0" i="0" lang="id-ID" sz="2000" u="none" cap="none" strike="noStrike">
                <a:solidFill>
                  <a:schemeClr val="lt1"/>
                </a:solidFill>
                <a:latin typeface="Century Gothic"/>
                <a:ea typeface="Century Gothic"/>
                <a:cs typeface="Century Gothic"/>
                <a:sym typeface="Century Gothic"/>
              </a:rPr>
              <a:t>Berasal dari Bahasa Latin artinya”otak kecil”</a:t>
            </a:r>
          </a:p>
          <a:p>
            <a:pPr indent="-342900" lvl="0" marL="342900" marR="0" rtl="0" algn="l">
              <a:spcBef>
                <a:spcPts val="1000"/>
              </a:spcBef>
              <a:spcAft>
                <a:spcPts val="0"/>
              </a:spcAft>
              <a:buClr>
                <a:srgbClr val="86D1D8"/>
              </a:buClr>
              <a:buSzPct val="80000"/>
              <a:buFont typeface="Noto Symbol"/>
              <a:buChar char="▪"/>
            </a:pPr>
            <a:r>
              <a:rPr b="0" baseline="0" i="0" lang="id-ID" sz="2000" u="none" cap="none" strike="noStrike">
                <a:solidFill>
                  <a:schemeClr val="lt1"/>
                </a:solidFill>
                <a:latin typeface="Century Gothic"/>
                <a:ea typeface="Century Gothic"/>
                <a:cs typeface="Century Gothic"/>
                <a:sym typeface="Century Gothic"/>
              </a:rPr>
              <a:t>Fungsi serebelum: untuk keseimbangan dan koordinasi</a:t>
            </a:r>
          </a:p>
          <a:p>
            <a:pPr indent="-342900" lvl="0" marL="342900" marR="0" rtl="0" algn="l">
              <a:spcBef>
                <a:spcPts val="1000"/>
              </a:spcBef>
              <a:spcAft>
                <a:spcPts val="0"/>
              </a:spcAft>
              <a:buClr>
                <a:srgbClr val="86D1D8"/>
              </a:buClr>
              <a:buSzPct val="80000"/>
              <a:buFont typeface="Noto Symbol"/>
              <a:buChar char="▪"/>
            </a:pPr>
            <a:r>
              <a:rPr b="0" baseline="0" i="0" lang="id-ID" sz="2000" u="none" cap="none" strike="noStrike">
                <a:solidFill>
                  <a:schemeClr val="lt1"/>
                </a:solidFill>
                <a:latin typeface="Century Gothic"/>
                <a:ea typeface="Century Gothic"/>
                <a:cs typeface="Century Gothic"/>
                <a:sym typeface="Century Gothic"/>
              </a:rPr>
              <a:t>Serebelum berperan dalam mengatur pergerakan yang memerlukan pengaturan waktu, contoh: mengetukan kaki sesuai ritme.</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7" name="Shape 237"/>
        <p:cNvGrpSpPr/>
        <p:nvPr/>
      </p:nvGrpSpPr>
      <p:grpSpPr>
        <a:xfrm>
          <a:off x="0" y="0"/>
          <a:ext cx="0" cy="0"/>
          <a:chOff x="0" y="0"/>
          <a:chExt cx="0" cy="0"/>
        </a:xfrm>
      </p:grpSpPr>
      <p:sp>
        <p:nvSpPr>
          <p:cNvPr id="238" name="Shape 238"/>
          <p:cNvSpPr txBox="1"/>
          <p:nvPr>
            <p:ph type="title"/>
          </p:nvPr>
        </p:nvSpPr>
        <p:spPr>
          <a:xfrm>
            <a:off x="646110" y="452718"/>
            <a:ext cx="9404723" cy="1400530"/>
          </a:xfrm>
          <a:prstGeom prst="rect">
            <a:avLst/>
          </a:prstGeom>
          <a:noFill/>
          <a:ln>
            <a:noFill/>
          </a:ln>
        </p:spPr>
        <p:txBody>
          <a:bodyPr anchorCtr="0" anchor="t" bIns="45700" lIns="91425" rIns="91425" tIns="45700">
            <a:noAutofit/>
          </a:bodyPr>
          <a:lstStyle/>
          <a:p>
            <a:pPr indent="0" lvl="0" marL="0" marR="0" rtl="0" algn="l">
              <a:spcBef>
                <a:spcPts val="0"/>
              </a:spcBef>
              <a:buClr>
                <a:schemeClr val="lt2"/>
              </a:buClr>
              <a:buSzPct val="25000"/>
              <a:buFont typeface="Century Gothic"/>
              <a:buNone/>
            </a:pPr>
            <a:r>
              <a:rPr b="0" baseline="0" i="0" lang="id-ID" sz="4200" u="none" cap="none" strike="noStrike">
                <a:solidFill>
                  <a:schemeClr val="lt2"/>
                </a:solidFill>
                <a:latin typeface="Century Gothic"/>
                <a:ea typeface="Century Gothic"/>
                <a:cs typeface="Century Gothic"/>
                <a:sym typeface="Century Gothic"/>
              </a:rPr>
              <a:t>Bangsal Ganglia</a:t>
            </a:r>
          </a:p>
        </p:txBody>
      </p:sp>
      <p:pic>
        <p:nvPicPr>
          <p:cNvPr id="239" name="Shape 239"/>
          <p:cNvPicPr preferRelativeResize="0"/>
          <p:nvPr>
            <p:ph idx="1" type="body"/>
          </p:nvPr>
        </p:nvPicPr>
        <p:blipFill rotWithShape="1">
          <a:blip r:embed="rId3">
            <a:alphaModFix/>
          </a:blip>
          <a:srcRect b="0" l="0" r="0" t="0"/>
          <a:stretch/>
        </p:blipFill>
        <p:spPr>
          <a:xfrm>
            <a:off x="1242490" y="1737359"/>
            <a:ext cx="9925050" cy="5120639"/>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3" name="Shape 243"/>
        <p:cNvGrpSpPr/>
        <p:nvPr/>
      </p:nvGrpSpPr>
      <p:grpSpPr>
        <a:xfrm>
          <a:off x="0" y="0"/>
          <a:ext cx="0" cy="0"/>
          <a:chOff x="0" y="0"/>
          <a:chExt cx="0" cy="0"/>
        </a:xfrm>
      </p:grpSpPr>
      <p:pic>
        <p:nvPicPr>
          <p:cNvPr id="244" name="Shape 244"/>
          <p:cNvPicPr preferRelativeResize="0"/>
          <p:nvPr/>
        </p:nvPicPr>
        <p:blipFill rotWithShape="1">
          <a:blip r:embed="rId3">
            <a:alphaModFix amt="18000"/>
          </a:blip>
          <a:srcRect b="0" l="0" r="0" t="0"/>
          <a:stretch/>
        </p:blipFill>
        <p:spPr>
          <a:xfrm>
            <a:off x="0" y="0"/>
            <a:ext cx="12192000" cy="6858000"/>
          </a:xfrm>
          <a:prstGeom prst="rect">
            <a:avLst/>
          </a:prstGeom>
          <a:noFill/>
          <a:ln>
            <a:noFill/>
          </a:ln>
        </p:spPr>
      </p:pic>
      <p:sp>
        <p:nvSpPr>
          <p:cNvPr id="245" name="Shape 245"/>
          <p:cNvSpPr txBox="1"/>
          <p:nvPr>
            <p:ph type="ctrTitle"/>
          </p:nvPr>
        </p:nvSpPr>
        <p:spPr>
          <a:xfrm>
            <a:off x="1154954" y="1447800"/>
            <a:ext cx="8825657" cy="3329580"/>
          </a:xfrm>
          <a:prstGeom prst="rect">
            <a:avLst/>
          </a:prstGeom>
          <a:noFill/>
          <a:ln>
            <a:noFill/>
          </a:ln>
        </p:spPr>
        <p:txBody>
          <a:bodyPr anchorCtr="0" anchor="b" bIns="45700" lIns="91425" rIns="91425" tIns="45700">
            <a:noAutofit/>
          </a:bodyPr>
          <a:lstStyle/>
          <a:p>
            <a:pPr indent="0" lvl="0" marL="0" marR="0" rtl="0" algn="l">
              <a:spcBef>
                <a:spcPts val="0"/>
              </a:spcBef>
              <a:buClr>
                <a:schemeClr val="lt2"/>
              </a:buClr>
              <a:buSzPct val="25000"/>
              <a:buFont typeface="Century Gothic"/>
              <a:buNone/>
            </a:pPr>
            <a:r>
              <a:rPr b="0" baseline="0" i="0" lang="id-ID" sz="7200" u="none" cap="none" strike="noStrike">
                <a:solidFill>
                  <a:schemeClr val="lt2"/>
                </a:solidFill>
                <a:latin typeface="Century Gothic"/>
                <a:ea typeface="Century Gothic"/>
                <a:cs typeface="Century Gothic"/>
                <a:sym typeface="Century Gothic"/>
              </a:rPr>
              <a:t>Modul 8.3</a:t>
            </a:r>
            <a:br>
              <a:rPr b="0" baseline="0" i="0" lang="id-ID" sz="7200" u="none" cap="none" strike="noStrike">
                <a:solidFill>
                  <a:schemeClr val="lt2"/>
                </a:solidFill>
                <a:latin typeface="Arial"/>
                <a:ea typeface="Arial"/>
                <a:cs typeface="Arial"/>
                <a:sym typeface="Arial"/>
              </a:rPr>
            </a:br>
            <a:r>
              <a:rPr b="0" baseline="0" i="0" lang="id-ID" sz="7200" u="none" cap="none" strike="noStrike">
                <a:solidFill>
                  <a:schemeClr val="lt2"/>
                </a:solidFill>
                <a:latin typeface="Arial"/>
                <a:ea typeface="Arial"/>
                <a:cs typeface="Arial"/>
                <a:sym typeface="Arial"/>
              </a:rPr>
              <a:t>Gangguan Pergerakan</a:t>
            </a:r>
          </a:p>
        </p:txBody>
      </p:sp>
      <p:sp>
        <p:nvSpPr>
          <p:cNvPr id="246" name="Shape 246"/>
          <p:cNvSpPr txBox="1"/>
          <p:nvPr>
            <p:ph idx="1" type="subTitle"/>
          </p:nvPr>
        </p:nvSpPr>
        <p:spPr>
          <a:xfrm>
            <a:off x="1154954" y="4777380"/>
            <a:ext cx="8825657" cy="86142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86D1D8"/>
              </a:buClr>
              <a:buSzPct val="25000"/>
              <a:buFont typeface="Noto Symbol"/>
              <a:buNone/>
            </a:pPr>
            <a:r>
              <a:rPr b="0" baseline="0" i="0" lang="id-ID" sz="2000" u="none" cap="none" strike="noStrike">
                <a:solidFill>
                  <a:srgbClr val="86D1D8"/>
                </a:solidFill>
                <a:latin typeface="Century Gothic"/>
                <a:ea typeface="Century Gothic"/>
                <a:cs typeface="Century Gothic"/>
                <a:sym typeface="Century Gothic"/>
              </a:rPr>
              <a:t>BY : REZKY OKABE</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0" name="Shape 250"/>
        <p:cNvGrpSpPr/>
        <p:nvPr/>
      </p:nvGrpSpPr>
      <p:grpSpPr>
        <a:xfrm>
          <a:off x="0" y="0"/>
          <a:ext cx="0" cy="0"/>
          <a:chOff x="0" y="0"/>
          <a:chExt cx="0" cy="0"/>
        </a:xfrm>
      </p:grpSpPr>
      <p:pic>
        <p:nvPicPr>
          <p:cNvPr id="251" name="Shape 251"/>
          <p:cNvPicPr preferRelativeResize="0"/>
          <p:nvPr/>
        </p:nvPicPr>
        <p:blipFill rotWithShape="1">
          <a:blip r:embed="rId3">
            <a:alphaModFix amt="20000"/>
          </a:blip>
          <a:srcRect b="0" l="0" r="0" t="0"/>
          <a:stretch/>
        </p:blipFill>
        <p:spPr>
          <a:xfrm>
            <a:off x="-3" y="519587"/>
            <a:ext cx="12192000" cy="5836595"/>
          </a:xfrm>
          <a:prstGeom prst="rect">
            <a:avLst/>
          </a:prstGeom>
          <a:noFill/>
          <a:ln>
            <a:noFill/>
          </a:ln>
        </p:spPr>
      </p:pic>
      <p:sp>
        <p:nvSpPr>
          <p:cNvPr id="252" name="Shape 252"/>
          <p:cNvSpPr txBox="1"/>
          <p:nvPr>
            <p:ph type="title"/>
          </p:nvPr>
        </p:nvSpPr>
        <p:spPr>
          <a:xfrm>
            <a:off x="646110" y="452718"/>
            <a:ext cx="9404723" cy="1400530"/>
          </a:xfrm>
          <a:prstGeom prst="rect">
            <a:avLst/>
          </a:prstGeom>
          <a:noFill/>
          <a:ln>
            <a:noFill/>
          </a:ln>
        </p:spPr>
        <p:txBody>
          <a:bodyPr anchorCtr="0" anchor="t" bIns="45700" lIns="91425" rIns="91425" tIns="45700">
            <a:noAutofit/>
          </a:bodyPr>
          <a:lstStyle/>
          <a:p>
            <a:pPr indent="0" lvl="0" marL="0" marR="0" rtl="0" algn="l">
              <a:spcBef>
                <a:spcPts val="0"/>
              </a:spcBef>
              <a:buClr>
                <a:schemeClr val="lt2"/>
              </a:buClr>
              <a:buSzPct val="25000"/>
              <a:buFont typeface="Cutive"/>
              <a:buNone/>
            </a:pPr>
            <a:r>
              <a:rPr b="0" baseline="0" i="0" lang="id-ID" sz="4200" u="none" cap="none" strike="noStrike">
                <a:solidFill>
                  <a:schemeClr val="lt2"/>
                </a:solidFill>
                <a:latin typeface="Cutive"/>
                <a:ea typeface="Cutive"/>
                <a:cs typeface="Cutive"/>
                <a:sym typeface="Cutive"/>
              </a:rPr>
              <a:t>Parkinson</a:t>
            </a:r>
          </a:p>
        </p:txBody>
      </p:sp>
      <p:sp>
        <p:nvSpPr>
          <p:cNvPr id="253" name="Shape 253"/>
          <p:cNvSpPr txBox="1"/>
          <p:nvPr>
            <p:ph idx="1" type="body"/>
          </p:nvPr>
        </p:nvSpPr>
        <p:spPr>
          <a:xfrm>
            <a:off x="1103312" y="2052917"/>
            <a:ext cx="8946541" cy="419548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86D1D8"/>
              </a:buClr>
              <a:buSzPct val="25000"/>
              <a:buFont typeface="Noto Symbol"/>
              <a:buNone/>
            </a:pPr>
            <a:r>
              <a:rPr b="1" baseline="0" i="0" lang="id-ID" sz="2000" u="none" cap="none" strike="noStrike">
                <a:solidFill>
                  <a:schemeClr val="lt1"/>
                </a:solidFill>
                <a:latin typeface="Century Gothic"/>
                <a:ea typeface="Century Gothic"/>
                <a:cs typeface="Century Gothic"/>
                <a:sym typeface="Century Gothic"/>
              </a:rPr>
              <a:t>Definisi :</a:t>
            </a:r>
          </a:p>
          <a:p>
            <a:pPr indent="-342900" lvl="0" marL="342900" marR="0" rtl="0" algn="l">
              <a:spcBef>
                <a:spcPts val="1000"/>
              </a:spcBef>
              <a:spcAft>
                <a:spcPts val="0"/>
              </a:spcAft>
              <a:buClr>
                <a:srgbClr val="86D1D8"/>
              </a:buClr>
              <a:buSzPct val="80000"/>
              <a:buFont typeface="Noto Symbol"/>
              <a:buChar char=""/>
            </a:pPr>
            <a:r>
              <a:rPr b="0" baseline="0" i="0" lang="id-ID" sz="2000" u="none" cap="none" strike="noStrike">
                <a:solidFill>
                  <a:schemeClr val="lt1"/>
                </a:solidFill>
                <a:latin typeface="Century Gothic"/>
                <a:ea typeface="Century Gothic"/>
                <a:cs typeface="Century Gothic"/>
                <a:sym typeface="Century Gothic"/>
              </a:rPr>
              <a:t>Merupakan gangguan degeneratif saraf. </a:t>
            </a:r>
          </a:p>
          <a:p>
            <a:pPr indent="-342900" lvl="0" marL="342900" marR="0" rtl="0" algn="l">
              <a:spcBef>
                <a:spcPts val="1000"/>
              </a:spcBef>
              <a:spcAft>
                <a:spcPts val="0"/>
              </a:spcAft>
              <a:buClr>
                <a:srgbClr val="86D1D8"/>
              </a:buClr>
              <a:buSzPct val="80000"/>
              <a:buFont typeface="Noto Symbol"/>
              <a:buChar char=""/>
            </a:pPr>
            <a:r>
              <a:rPr b="0" baseline="0" i="0" lang="id-ID" sz="2000" u="none" cap="none" strike="noStrike">
                <a:solidFill>
                  <a:schemeClr val="lt1"/>
                </a:solidFill>
                <a:latin typeface="Century Gothic"/>
                <a:ea typeface="Century Gothic"/>
                <a:cs typeface="Century Gothic"/>
                <a:sym typeface="Century Gothic"/>
              </a:rPr>
              <a:t>Kondisi → kerusakan neuron yang memproduksi dopamin. </a:t>
            </a:r>
          </a:p>
          <a:p>
            <a:pPr indent="-342900" lvl="0" marL="342900" marR="0" rtl="0" algn="l">
              <a:spcBef>
                <a:spcPts val="1000"/>
              </a:spcBef>
              <a:spcAft>
                <a:spcPts val="0"/>
              </a:spcAft>
              <a:buClr>
                <a:srgbClr val="86D1D8"/>
              </a:buClr>
              <a:buSzPct val="80000"/>
              <a:buFont typeface="Noto Symbol"/>
              <a:buChar char=""/>
            </a:pPr>
            <a:r>
              <a:rPr b="0" baseline="0" i="0" lang="id-ID" sz="2000" u="none" cap="none" strike="noStrike">
                <a:solidFill>
                  <a:schemeClr val="lt1"/>
                </a:solidFill>
                <a:latin typeface="Century Gothic"/>
                <a:ea typeface="Century Gothic"/>
                <a:cs typeface="Century Gothic"/>
                <a:sym typeface="Century Gothic"/>
              </a:rPr>
              <a:t>Terjadi di substantia nigra  yg memiliki akson pelepas dopamin. </a:t>
            </a:r>
          </a:p>
          <a:p>
            <a:pPr indent="-285750" lvl="1" marL="742950" marR="0" rtl="0" algn="l">
              <a:spcBef>
                <a:spcPts val="1000"/>
              </a:spcBef>
              <a:spcAft>
                <a:spcPts val="0"/>
              </a:spcAft>
              <a:buClr>
                <a:srgbClr val="86D1D8"/>
              </a:buClr>
              <a:buSzPct val="79999"/>
              <a:buFont typeface="Noto Symbol"/>
              <a:buChar char=""/>
            </a:pPr>
            <a:r>
              <a:rPr b="0" baseline="0" i="0" lang="id-ID" sz="1800" u="none" cap="none" strike="noStrike">
                <a:solidFill>
                  <a:schemeClr val="lt1"/>
                </a:solidFill>
                <a:latin typeface="Century Gothic"/>
                <a:ea typeface="Century Gothic"/>
                <a:cs typeface="Century Gothic"/>
                <a:sym typeface="Century Gothic"/>
              </a:rPr>
              <a:t>Dopamin → zat kimia yang meneruskan pesan antara substantia nigra dan bagian lain dari otak untuk mengontrol gerakan tubuh.</a:t>
            </a:r>
          </a:p>
          <a:p>
            <a:pPr indent="-285750" lvl="1" marL="742950" marR="0" rtl="0" algn="l">
              <a:spcBef>
                <a:spcPts val="1000"/>
              </a:spcBef>
              <a:spcAft>
                <a:spcPts val="0"/>
              </a:spcAft>
              <a:buClr>
                <a:srgbClr val="86D1D8"/>
              </a:buClr>
              <a:buSzPct val="79999"/>
              <a:buFont typeface="Noto Symbol"/>
              <a:buChar char=""/>
            </a:pPr>
            <a:r>
              <a:rPr b="0" baseline="0" i="0" lang="id-ID" sz="1800" u="none" cap="none" strike="noStrike">
                <a:solidFill>
                  <a:schemeClr val="lt1"/>
                </a:solidFill>
                <a:latin typeface="Century Gothic"/>
                <a:ea typeface="Century Gothic"/>
                <a:cs typeface="Century Gothic"/>
                <a:sym typeface="Century Gothic"/>
              </a:rPr>
              <a:t>Ketika sekitar 60 sampai 80% dari sel yang memproduksi dopamin rusak dan tidak menghasilkan cukup dopamin, gejala motorik penyakit Parkinson muncul.</a:t>
            </a:r>
          </a:p>
        </p:txBody>
      </p:sp>
      <p:sp>
        <p:nvSpPr>
          <p:cNvPr id="254" name="Shape 254"/>
          <p:cNvSpPr txBox="1"/>
          <p:nvPr/>
        </p:nvSpPr>
        <p:spPr>
          <a:xfrm>
            <a:off x="1770117" y="6523639"/>
            <a:ext cx="184666" cy="369332"/>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800" u="none" cap="none" strike="noStrike">
              <a:solidFill>
                <a:schemeClr val="lt1"/>
              </a:solidFill>
              <a:latin typeface="Century Gothic"/>
              <a:ea typeface="Century Gothic"/>
              <a:cs typeface="Century Gothic"/>
              <a:sym typeface="Century Gothic"/>
            </a:endParaRPr>
          </a:p>
        </p:txBody>
      </p:sp>
      <p:sp>
        <p:nvSpPr>
          <p:cNvPr id="255" name="Shape 255"/>
          <p:cNvSpPr txBox="1"/>
          <p:nvPr/>
        </p:nvSpPr>
        <p:spPr>
          <a:xfrm>
            <a:off x="2565386" y="6338973"/>
            <a:ext cx="7721812"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id-ID" sz="1800" u="sng" cap="none" strike="noStrike">
                <a:solidFill>
                  <a:schemeClr val="hlink"/>
                </a:solidFill>
                <a:latin typeface="Century Gothic"/>
                <a:ea typeface="Century Gothic"/>
                <a:cs typeface="Century Gothic"/>
                <a:sym typeface="Century Gothic"/>
                <a:hlinkClick r:id="rId4"/>
              </a:rPr>
              <a:t>https://www.youtube.com/watch?v=zJ4H6ewXqCo</a:t>
            </a:r>
            <a:r>
              <a:rPr b="0" baseline="0" i="0" lang="id-ID" sz="1800" u="none" cap="none" strike="noStrike">
                <a:solidFill>
                  <a:schemeClr val="lt1"/>
                </a:solidFill>
                <a:latin typeface="Century Gothic"/>
                <a:ea typeface="Century Gothic"/>
                <a:cs typeface="Century Gothic"/>
                <a:sym typeface="Century Gothic"/>
              </a:rPr>
              <a:t> </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0" name="Shape 260"/>
        <p:cNvGrpSpPr/>
        <p:nvPr/>
      </p:nvGrpSpPr>
      <p:grpSpPr>
        <a:xfrm>
          <a:off x="0" y="0"/>
          <a:ext cx="0" cy="0"/>
          <a:chOff x="0" y="0"/>
          <a:chExt cx="0" cy="0"/>
        </a:xfrm>
      </p:grpSpPr>
      <p:pic>
        <p:nvPicPr>
          <p:cNvPr id="261" name="Shape 261"/>
          <p:cNvPicPr preferRelativeResize="0"/>
          <p:nvPr/>
        </p:nvPicPr>
        <p:blipFill rotWithShape="1">
          <a:blip r:embed="rId3">
            <a:alphaModFix amt="23000"/>
          </a:blip>
          <a:srcRect b="0" l="0" r="0" t="0"/>
          <a:stretch/>
        </p:blipFill>
        <p:spPr>
          <a:xfrm>
            <a:off x="0" y="508000"/>
            <a:ext cx="12192000" cy="5836595"/>
          </a:xfrm>
          <a:prstGeom prst="rect">
            <a:avLst/>
          </a:prstGeom>
          <a:noFill/>
          <a:ln>
            <a:noFill/>
          </a:ln>
        </p:spPr>
      </p:pic>
      <p:sp>
        <p:nvSpPr>
          <p:cNvPr id="262" name="Shape 262"/>
          <p:cNvSpPr txBox="1"/>
          <p:nvPr>
            <p:ph type="title"/>
          </p:nvPr>
        </p:nvSpPr>
        <p:spPr>
          <a:xfrm>
            <a:off x="646110" y="452718"/>
            <a:ext cx="9404723" cy="1400530"/>
          </a:xfrm>
          <a:prstGeom prst="rect">
            <a:avLst/>
          </a:prstGeom>
          <a:noFill/>
          <a:ln>
            <a:noFill/>
          </a:ln>
        </p:spPr>
        <p:txBody>
          <a:bodyPr anchorCtr="0" anchor="t" bIns="45700" lIns="91425" rIns="91425" tIns="45700">
            <a:noAutofit/>
          </a:bodyPr>
          <a:lstStyle/>
          <a:p>
            <a:pPr indent="0" lvl="0" marL="0" marR="0" rtl="0" algn="l">
              <a:spcBef>
                <a:spcPts val="0"/>
              </a:spcBef>
              <a:buClr>
                <a:schemeClr val="lt2"/>
              </a:buClr>
              <a:buSzPct val="25000"/>
              <a:buFont typeface="Cutive"/>
              <a:buNone/>
            </a:pPr>
            <a:r>
              <a:rPr b="0" baseline="0" i="0" lang="id-ID" sz="4200" u="none" cap="none" strike="noStrike">
                <a:solidFill>
                  <a:schemeClr val="lt2"/>
                </a:solidFill>
                <a:latin typeface="Cutive"/>
                <a:ea typeface="Cutive"/>
                <a:cs typeface="Cutive"/>
                <a:sym typeface="Cutive"/>
              </a:rPr>
              <a:t>Parkinson</a:t>
            </a:r>
          </a:p>
        </p:txBody>
      </p:sp>
      <p:sp>
        <p:nvSpPr>
          <p:cNvPr id="263" name="Shape 263"/>
          <p:cNvSpPr txBox="1"/>
          <p:nvPr>
            <p:ph idx="1" type="body"/>
          </p:nvPr>
        </p:nvSpPr>
        <p:spPr>
          <a:xfrm>
            <a:off x="1103312" y="2052917"/>
            <a:ext cx="8946541" cy="419548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86D1D8"/>
              </a:buClr>
              <a:buSzPct val="25000"/>
              <a:buFont typeface="Noto Symbol"/>
              <a:buNone/>
            </a:pPr>
            <a:r>
              <a:rPr b="1" baseline="0" i="0" lang="id-ID" sz="2000" u="none" cap="none" strike="noStrike">
                <a:solidFill>
                  <a:schemeClr val="lt1"/>
                </a:solidFill>
                <a:latin typeface="Century Gothic"/>
                <a:ea typeface="Century Gothic"/>
                <a:cs typeface="Century Gothic"/>
                <a:sym typeface="Century Gothic"/>
              </a:rPr>
              <a:t>Gejala/Symptom :</a:t>
            </a:r>
          </a:p>
          <a:p>
            <a:pPr indent="-342900" lvl="0" marL="342900" marR="0" rtl="0" algn="l">
              <a:spcBef>
                <a:spcPts val="1000"/>
              </a:spcBef>
              <a:spcAft>
                <a:spcPts val="0"/>
              </a:spcAft>
              <a:buClr>
                <a:srgbClr val="86D1D8"/>
              </a:buClr>
              <a:buSzPct val="80000"/>
              <a:buFont typeface="Noto Symbol"/>
              <a:buChar char=""/>
            </a:pPr>
            <a:r>
              <a:rPr b="0" baseline="0" i="0" lang="id-ID" sz="2000" u="none" cap="none" strike="noStrike">
                <a:solidFill>
                  <a:schemeClr val="lt1"/>
                </a:solidFill>
                <a:latin typeface="Century Gothic"/>
                <a:ea typeface="Century Gothic"/>
                <a:cs typeface="Century Gothic"/>
                <a:sym typeface="Century Gothic"/>
              </a:rPr>
              <a:t>Kekakuan otot</a:t>
            </a:r>
          </a:p>
          <a:p>
            <a:pPr indent="-342900" lvl="0" marL="342900" marR="0" rtl="0" algn="l">
              <a:spcBef>
                <a:spcPts val="1000"/>
              </a:spcBef>
              <a:spcAft>
                <a:spcPts val="0"/>
              </a:spcAft>
              <a:buClr>
                <a:srgbClr val="86D1D8"/>
              </a:buClr>
              <a:buSzPct val="80000"/>
              <a:buFont typeface="Noto Symbol"/>
              <a:buChar char=""/>
            </a:pPr>
            <a:r>
              <a:rPr b="0" baseline="0" i="0" lang="id-ID" sz="2000" u="none" cap="none" strike="noStrike">
                <a:solidFill>
                  <a:schemeClr val="lt1"/>
                </a:solidFill>
                <a:latin typeface="Century Gothic"/>
                <a:ea typeface="Century Gothic"/>
                <a:cs typeface="Century Gothic"/>
                <a:sym typeface="Century Gothic"/>
              </a:rPr>
              <a:t>Tremor otot</a:t>
            </a:r>
          </a:p>
          <a:p>
            <a:pPr indent="-342900" lvl="0" marL="342900" marR="0" rtl="0" algn="l">
              <a:spcBef>
                <a:spcPts val="1000"/>
              </a:spcBef>
              <a:spcAft>
                <a:spcPts val="0"/>
              </a:spcAft>
              <a:buClr>
                <a:srgbClr val="86D1D8"/>
              </a:buClr>
              <a:buSzPct val="80000"/>
              <a:buFont typeface="Noto Symbol"/>
              <a:buChar char=""/>
            </a:pPr>
            <a:r>
              <a:rPr b="0" baseline="0" i="0" lang="id-ID" sz="2000" u="none" cap="none" strike="noStrike">
                <a:solidFill>
                  <a:schemeClr val="lt1"/>
                </a:solidFill>
                <a:latin typeface="Century Gothic"/>
                <a:ea typeface="Century Gothic"/>
                <a:cs typeface="Century Gothic"/>
                <a:sym typeface="Century Gothic"/>
              </a:rPr>
              <a:t>Pergerakan yang lamban</a:t>
            </a:r>
          </a:p>
          <a:p>
            <a:pPr indent="-342900" lvl="0" marL="342900" marR="0" rtl="0" algn="l">
              <a:spcBef>
                <a:spcPts val="1000"/>
              </a:spcBef>
              <a:spcAft>
                <a:spcPts val="0"/>
              </a:spcAft>
              <a:buClr>
                <a:srgbClr val="86D1D8"/>
              </a:buClr>
              <a:buSzPct val="80000"/>
              <a:buFont typeface="Noto Symbol"/>
              <a:buChar char=""/>
            </a:pPr>
            <a:r>
              <a:rPr b="0" baseline="0" i="0" lang="id-ID" sz="2000" u="none" cap="none" strike="noStrike">
                <a:solidFill>
                  <a:schemeClr val="lt1"/>
                </a:solidFill>
                <a:latin typeface="Century Gothic"/>
                <a:ea typeface="Century Gothic"/>
                <a:cs typeface="Century Gothic"/>
                <a:sym typeface="Century Gothic"/>
              </a:rPr>
              <a:t>Sulit dalam kegiatan fisik dan kognitif</a:t>
            </a:r>
          </a:p>
          <a:p>
            <a:pPr indent="0" lvl="0" marL="0" marR="0" rtl="0" algn="l">
              <a:spcBef>
                <a:spcPts val="1000"/>
              </a:spcBef>
              <a:spcAft>
                <a:spcPts val="0"/>
              </a:spcAft>
              <a:buClr>
                <a:srgbClr val="86D1D8"/>
              </a:buClr>
              <a:buSzPct val="25000"/>
              <a:buFont typeface="Noto Symbol"/>
              <a:buNone/>
            </a:pPr>
            <a:r>
              <a:rPr b="0" baseline="0" i="0" lang="id-ID" sz="2400" u="none" cap="none" strike="noStrike">
                <a:solidFill>
                  <a:schemeClr val="lt1"/>
                </a:solidFill>
                <a:latin typeface="Century Gothic"/>
                <a:ea typeface="Century Gothic"/>
                <a:cs typeface="Century Gothic"/>
                <a:sym typeface="Century Gothic"/>
              </a:rPr>
              <a:t>(Sawamoto, Honda, Hanakawa, Fukuyama &amp; Shibashi, 2002).</a:t>
            </a:r>
          </a:p>
        </p:txBody>
      </p:sp>
      <p:sp>
        <p:nvSpPr>
          <p:cNvPr id="264" name="Shape 264"/>
          <p:cNvSpPr/>
          <p:nvPr/>
        </p:nvSpPr>
        <p:spPr>
          <a:xfrm>
            <a:off x="2278383" y="6344596"/>
            <a:ext cx="7598354"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id-ID" sz="1800" u="sng" cap="none" strike="noStrike">
                <a:solidFill>
                  <a:schemeClr val="hlink"/>
                </a:solidFill>
                <a:latin typeface="Century Gothic"/>
                <a:ea typeface="Century Gothic"/>
                <a:cs typeface="Century Gothic"/>
                <a:sym typeface="Century Gothic"/>
                <a:hlinkClick r:id="rId4"/>
              </a:rPr>
              <a:t>https://www.youtube.com/watch?v=-Y3kex_8UoY</a:t>
            </a:r>
            <a:r>
              <a:rPr b="0" baseline="0" i="0" lang="id-ID" sz="1800" u="none" cap="none" strike="noStrike">
                <a:solidFill>
                  <a:schemeClr val="lt1"/>
                </a:solidFill>
                <a:latin typeface="Century Gothic"/>
                <a:ea typeface="Century Gothic"/>
                <a:cs typeface="Century Gothic"/>
                <a:sym typeface="Century Gothic"/>
              </a:rPr>
              <a:t> </a:t>
            </a:r>
          </a:p>
        </p:txBody>
      </p:sp>
      <p:pic>
        <p:nvPicPr>
          <p:cNvPr id="265" name="Shape 265"/>
          <p:cNvPicPr preferRelativeResize="0"/>
          <p:nvPr/>
        </p:nvPicPr>
        <p:blipFill rotWithShape="1">
          <a:blip r:embed="rId5">
            <a:alphaModFix/>
          </a:blip>
          <a:srcRect b="0" l="0" r="0" t="0"/>
          <a:stretch/>
        </p:blipFill>
        <p:spPr>
          <a:xfrm>
            <a:off x="7982353" y="1417637"/>
            <a:ext cx="2763683" cy="2382485"/>
          </a:xfrm>
          <a:prstGeom prst="rect">
            <a:avLst/>
          </a:prstGeom>
          <a:noFill/>
          <a:ln cap="sq" cmpd="sng" w="38100">
            <a:solidFill>
              <a:srgbClr val="000000"/>
            </a:solidFill>
            <a:prstDash val="solid"/>
            <a:miter/>
            <a:headEnd len="med" w="med" type="none"/>
            <a:tailEnd len="med" w="med" type="none"/>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0" name="Shape 270"/>
        <p:cNvGrpSpPr/>
        <p:nvPr/>
      </p:nvGrpSpPr>
      <p:grpSpPr>
        <a:xfrm>
          <a:off x="0" y="0"/>
          <a:ext cx="0" cy="0"/>
          <a:chOff x="0" y="0"/>
          <a:chExt cx="0" cy="0"/>
        </a:xfrm>
      </p:grpSpPr>
      <p:pic>
        <p:nvPicPr>
          <p:cNvPr id="271" name="Shape 271"/>
          <p:cNvPicPr preferRelativeResize="0"/>
          <p:nvPr/>
        </p:nvPicPr>
        <p:blipFill rotWithShape="1">
          <a:blip r:embed="rId3">
            <a:alphaModFix amt="20000"/>
          </a:blip>
          <a:srcRect b="0" l="0" r="0" t="0"/>
          <a:stretch/>
        </p:blipFill>
        <p:spPr>
          <a:xfrm>
            <a:off x="0" y="508000"/>
            <a:ext cx="12192000" cy="5836595"/>
          </a:xfrm>
          <a:prstGeom prst="rect">
            <a:avLst/>
          </a:prstGeom>
          <a:noFill/>
          <a:ln>
            <a:noFill/>
          </a:ln>
        </p:spPr>
      </p:pic>
      <p:sp>
        <p:nvSpPr>
          <p:cNvPr id="272" name="Shape 272"/>
          <p:cNvSpPr txBox="1"/>
          <p:nvPr>
            <p:ph type="title"/>
          </p:nvPr>
        </p:nvSpPr>
        <p:spPr>
          <a:xfrm>
            <a:off x="646110" y="452718"/>
            <a:ext cx="9404723" cy="1400530"/>
          </a:xfrm>
          <a:prstGeom prst="rect">
            <a:avLst/>
          </a:prstGeom>
          <a:noFill/>
          <a:ln>
            <a:noFill/>
          </a:ln>
        </p:spPr>
        <p:txBody>
          <a:bodyPr anchorCtr="0" anchor="t" bIns="45700" lIns="91425" rIns="91425" tIns="45700">
            <a:noAutofit/>
          </a:bodyPr>
          <a:lstStyle/>
          <a:p>
            <a:pPr indent="0" lvl="0" marL="0" marR="0" rtl="0" algn="l">
              <a:spcBef>
                <a:spcPts val="0"/>
              </a:spcBef>
              <a:buClr>
                <a:schemeClr val="lt2"/>
              </a:buClr>
              <a:buSzPct val="25000"/>
              <a:buFont typeface="Cutive"/>
              <a:buNone/>
            </a:pPr>
            <a:r>
              <a:rPr b="0" baseline="0" i="0" lang="id-ID" sz="4200" u="none" cap="none" strike="noStrike">
                <a:solidFill>
                  <a:schemeClr val="lt2"/>
                </a:solidFill>
                <a:latin typeface="Cutive"/>
                <a:ea typeface="Cutive"/>
                <a:cs typeface="Cutive"/>
                <a:sym typeface="Cutive"/>
              </a:rPr>
              <a:t>Parkinson</a:t>
            </a:r>
          </a:p>
        </p:txBody>
      </p:sp>
      <p:sp>
        <p:nvSpPr>
          <p:cNvPr id="273" name="Shape 273"/>
          <p:cNvSpPr txBox="1"/>
          <p:nvPr>
            <p:ph idx="1" type="body"/>
          </p:nvPr>
        </p:nvSpPr>
        <p:spPr>
          <a:xfrm>
            <a:off x="1103312" y="2052917"/>
            <a:ext cx="8946541" cy="419548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86D1D8"/>
              </a:buClr>
              <a:buSzPct val="25000"/>
              <a:buFont typeface="Noto Symbol"/>
              <a:buNone/>
            </a:pPr>
            <a:r>
              <a:rPr b="1" baseline="0" i="0" lang="id-ID" sz="2000" u="none" cap="none" strike="noStrike">
                <a:solidFill>
                  <a:schemeClr val="lt1"/>
                </a:solidFill>
                <a:latin typeface="Century Gothic"/>
                <a:ea typeface="Century Gothic"/>
                <a:cs typeface="Century Gothic"/>
                <a:sym typeface="Century Gothic"/>
              </a:rPr>
              <a:t>Penyebab :</a:t>
            </a:r>
          </a:p>
          <a:p>
            <a:pPr indent="-342900" lvl="0" marL="342900" marR="0" rtl="0" algn="l">
              <a:spcBef>
                <a:spcPts val="1000"/>
              </a:spcBef>
              <a:spcAft>
                <a:spcPts val="0"/>
              </a:spcAft>
              <a:buClr>
                <a:srgbClr val="86D1D8"/>
              </a:buClr>
              <a:buSzPct val="80000"/>
              <a:buFont typeface="Noto Symbol"/>
              <a:buChar char=""/>
            </a:pPr>
            <a:r>
              <a:rPr b="0" baseline="0" i="0" lang="id-ID" sz="2000" u="none" cap="none" strike="noStrike">
                <a:solidFill>
                  <a:schemeClr val="lt1"/>
                </a:solidFill>
                <a:latin typeface="Century Gothic"/>
                <a:ea typeface="Century Gothic"/>
                <a:cs typeface="Century Gothic"/>
                <a:sym typeface="Century Gothic"/>
              </a:rPr>
              <a:t>Genetik (monozigot, dizigot, kromosom)</a:t>
            </a:r>
          </a:p>
          <a:p>
            <a:pPr indent="-342900" lvl="0" marL="342900" marR="0" rtl="0" algn="l">
              <a:spcBef>
                <a:spcPts val="1000"/>
              </a:spcBef>
              <a:spcAft>
                <a:spcPts val="0"/>
              </a:spcAft>
              <a:buClr>
                <a:srgbClr val="86D1D8"/>
              </a:buClr>
              <a:buSzPct val="80000"/>
              <a:buFont typeface="Noto Symbol"/>
              <a:buChar char=""/>
            </a:pPr>
            <a:r>
              <a:rPr b="0" baseline="0" i="0" lang="id-ID" sz="2000" u="none" cap="none" strike="noStrike">
                <a:solidFill>
                  <a:schemeClr val="lt1"/>
                </a:solidFill>
                <a:latin typeface="Century Gothic"/>
                <a:ea typeface="Century Gothic"/>
                <a:cs typeface="Century Gothic"/>
                <a:sym typeface="Century Gothic"/>
              </a:rPr>
              <a:t>Lingkungan(zat racun)</a:t>
            </a:r>
          </a:p>
          <a:p>
            <a:pPr indent="-285750" lvl="1" marL="742950" marR="0" rtl="0" algn="l">
              <a:spcBef>
                <a:spcPts val="1000"/>
              </a:spcBef>
              <a:spcAft>
                <a:spcPts val="0"/>
              </a:spcAft>
              <a:buClr>
                <a:srgbClr val="86D1D8"/>
              </a:buClr>
              <a:buSzPct val="79999"/>
              <a:buFont typeface="Noto Symbol"/>
              <a:buChar char=""/>
            </a:pPr>
            <a:r>
              <a:rPr b="0" baseline="0" i="0" lang="id-ID" sz="1800" u="none" cap="none" strike="noStrike">
                <a:solidFill>
                  <a:schemeClr val="lt1"/>
                </a:solidFill>
                <a:latin typeface="Century Gothic"/>
                <a:ea typeface="Century Gothic"/>
                <a:cs typeface="Century Gothic"/>
                <a:sym typeface="Century Gothic"/>
              </a:rPr>
              <a:t>MPTP → menghancurkan neuron pelepas dopamin.</a:t>
            </a:r>
          </a:p>
          <a:p>
            <a:pPr indent="-285750" lvl="1" marL="742950" marR="0" rtl="0" algn="l">
              <a:spcBef>
                <a:spcPts val="1000"/>
              </a:spcBef>
              <a:spcAft>
                <a:spcPts val="0"/>
              </a:spcAft>
              <a:buClr>
                <a:srgbClr val="86D1D8"/>
              </a:buClr>
              <a:buSzPct val="79999"/>
              <a:buFont typeface="Noto Symbol"/>
              <a:buChar char=""/>
            </a:pPr>
            <a:r>
              <a:rPr b="0" baseline="0" i="0" lang="id-ID" sz="1800" u="none" cap="none" strike="noStrike">
                <a:solidFill>
                  <a:schemeClr val="lt1"/>
                </a:solidFill>
                <a:latin typeface="Century Gothic"/>
                <a:ea typeface="Century Gothic"/>
                <a:cs typeface="Century Gothic"/>
                <a:sym typeface="Century Gothic"/>
              </a:rPr>
              <a:t>Pestisida </a:t>
            </a:r>
          </a:p>
          <a:p>
            <a:pPr indent="-285750" lvl="1" marL="742950" marR="0" rtl="0" algn="l">
              <a:spcBef>
                <a:spcPts val="1000"/>
              </a:spcBef>
              <a:spcAft>
                <a:spcPts val="0"/>
              </a:spcAft>
              <a:buClr>
                <a:srgbClr val="86D1D8"/>
              </a:buClr>
              <a:buSzPct val="79999"/>
              <a:buFont typeface="Noto Symbol"/>
              <a:buChar char=""/>
            </a:pPr>
            <a:r>
              <a:rPr b="0" baseline="0" i="0" lang="id-ID" sz="1800" u="none" cap="none" strike="noStrike">
                <a:solidFill>
                  <a:schemeClr val="lt1"/>
                </a:solidFill>
                <a:latin typeface="Century Gothic"/>
                <a:ea typeface="Century Gothic"/>
                <a:cs typeface="Century Gothic"/>
                <a:sym typeface="Century Gothic"/>
              </a:rPr>
              <a:t>Narkoba</a:t>
            </a:r>
          </a:p>
          <a:p>
            <a:pPr indent="-285750" lvl="1" marL="742950" marR="0" rtl="0" algn="l">
              <a:spcBef>
                <a:spcPts val="1000"/>
              </a:spcBef>
              <a:spcAft>
                <a:spcPts val="0"/>
              </a:spcAft>
              <a:buClr>
                <a:srgbClr val="86D1D8"/>
              </a:buClr>
              <a:buSzPct val="79999"/>
              <a:buFont typeface="Noto Symbol"/>
              <a:buChar char=""/>
            </a:pPr>
            <a:r>
              <a:rPr b="0" baseline="0" i="0" lang="id-ID" sz="1800" u="none" cap="none" strike="noStrike">
                <a:solidFill>
                  <a:schemeClr val="lt1"/>
                </a:solidFill>
                <a:latin typeface="Century Gothic"/>
                <a:ea typeface="Century Gothic"/>
                <a:cs typeface="Century Gothic"/>
                <a:sym typeface="Century Gothic"/>
              </a:rPr>
              <a:t>Rokok</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 name="Shape 153"/>
        <p:cNvGrpSpPr/>
        <p:nvPr/>
      </p:nvGrpSpPr>
      <p:grpSpPr>
        <a:xfrm>
          <a:off x="0" y="0"/>
          <a:ext cx="0" cy="0"/>
          <a:chOff x="0" y="0"/>
          <a:chExt cx="0" cy="0"/>
        </a:xfrm>
      </p:grpSpPr>
      <p:sp>
        <p:nvSpPr>
          <p:cNvPr id="154" name="Shape 154"/>
          <p:cNvSpPr txBox="1"/>
          <p:nvPr>
            <p:ph type="title"/>
          </p:nvPr>
        </p:nvSpPr>
        <p:spPr>
          <a:xfrm>
            <a:off x="646110" y="452718"/>
            <a:ext cx="9404723" cy="1400530"/>
          </a:xfrm>
          <a:prstGeom prst="rect">
            <a:avLst/>
          </a:prstGeom>
          <a:noFill/>
          <a:ln>
            <a:noFill/>
          </a:ln>
        </p:spPr>
        <p:txBody>
          <a:bodyPr anchorCtr="0" anchor="t" bIns="45700" lIns="91425" rIns="91425" tIns="45700">
            <a:noAutofit/>
          </a:bodyPr>
          <a:lstStyle/>
          <a:p>
            <a:pPr indent="0" lvl="0" marL="0" marR="0" rtl="0" algn="l">
              <a:spcBef>
                <a:spcPts val="0"/>
              </a:spcBef>
              <a:buClr>
                <a:schemeClr val="lt2"/>
              </a:buClr>
              <a:buSzPct val="25000"/>
              <a:buFont typeface="Century Gothic"/>
              <a:buNone/>
            </a:pPr>
            <a:r>
              <a:rPr b="0" baseline="0" i="0" lang="id-ID" sz="4200" u="none" cap="none" strike="noStrike">
                <a:solidFill>
                  <a:schemeClr val="lt2"/>
                </a:solidFill>
                <a:latin typeface="Century Gothic"/>
                <a:ea typeface="Century Gothic"/>
                <a:cs typeface="Century Gothic"/>
                <a:sym typeface="Century Gothic"/>
              </a:rPr>
              <a:t>Modul 8.1</a:t>
            </a:r>
            <a:br>
              <a:rPr b="0" baseline="0" i="0" lang="id-ID" sz="4200" u="none" cap="none" strike="noStrike">
                <a:solidFill>
                  <a:schemeClr val="lt2"/>
                </a:solidFill>
                <a:latin typeface="Century Gothic"/>
                <a:ea typeface="Century Gothic"/>
                <a:cs typeface="Century Gothic"/>
                <a:sym typeface="Century Gothic"/>
              </a:rPr>
            </a:br>
            <a:r>
              <a:rPr b="0" baseline="0" i="0" lang="id-ID" sz="4200" u="none" cap="none" strike="noStrike">
                <a:solidFill>
                  <a:schemeClr val="lt2"/>
                </a:solidFill>
                <a:latin typeface="Century Gothic"/>
                <a:ea typeface="Century Gothic"/>
                <a:cs typeface="Century Gothic"/>
                <a:sym typeface="Century Gothic"/>
              </a:rPr>
              <a:t>Kendali Pergerakan</a:t>
            </a:r>
          </a:p>
        </p:txBody>
      </p:sp>
      <p:sp>
        <p:nvSpPr>
          <p:cNvPr id="155" name="Shape 155"/>
          <p:cNvSpPr txBox="1"/>
          <p:nvPr>
            <p:ph idx="1" type="body"/>
          </p:nvPr>
        </p:nvSpPr>
        <p:spPr>
          <a:xfrm>
            <a:off x="1103312" y="2052917"/>
            <a:ext cx="8946541" cy="419548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86D1D8"/>
              </a:buClr>
              <a:buSzPct val="25000"/>
              <a:buFont typeface="Noto Symbol"/>
              <a:buNone/>
            </a:pPr>
            <a:r>
              <a:rPr b="1" baseline="0" i="0" lang="id-ID" sz="2000" u="sng" cap="none" strike="noStrike">
                <a:solidFill>
                  <a:schemeClr val="accent1"/>
                </a:solidFill>
                <a:latin typeface="Century Gothic"/>
                <a:ea typeface="Century Gothic"/>
                <a:cs typeface="Century Gothic"/>
                <a:sym typeface="Century Gothic"/>
              </a:rPr>
              <a:t>Otot dan Pergerakan</a:t>
            </a:r>
          </a:p>
          <a:p>
            <a:pPr indent="-342900" lvl="0" marL="342900" marR="0" rtl="0" algn="l">
              <a:spcBef>
                <a:spcPts val="1000"/>
              </a:spcBef>
              <a:spcAft>
                <a:spcPts val="0"/>
              </a:spcAft>
              <a:buClr>
                <a:srgbClr val="86D1D8"/>
              </a:buClr>
              <a:buSzPct val="80000"/>
              <a:buFont typeface="Noto Symbol"/>
              <a:buChar char="❖"/>
            </a:pPr>
            <a:r>
              <a:rPr b="0" baseline="0" i="0" lang="id-ID" sz="2000" u="none" cap="none" strike="noStrike">
                <a:solidFill>
                  <a:schemeClr val="lt1"/>
                </a:solidFill>
                <a:latin typeface="Century Gothic"/>
                <a:ea typeface="Century Gothic"/>
                <a:cs typeface="Century Gothic"/>
                <a:sym typeface="Century Gothic"/>
              </a:rPr>
              <a:t>Semua pergerakan hewan bergantung pada kontraksi otot.</a:t>
            </a:r>
          </a:p>
          <a:p>
            <a:pPr indent="-342900" lvl="0" marL="342900" marR="0" rtl="0" algn="l">
              <a:spcBef>
                <a:spcPts val="1000"/>
              </a:spcBef>
              <a:spcAft>
                <a:spcPts val="0"/>
              </a:spcAft>
              <a:buClr>
                <a:srgbClr val="86D1D8"/>
              </a:buClr>
              <a:buSzPct val="80000"/>
              <a:buFont typeface="Noto Symbol"/>
              <a:buChar char="❖"/>
            </a:pPr>
            <a:r>
              <a:rPr b="0" baseline="0" i="0" lang="id-ID" sz="2000" u="none" cap="none" strike="noStrike">
                <a:solidFill>
                  <a:schemeClr val="lt1"/>
                </a:solidFill>
                <a:latin typeface="Century Gothic"/>
                <a:ea typeface="Century Gothic"/>
                <a:cs typeface="Century Gothic"/>
                <a:sym typeface="Century Gothic"/>
              </a:rPr>
              <a:t>Otot hewan vertebrata secara umum dibagi menjadi 3 kategori; </a:t>
            </a:r>
            <a:r>
              <a:rPr b="1" baseline="0" i="0" lang="id-ID" sz="2000" u="none" cap="none" strike="noStrike">
                <a:solidFill>
                  <a:schemeClr val="lt1"/>
                </a:solidFill>
                <a:latin typeface="Century Gothic"/>
                <a:ea typeface="Century Gothic"/>
                <a:cs typeface="Century Gothic"/>
                <a:sym typeface="Century Gothic"/>
              </a:rPr>
              <a:t>otot polos (smooth muscles) </a:t>
            </a:r>
            <a:r>
              <a:rPr b="0" baseline="0" i="0" lang="id-ID" sz="2000" u="none" cap="none" strike="noStrike">
                <a:solidFill>
                  <a:schemeClr val="lt1"/>
                </a:solidFill>
                <a:latin typeface="Century Gothic"/>
                <a:ea typeface="Century Gothic"/>
                <a:cs typeface="Century Gothic"/>
                <a:sym typeface="Century Gothic"/>
              </a:rPr>
              <a:t>yg mengendalikan sistem pencernaan dan organ lainnya; </a:t>
            </a:r>
            <a:r>
              <a:rPr b="1" baseline="0" i="0" lang="id-ID" sz="2000" u="none" cap="none" strike="noStrike">
                <a:solidFill>
                  <a:schemeClr val="lt1"/>
                </a:solidFill>
                <a:latin typeface="Century Gothic"/>
                <a:ea typeface="Century Gothic"/>
                <a:cs typeface="Century Gothic"/>
                <a:sym typeface="Century Gothic"/>
              </a:rPr>
              <a:t>otot rangka (skeletal muscles) </a:t>
            </a:r>
            <a:r>
              <a:rPr b="0" baseline="0" i="0" lang="id-ID" sz="2000" u="none" cap="none" strike="noStrike">
                <a:solidFill>
                  <a:schemeClr val="lt1"/>
                </a:solidFill>
                <a:latin typeface="Century Gothic"/>
                <a:ea typeface="Century Gothic"/>
                <a:cs typeface="Century Gothic"/>
                <a:sym typeface="Century Gothic"/>
              </a:rPr>
              <a:t>atau </a:t>
            </a:r>
            <a:r>
              <a:rPr b="1" baseline="0" i="0" lang="id-ID" sz="2000" u="none" cap="none" strike="noStrike">
                <a:solidFill>
                  <a:schemeClr val="lt1"/>
                </a:solidFill>
                <a:latin typeface="Century Gothic"/>
                <a:ea typeface="Century Gothic"/>
                <a:cs typeface="Century Gothic"/>
                <a:sym typeface="Century Gothic"/>
              </a:rPr>
              <a:t>otot lurik (striated muscles) </a:t>
            </a:r>
            <a:r>
              <a:rPr b="0" baseline="0" i="0" lang="id-ID" sz="2000" u="none" cap="none" strike="noStrike">
                <a:solidFill>
                  <a:schemeClr val="lt1"/>
                </a:solidFill>
                <a:latin typeface="Century Gothic"/>
                <a:ea typeface="Century Gothic"/>
                <a:cs typeface="Century Gothic"/>
                <a:sym typeface="Century Gothic"/>
              </a:rPr>
              <a:t>yg mengendalikan pergerakan tubuh berkaitan dengan keadaan lingkungan; dan </a:t>
            </a:r>
            <a:r>
              <a:rPr b="1" baseline="0" i="0" lang="id-ID" sz="2000" u="none" cap="none" strike="noStrike">
                <a:solidFill>
                  <a:schemeClr val="lt1"/>
                </a:solidFill>
                <a:latin typeface="Century Gothic"/>
                <a:ea typeface="Century Gothic"/>
                <a:cs typeface="Century Gothic"/>
                <a:sym typeface="Century Gothic"/>
              </a:rPr>
              <a:t>otot jantung (cardiac muscles) </a:t>
            </a:r>
            <a:r>
              <a:rPr b="0" baseline="0" i="0" lang="id-ID" sz="2000" u="none" cap="none" strike="noStrike">
                <a:solidFill>
                  <a:schemeClr val="lt1"/>
                </a:solidFill>
                <a:latin typeface="Century Gothic"/>
                <a:ea typeface="Century Gothic"/>
                <a:cs typeface="Century Gothic"/>
                <a:sym typeface="Century Gothic"/>
              </a:rPr>
              <a:t>yg memiliki karakteristik gabungan antara otot polos dan otot rangka.</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7" name="Shape 277"/>
        <p:cNvGrpSpPr/>
        <p:nvPr/>
      </p:nvGrpSpPr>
      <p:grpSpPr>
        <a:xfrm>
          <a:off x="0" y="0"/>
          <a:ext cx="0" cy="0"/>
          <a:chOff x="0" y="0"/>
          <a:chExt cx="0" cy="0"/>
        </a:xfrm>
      </p:grpSpPr>
      <p:pic>
        <p:nvPicPr>
          <p:cNvPr id="278" name="Shape 278"/>
          <p:cNvPicPr preferRelativeResize="0"/>
          <p:nvPr/>
        </p:nvPicPr>
        <p:blipFill rotWithShape="1">
          <a:blip r:embed="rId3">
            <a:alphaModFix amt="23000"/>
          </a:blip>
          <a:srcRect b="0" l="0" r="0" t="0"/>
          <a:stretch/>
        </p:blipFill>
        <p:spPr>
          <a:xfrm>
            <a:off x="-15413" y="430625"/>
            <a:ext cx="12192000" cy="5836595"/>
          </a:xfrm>
          <a:prstGeom prst="rect">
            <a:avLst/>
          </a:prstGeom>
          <a:noFill/>
          <a:ln>
            <a:noFill/>
          </a:ln>
        </p:spPr>
      </p:pic>
      <p:sp>
        <p:nvSpPr>
          <p:cNvPr id="279" name="Shape 279"/>
          <p:cNvSpPr txBox="1"/>
          <p:nvPr>
            <p:ph type="title"/>
          </p:nvPr>
        </p:nvSpPr>
        <p:spPr>
          <a:xfrm>
            <a:off x="646110" y="452718"/>
            <a:ext cx="9404723" cy="1400530"/>
          </a:xfrm>
          <a:prstGeom prst="rect">
            <a:avLst/>
          </a:prstGeom>
          <a:noFill/>
          <a:ln>
            <a:noFill/>
          </a:ln>
        </p:spPr>
        <p:txBody>
          <a:bodyPr anchorCtr="0" anchor="t" bIns="45700" lIns="91425" rIns="91425" tIns="45700">
            <a:noAutofit/>
          </a:bodyPr>
          <a:lstStyle/>
          <a:p>
            <a:pPr indent="0" lvl="0" marL="0" marR="0" rtl="0" algn="l">
              <a:spcBef>
                <a:spcPts val="0"/>
              </a:spcBef>
              <a:buClr>
                <a:schemeClr val="lt2"/>
              </a:buClr>
              <a:buSzPct val="25000"/>
              <a:buFont typeface="Cutive"/>
              <a:buNone/>
            </a:pPr>
            <a:r>
              <a:rPr b="0" baseline="0" i="0" lang="id-ID" sz="4200" u="none" cap="none" strike="noStrike">
                <a:solidFill>
                  <a:schemeClr val="lt2"/>
                </a:solidFill>
                <a:latin typeface="Cutive"/>
                <a:ea typeface="Cutive"/>
                <a:cs typeface="Cutive"/>
                <a:sym typeface="Cutive"/>
              </a:rPr>
              <a:t>Parkinson</a:t>
            </a:r>
          </a:p>
        </p:txBody>
      </p:sp>
      <p:sp>
        <p:nvSpPr>
          <p:cNvPr id="280" name="Shape 280"/>
          <p:cNvSpPr txBox="1"/>
          <p:nvPr>
            <p:ph idx="1" type="body"/>
          </p:nvPr>
        </p:nvSpPr>
        <p:spPr>
          <a:xfrm>
            <a:off x="1103312" y="2052917"/>
            <a:ext cx="8946541" cy="419548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86D1D8"/>
              </a:buClr>
              <a:buSzPct val="25000"/>
              <a:buFont typeface="Noto Symbol"/>
              <a:buNone/>
            </a:pPr>
            <a:r>
              <a:rPr b="1" baseline="0" i="0" lang="id-ID" sz="2000" u="none" cap="none" strike="noStrike">
                <a:solidFill>
                  <a:schemeClr val="lt1"/>
                </a:solidFill>
                <a:latin typeface="Century Gothic"/>
                <a:ea typeface="Century Gothic"/>
                <a:cs typeface="Century Gothic"/>
                <a:sym typeface="Century Gothic"/>
              </a:rPr>
              <a:t>Terapi Parkinson :</a:t>
            </a:r>
          </a:p>
          <a:p>
            <a:pPr indent="-342900" lvl="0" marL="342900" marR="0" rtl="0" algn="l">
              <a:spcBef>
                <a:spcPts val="1000"/>
              </a:spcBef>
              <a:spcAft>
                <a:spcPts val="0"/>
              </a:spcAft>
              <a:buClr>
                <a:srgbClr val="86D1D8"/>
              </a:buClr>
              <a:buSzPct val="80000"/>
              <a:buFont typeface="Noto Symbol"/>
              <a:buChar char=""/>
            </a:pPr>
            <a:r>
              <a:rPr b="0" baseline="0" i="0" lang="id-ID" sz="2000" u="none" cap="none" strike="noStrike">
                <a:solidFill>
                  <a:schemeClr val="lt1"/>
                </a:solidFill>
                <a:latin typeface="Century Gothic"/>
                <a:ea typeface="Century Gothic"/>
                <a:cs typeface="Century Gothic"/>
                <a:sym typeface="Century Gothic"/>
              </a:rPr>
              <a:t>L-Dopa</a:t>
            </a:r>
          </a:p>
          <a:p>
            <a:pPr indent="-342900" lvl="0" marL="342900" marR="0" rtl="0" algn="l">
              <a:spcBef>
                <a:spcPts val="1000"/>
              </a:spcBef>
              <a:spcAft>
                <a:spcPts val="0"/>
              </a:spcAft>
              <a:buClr>
                <a:srgbClr val="86D1D8"/>
              </a:buClr>
              <a:buSzPct val="80000"/>
              <a:buFont typeface="Noto Symbol"/>
              <a:buChar char=""/>
            </a:pPr>
            <a:r>
              <a:rPr b="0" baseline="0" i="0" lang="id-ID" sz="2000" u="none" cap="none" strike="noStrike">
                <a:solidFill>
                  <a:schemeClr val="lt1"/>
                </a:solidFill>
                <a:latin typeface="Century Gothic"/>
                <a:ea typeface="Century Gothic"/>
                <a:cs typeface="Century Gothic"/>
                <a:sym typeface="Century Gothic"/>
              </a:rPr>
              <a:t>Antioksidan</a:t>
            </a:r>
          </a:p>
          <a:p>
            <a:pPr indent="-342900" lvl="0" marL="342900" marR="0" rtl="0" algn="l">
              <a:spcBef>
                <a:spcPts val="1000"/>
              </a:spcBef>
              <a:spcAft>
                <a:spcPts val="0"/>
              </a:spcAft>
              <a:buClr>
                <a:srgbClr val="86D1D8"/>
              </a:buClr>
              <a:buSzPct val="80000"/>
              <a:buFont typeface="Noto Symbol"/>
              <a:buChar char=""/>
            </a:pPr>
            <a:r>
              <a:rPr b="0" baseline="0" i="0" lang="id-ID" sz="2000" u="none" cap="none" strike="noStrike">
                <a:solidFill>
                  <a:schemeClr val="lt1"/>
                </a:solidFill>
                <a:latin typeface="Century Gothic"/>
                <a:ea typeface="Century Gothic"/>
                <a:cs typeface="Century Gothic"/>
                <a:sym typeface="Century Gothic"/>
              </a:rPr>
              <a:t>Neurotrofin</a:t>
            </a:r>
          </a:p>
          <a:p>
            <a:pPr indent="-342900" lvl="0" marL="342900" marR="0" rtl="0" algn="l">
              <a:spcBef>
                <a:spcPts val="1000"/>
              </a:spcBef>
              <a:spcAft>
                <a:spcPts val="0"/>
              </a:spcAft>
              <a:buClr>
                <a:srgbClr val="86D1D8"/>
              </a:buClr>
              <a:buSzPct val="80000"/>
              <a:buFont typeface="Noto Symbol"/>
              <a:buChar char=""/>
            </a:pPr>
            <a:r>
              <a:rPr b="0" baseline="0" i="0" lang="id-ID" sz="2000" u="none" cap="none" strike="noStrike">
                <a:solidFill>
                  <a:schemeClr val="lt1"/>
                </a:solidFill>
                <a:latin typeface="Century Gothic"/>
                <a:ea typeface="Century Gothic"/>
                <a:cs typeface="Century Gothic"/>
                <a:sym typeface="Century Gothic"/>
              </a:rPr>
              <a:t>Stimulasi listrik</a:t>
            </a:r>
          </a:p>
          <a:p>
            <a:pPr indent="-342900" lvl="0" marL="342900" marR="0" rtl="0" algn="l">
              <a:spcBef>
                <a:spcPts val="1000"/>
              </a:spcBef>
              <a:spcAft>
                <a:spcPts val="0"/>
              </a:spcAft>
              <a:buClr>
                <a:srgbClr val="86D1D8"/>
              </a:buClr>
              <a:buSzPct val="80000"/>
              <a:buFont typeface="Noto Symbol"/>
              <a:buChar char=""/>
            </a:pPr>
            <a:r>
              <a:rPr b="0" baseline="0" i="0" lang="id-ID" sz="2000" u="none" cap="none" strike="noStrike">
                <a:solidFill>
                  <a:schemeClr val="lt1"/>
                </a:solidFill>
                <a:latin typeface="Century Gothic"/>
                <a:ea typeface="Century Gothic"/>
                <a:cs typeface="Century Gothic"/>
                <a:sym typeface="Century Gothic"/>
              </a:rPr>
              <a:t>Transplantasi neuron dari janin</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4" name="Shape 284"/>
        <p:cNvGrpSpPr/>
        <p:nvPr/>
      </p:nvGrpSpPr>
      <p:grpSpPr>
        <a:xfrm>
          <a:off x="0" y="0"/>
          <a:ext cx="0" cy="0"/>
          <a:chOff x="0" y="0"/>
          <a:chExt cx="0" cy="0"/>
        </a:xfrm>
      </p:grpSpPr>
      <p:pic>
        <p:nvPicPr>
          <p:cNvPr id="285" name="Shape 285"/>
          <p:cNvPicPr preferRelativeResize="0"/>
          <p:nvPr/>
        </p:nvPicPr>
        <p:blipFill rotWithShape="1">
          <a:blip r:embed="rId3">
            <a:alphaModFix amt="10000"/>
          </a:blip>
          <a:srcRect b="0" l="0" r="0" t="0"/>
          <a:stretch/>
        </p:blipFill>
        <p:spPr>
          <a:xfrm>
            <a:off x="1886975" y="229748"/>
            <a:ext cx="8964609" cy="6413143"/>
          </a:xfrm>
          <a:prstGeom prst="rect">
            <a:avLst/>
          </a:prstGeom>
          <a:noFill/>
          <a:ln>
            <a:noFill/>
          </a:ln>
        </p:spPr>
      </p:pic>
      <p:sp>
        <p:nvSpPr>
          <p:cNvPr id="286" name="Shape 286"/>
          <p:cNvSpPr txBox="1"/>
          <p:nvPr>
            <p:ph type="title"/>
          </p:nvPr>
        </p:nvSpPr>
        <p:spPr>
          <a:xfrm>
            <a:off x="646110" y="452718"/>
            <a:ext cx="9404723" cy="1400530"/>
          </a:xfrm>
          <a:prstGeom prst="rect">
            <a:avLst/>
          </a:prstGeom>
          <a:noFill/>
          <a:ln>
            <a:noFill/>
          </a:ln>
        </p:spPr>
        <p:txBody>
          <a:bodyPr anchorCtr="0" anchor="t" bIns="45700" lIns="91425" rIns="91425" tIns="45700">
            <a:noAutofit/>
          </a:bodyPr>
          <a:lstStyle/>
          <a:p>
            <a:pPr indent="0" lvl="0" marL="0" marR="0" rtl="0" algn="l">
              <a:spcBef>
                <a:spcPts val="0"/>
              </a:spcBef>
              <a:buClr>
                <a:schemeClr val="lt2"/>
              </a:buClr>
              <a:buSzPct val="25000"/>
              <a:buFont typeface="Century Gothic"/>
              <a:buNone/>
            </a:pPr>
            <a:r>
              <a:rPr b="0" baseline="0" i="0" lang="id-ID" sz="4200" u="none" cap="none" strike="noStrike">
                <a:solidFill>
                  <a:schemeClr val="lt2"/>
                </a:solidFill>
                <a:latin typeface="Century Gothic"/>
                <a:ea typeface="Century Gothic"/>
                <a:cs typeface="Century Gothic"/>
                <a:sym typeface="Century Gothic"/>
              </a:rPr>
              <a:t>Huntington</a:t>
            </a:r>
          </a:p>
        </p:txBody>
      </p:sp>
      <p:sp>
        <p:nvSpPr>
          <p:cNvPr id="287" name="Shape 287"/>
          <p:cNvSpPr txBox="1"/>
          <p:nvPr>
            <p:ph idx="1" type="body"/>
          </p:nvPr>
        </p:nvSpPr>
        <p:spPr>
          <a:xfrm>
            <a:off x="1103312" y="2052917"/>
            <a:ext cx="8946541" cy="419548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86D1D8"/>
              </a:buClr>
              <a:buSzPct val="25000"/>
              <a:buFont typeface="Noto Symbol"/>
              <a:buNone/>
            </a:pPr>
            <a:r>
              <a:rPr b="1" baseline="0" i="0" lang="id-ID" sz="2000" u="none" cap="none" strike="noStrike">
                <a:solidFill>
                  <a:schemeClr val="lt1"/>
                </a:solidFill>
                <a:latin typeface="Century Gothic"/>
                <a:ea typeface="Century Gothic"/>
                <a:cs typeface="Century Gothic"/>
                <a:sym typeface="Century Gothic"/>
              </a:rPr>
              <a:t>Definisi :</a:t>
            </a:r>
          </a:p>
          <a:p>
            <a:pPr indent="-342900" lvl="0" marL="342900" marR="0" rtl="0" algn="l">
              <a:spcBef>
                <a:spcPts val="1000"/>
              </a:spcBef>
              <a:spcAft>
                <a:spcPts val="0"/>
              </a:spcAft>
              <a:buClr>
                <a:srgbClr val="86D1D8"/>
              </a:buClr>
              <a:buSzPct val="80000"/>
              <a:buFont typeface="Noto Symbol"/>
              <a:buChar char=""/>
            </a:pPr>
            <a:r>
              <a:rPr b="0" baseline="0" i="0" lang="id-ID" sz="2000" u="none" cap="none" strike="noStrike">
                <a:solidFill>
                  <a:schemeClr val="lt1"/>
                </a:solidFill>
                <a:latin typeface="Century Gothic"/>
                <a:ea typeface="Century Gothic"/>
                <a:cs typeface="Century Gothic"/>
                <a:sym typeface="Century Gothic"/>
              </a:rPr>
              <a:t>Dikenal dengan </a:t>
            </a:r>
            <a:r>
              <a:rPr b="0" baseline="0" i="1" lang="id-ID" sz="2000" u="none" cap="none" strike="noStrike">
                <a:solidFill>
                  <a:schemeClr val="lt1"/>
                </a:solidFill>
                <a:latin typeface="Century Gothic"/>
                <a:ea typeface="Century Gothic"/>
                <a:cs typeface="Century Gothic"/>
                <a:sym typeface="Century Gothic"/>
              </a:rPr>
              <a:t>Huntington Chorea</a:t>
            </a:r>
          </a:p>
          <a:p>
            <a:pPr indent="-342900" lvl="0" marL="342900" marR="0" rtl="0" algn="l">
              <a:spcBef>
                <a:spcPts val="1000"/>
              </a:spcBef>
              <a:spcAft>
                <a:spcPts val="0"/>
              </a:spcAft>
              <a:buClr>
                <a:srgbClr val="86D1D8"/>
              </a:buClr>
              <a:buSzPct val="80000"/>
              <a:buFont typeface="Noto Symbol"/>
              <a:buChar char=""/>
            </a:pPr>
            <a:r>
              <a:rPr b="0" baseline="0" i="1" lang="id-ID" sz="2000" u="none" cap="none" strike="noStrike">
                <a:solidFill>
                  <a:schemeClr val="lt1"/>
                </a:solidFill>
                <a:latin typeface="Century Gothic"/>
                <a:ea typeface="Century Gothic"/>
                <a:cs typeface="Century Gothic"/>
                <a:sym typeface="Century Gothic"/>
              </a:rPr>
              <a:t>Chorea</a:t>
            </a:r>
            <a:r>
              <a:rPr b="0" baseline="0" i="0" lang="id-ID" sz="2000" u="none" cap="none" strike="noStrike">
                <a:solidFill>
                  <a:schemeClr val="lt1"/>
                </a:solidFill>
                <a:latin typeface="Century Gothic"/>
                <a:ea typeface="Century Gothic"/>
                <a:cs typeface="Century Gothic"/>
                <a:sym typeface="Century Gothic"/>
              </a:rPr>
              <a:t> → </a:t>
            </a:r>
            <a:r>
              <a:rPr b="0" baseline="0" i="1" lang="id-ID" sz="2000" u="none" cap="none" strike="noStrike">
                <a:solidFill>
                  <a:schemeClr val="lt1"/>
                </a:solidFill>
                <a:latin typeface="Century Gothic"/>
                <a:ea typeface="Century Gothic"/>
                <a:cs typeface="Century Gothic"/>
                <a:sym typeface="Century Gothic"/>
              </a:rPr>
              <a:t>choreography</a:t>
            </a:r>
            <a:r>
              <a:rPr b="0" baseline="0" i="0" lang="id-ID" sz="2000" u="none" cap="none" strike="noStrike">
                <a:solidFill>
                  <a:schemeClr val="lt1"/>
                </a:solidFill>
                <a:latin typeface="Century Gothic"/>
                <a:ea typeface="Century Gothic"/>
                <a:cs typeface="Century Gothic"/>
                <a:sym typeface="Century Gothic"/>
              </a:rPr>
              <a:t> → seperti tarian</a:t>
            </a:r>
          </a:p>
          <a:p>
            <a:pPr indent="-342900" lvl="0" marL="342900" marR="0" rtl="0" algn="l">
              <a:spcBef>
                <a:spcPts val="1000"/>
              </a:spcBef>
              <a:spcAft>
                <a:spcPts val="0"/>
              </a:spcAft>
              <a:buClr>
                <a:srgbClr val="86D1D8"/>
              </a:buClr>
              <a:buSzPct val="80000"/>
              <a:buFont typeface="Noto Symbol"/>
              <a:buChar char=""/>
            </a:pPr>
            <a:r>
              <a:rPr b="0" baseline="0" i="0" lang="id-ID" sz="2000" u="none" cap="none" strike="noStrike">
                <a:solidFill>
                  <a:schemeClr val="lt1"/>
                </a:solidFill>
                <a:latin typeface="Century Gothic"/>
                <a:ea typeface="Century Gothic"/>
                <a:cs typeface="Century Gothic"/>
                <a:sym typeface="Century Gothic"/>
              </a:rPr>
              <a:t>Merupakan gangguan degenerasi progresif pada sel-sel saraf tertentu di dalam otak</a:t>
            </a:r>
          </a:p>
          <a:p>
            <a:pPr indent="-342900" lvl="0" marL="342900" marR="0" rtl="0" algn="l">
              <a:spcBef>
                <a:spcPts val="1000"/>
              </a:spcBef>
              <a:spcAft>
                <a:spcPts val="0"/>
              </a:spcAft>
              <a:buClr>
                <a:srgbClr val="86D1D8"/>
              </a:buClr>
              <a:buSzPct val="80000"/>
              <a:buFont typeface="Noto Symbol"/>
              <a:buChar char=""/>
            </a:pPr>
            <a:r>
              <a:rPr b="0" baseline="0" i="0" lang="id-ID" sz="2000" u="none" cap="none" strike="noStrike">
                <a:solidFill>
                  <a:schemeClr val="lt1"/>
                </a:solidFill>
                <a:latin typeface="Century Gothic"/>
                <a:ea typeface="Century Gothic"/>
                <a:cs typeface="Century Gothic"/>
                <a:sym typeface="Century Gothic"/>
              </a:rPr>
              <a:t>Akibat dari efek genetik yang dibawa pada kromosom 4.</a:t>
            </a:r>
          </a:p>
          <a:p>
            <a:pPr indent="0" lvl="0" marL="0" marR="0" rtl="0" algn="l">
              <a:spcBef>
                <a:spcPts val="1000"/>
              </a:spcBef>
              <a:spcAft>
                <a:spcPts val="0"/>
              </a:spcAft>
              <a:buClr>
                <a:srgbClr val="86D1D8"/>
              </a:buClr>
              <a:buSzPct val="25000"/>
              <a:buFont typeface="Noto Symbol"/>
              <a:buNone/>
            </a:pPr>
            <a:r>
              <a:rPr b="0" baseline="0" i="0" lang="id-ID" sz="2400" u="none" cap="none" strike="noStrike">
                <a:solidFill>
                  <a:schemeClr val="lt1"/>
                </a:solidFill>
                <a:latin typeface="Century Gothic"/>
                <a:ea typeface="Century Gothic"/>
                <a:cs typeface="Century Gothic"/>
                <a:sym typeface="Century Gothic"/>
              </a:rPr>
              <a:t>(J. W. Kalat, 2010)</a:t>
            </a:r>
          </a:p>
        </p:txBody>
      </p:sp>
      <p:pic>
        <p:nvPicPr>
          <p:cNvPr id="288" name="Shape 288"/>
          <p:cNvPicPr preferRelativeResize="0"/>
          <p:nvPr/>
        </p:nvPicPr>
        <p:blipFill rotWithShape="1">
          <a:blip r:embed="rId4">
            <a:alphaModFix/>
          </a:blip>
          <a:srcRect b="0" l="0" r="0" t="0"/>
          <a:stretch/>
        </p:blipFill>
        <p:spPr>
          <a:xfrm>
            <a:off x="8580692" y="274637"/>
            <a:ext cx="2675467" cy="1943100"/>
          </a:xfrm>
          <a:prstGeom prst="rect">
            <a:avLst/>
          </a:prstGeom>
          <a:noFill/>
          <a:ln>
            <a:noFill/>
          </a:ln>
        </p:spPr>
      </p:pic>
      <p:sp>
        <p:nvSpPr>
          <p:cNvPr id="289" name="Shape 289"/>
          <p:cNvSpPr txBox="1"/>
          <p:nvPr/>
        </p:nvSpPr>
        <p:spPr>
          <a:xfrm>
            <a:off x="2257541" y="6273560"/>
            <a:ext cx="5986472"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id-ID" sz="1800" u="sng" cap="none" strike="noStrike">
                <a:solidFill>
                  <a:schemeClr val="hlink"/>
                </a:solidFill>
                <a:latin typeface="Century Gothic"/>
                <a:ea typeface="Century Gothic"/>
                <a:cs typeface="Century Gothic"/>
                <a:sym typeface="Century Gothic"/>
                <a:hlinkClick r:id="rId5"/>
              </a:rPr>
              <a:t>https://www.youtube.com/watch?v=4HgFUvVyHYQ</a:t>
            </a:r>
            <a:r>
              <a:rPr b="0" baseline="0" i="0" lang="id-ID" sz="1800" u="none" cap="none" strike="noStrike">
                <a:solidFill>
                  <a:schemeClr val="lt1"/>
                </a:solidFill>
                <a:latin typeface="Century Gothic"/>
                <a:ea typeface="Century Gothic"/>
                <a:cs typeface="Century Gothic"/>
                <a:sym typeface="Century Gothic"/>
              </a:rPr>
              <a:t> </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3" name="Shape 293"/>
        <p:cNvGrpSpPr/>
        <p:nvPr/>
      </p:nvGrpSpPr>
      <p:grpSpPr>
        <a:xfrm>
          <a:off x="0" y="0"/>
          <a:ext cx="0" cy="0"/>
          <a:chOff x="0" y="0"/>
          <a:chExt cx="0" cy="0"/>
        </a:xfrm>
      </p:grpSpPr>
      <p:pic>
        <p:nvPicPr>
          <p:cNvPr id="294" name="Shape 294"/>
          <p:cNvPicPr preferRelativeResize="0"/>
          <p:nvPr/>
        </p:nvPicPr>
        <p:blipFill rotWithShape="1">
          <a:blip r:embed="rId3">
            <a:alphaModFix amt="10000"/>
          </a:blip>
          <a:srcRect b="0" l="0" r="0" t="0"/>
          <a:stretch/>
        </p:blipFill>
        <p:spPr>
          <a:xfrm>
            <a:off x="1886975" y="229748"/>
            <a:ext cx="8964609" cy="6413143"/>
          </a:xfrm>
          <a:prstGeom prst="rect">
            <a:avLst/>
          </a:prstGeom>
          <a:noFill/>
          <a:ln>
            <a:noFill/>
          </a:ln>
        </p:spPr>
      </p:pic>
      <p:sp>
        <p:nvSpPr>
          <p:cNvPr id="295" name="Shape 295"/>
          <p:cNvSpPr txBox="1"/>
          <p:nvPr>
            <p:ph type="title"/>
          </p:nvPr>
        </p:nvSpPr>
        <p:spPr>
          <a:xfrm>
            <a:off x="646110" y="452718"/>
            <a:ext cx="9404723" cy="1400530"/>
          </a:xfrm>
          <a:prstGeom prst="rect">
            <a:avLst/>
          </a:prstGeom>
          <a:noFill/>
          <a:ln>
            <a:noFill/>
          </a:ln>
        </p:spPr>
        <p:txBody>
          <a:bodyPr anchorCtr="0" anchor="t" bIns="45700" lIns="91425" rIns="91425" tIns="45700">
            <a:noAutofit/>
          </a:bodyPr>
          <a:lstStyle/>
          <a:p>
            <a:pPr indent="0" lvl="0" marL="0" marR="0" rtl="0" algn="l">
              <a:spcBef>
                <a:spcPts val="0"/>
              </a:spcBef>
              <a:buClr>
                <a:schemeClr val="lt2"/>
              </a:buClr>
              <a:buSzPct val="25000"/>
              <a:buFont typeface="Century Gothic"/>
              <a:buNone/>
            </a:pPr>
            <a:r>
              <a:rPr b="0" baseline="0" i="0" lang="id-ID" sz="4200" u="none" cap="none" strike="noStrike">
                <a:solidFill>
                  <a:schemeClr val="lt2"/>
                </a:solidFill>
                <a:latin typeface="Century Gothic"/>
                <a:ea typeface="Century Gothic"/>
                <a:cs typeface="Century Gothic"/>
                <a:sym typeface="Century Gothic"/>
              </a:rPr>
              <a:t>Huntington</a:t>
            </a:r>
          </a:p>
        </p:txBody>
      </p:sp>
      <p:sp>
        <p:nvSpPr>
          <p:cNvPr id="296" name="Shape 296"/>
          <p:cNvSpPr txBox="1"/>
          <p:nvPr>
            <p:ph idx="1" type="body"/>
          </p:nvPr>
        </p:nvSpPr>
        <p:spPr>
          <a:xfrm>
            <a:off x="1103312" y="2052917"/>
            <a:ext cx="8946541" cy="419548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86D1D8"/>
              </a:buClr>
              <a:buSzPct val="25000"/>
              <a:buFont typeface="Noto Symbol"/>
              <a:buNone/>
            </a:pPr>
            <a:r>
              <a:rPr b="1" baseline="0" i="0" lang="id-ID" sz="2000" u="none" cap="none" strike="noStrike">
                <a:solidFill>
                  <a:schemeClr val="lt1"/>
                </a:solidFill>
                <a:latin typeface="Century Gothic"/>
                <a:ea typeface="Century Gothic"/>
                <a:cs typeface="Century Gothic"/>
                <a:sym typeface="Century Gothic"/>
              </a:rPr>
              <a:t>Gejala/Symptom :</a:t>
            </a:r>
          </a:p>
          <a:p>
            <a:pPr indent="-342900" lvl="0" marL="342900" marR="0" rtl="0" algn="l">
              <a:spcBef>
                <a:spcPts val="1000"/>
              </a:spcBef>
              <a:spcAft>
                <a:spcPts val="0"/>
              </a:spcAft>
              <a:buClr>
                <a:srgbClr val="86D1D8"/>
              </a:buClr>
              <a:buSzPct val="80000"/>
              <a:buFont typeface="Noto Symbol"/>
              <a:buChar char=""/>
            </a:pPr>
            <a:r>
              <a:rPr b="0" baseline="0" i="0" lang="id-ID" sz="2000" u="none" cap="none" strike="noStrike">
                <a:solidFill>
                  <a:schemeClr val="lt1"/>
                </a:solidFill>
                <a:latin typeface="Century Gothic"/>
                <a:ea typeface="Century Gothic"/>
                <a:cs typeface="Century Gothic"/>
                <a:sym typeface="Century Gothic"/>
              </a:rPr>
              <a:t>Biasanya muncul diantara umur 30-50 tahun</a:t>
            </a:r>
          </a:p>
          <a:p>
            <a:pPr indent="-342900" lvl="0" marL="342900" marR="0" rtl="0" algn="l">
              <a:spcBef>
                <a:spcPts val="1000"/>
              </a:spcBef>
              <a:spcAft>
                <a:spcPts val="0"/>
              </a:spcAft>
              <a:buClr>
                <a:srgbClr val="86D1D8"/>
              </a:buClr>
              <a:buSzPct val="80000"/>
              <a:buFont typeface="Noto Symbol"/>
              <a:buChar char=""/>
            </a:pPr>
            <a:r>
              <a:rPr b="0" baseline="0" i="0" lang="id-ID" sz="2000" u="none" cap="none" strike="noStrike">
                <a:solidFill>
                  <a:schemeClr val="lt1"/>
                </a:solidFill>
                <a:latin typeface="Century Gothic"/>
                <a:ea typeface="Century Gothic"/>
                <a:cs typeface="Century Gothic"/>
                <a:sym typeface="Century Gothic"/>
              </a:rPr>
              <a:t>Keturunan mempunyai kemungkinan 50% </a:t>
            </a:r>
          </a:p>
          <a:p>
            <a:pPr indent="0" lvl="0" marL="0" marR="0" rtl="0" algn="l">
              <a:spcBef>
                <a:spcPts val="1000"/>
              </a:spcBef>
              <a:spcAft>
                <a:spcPts val="0"/>
              </a:spcAft>
              <a:buClr>
                <a:srgbClr val="86D1D8"/>
              </a:buClr>
              <a:buSzPct val="25000"/>
              <a:buFont typeface="Noto Symbol"/>
              <a:buNone/>
            </a:pPr>
            <a:r>
              <a:rPr b="1" baseline="0" i="0" lang="id-ID" sz="2000" u="none" cap="none" strike="noStrike">
                <a:solidFill>
                  <a:schemeClr val="lt1"/>
                </a:solidFill>
                <a:latin typeface="Century Gothic"/>
                <a:ea typeface="Century Gothic"/>
                <a:cs typeface="Century Gothic"/>
                <a:sym typeface="Century Gothic"/>
              </a:rPr>
              <a:t>Tahapan Huntington :</a:t>
            </a:r>
          </a:p>
          <a:p>
            <a:pPr indent="-514350" lvl="0" marL="514350" marR="0" rtl="0" algn="l">
              <a:spcBef>
                <a:spcPts val="1000"/>
              </a:spcBef>
              <a:spcAft>
                <a:spcPts val="0"/>
              </a:spcAft>
              <a:buClr>
                <a:srgbClr val="86D1D8"/>
              </a:buClr>
              <a:buSzPct val="80000"/>
              <a:buFont typeface="Century Gothic"/>
              <a:buAutoNum type="arabicPeriod"/>
            </a:pPr>
            <a:r>
              <a:rPr b="0" baseline="0" i="0" lang="id-ID" sz="2000" u="none" cap="none" strike="noStrike">
                <a:solidFill>
                  <a:schemeClr val="lt1"/>
                </a:solidFill>
                <a:latin typeface="Century Gothic"/>
                <a:ea typeface="Century Gothic"/>
                <a:cs typeface="Century Gothic"/>
                <a:sym typeface="Century Gothic"/>
              </a:rPr>
              <a:t>Sentakan tangan</a:t>
            </a:r>
          </a:p>
          <a:p>
            <a:pPr indent="-514350" lvl="0" marL="514350" marR="0" rtl="0" algn="l">
              <a:spcBef>
                <a:spcPts val="1000"/>
              </a:spcBef>
              <a:spcAft>
                <a:spcPts val="0"/>
              </a:spcAft>
              <a:buClr>
                <a:srgbClr val="86D1D8"/>
              </a:buClr>
              <a:buSzPct val="80000"/>
              <a:buFont typeface="Century Gothic"/>
              <a:buAutoNum type="arabicPeriod"/>
            </a:pPr>
            <a:r>
              <a:rPr b="0" baseline="0" i="0" lang="id-ID" sz="2000" u="none" cap="none" strike="noStrike">
                <a:solidFill>
                  <a:schemeClr val="lt1"/>
                </a:solidFill>
                <a:latin typeface="Century Gothic"/>
                <a:ea typeface="Century Gothic"/>
                <a:cs typeface="Century Gothic"/>
                <a:sym typeface="Century Gothic"/>
              </a:rPr>
              <a:t>Kedutan pada wajah</a:t>
            </a:r>
          </a:p>
          <a:p>
            <a:pPr indent="-514350" lvl="0" marL="514350" marR="0" rtl="0" algn="l">
              <a:spcBef>
                <a:spcPts val="1000"/>
              </a:spcBef>
              <a:spcAft>
                <a:spcPts val="0"/>
              </a:spcAft>
              <a:buClr>
                <a:srgbClr val="86D1D8"/>
              </a:buClr>
              <a:buSzPct val="80000"/>
              <a:buFont typeface="Century Gothic"/>
              <a:buAutoNum type="arabicPeriod"/>
            </a:pPr>
            <a:r>
              <a:rPr b="0" baseline="0" i="0" lang="id-ID" sz="2000" u="none" cap="none" strike="noStrike">
                <a:solidFill>
                  <a:schemeClr val="lt1"/>
                </a:solidFill>
                <a:latin typeface="Century Gothic"/>
                <a:ea typeface="Century Gothic"/>
                <a:cs typeface="Century Gothic"/>
                <a:sym typeface="Century Gothic"/>
              </a:rPr>
              <a:t>Tremor mulai menyebar keseluruh tubuh </a:t>
            </a:r>
          </a:p>
        </p:txBody>
      </p:sp>
      <p:sp>
        <p:nvSpPr>
          <p:cNvPr id="297" name="Shape 297"/>
          <p:cNvSpPr txBox="1"/>
          <p:nvPr/>
        </p:nvSpPr>
        <p:spPr>
          <a:xfrm>
            <a:off x="2154925" y="6226262"/>
            <a:ext cx="5872745"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id-ID" sz="1800" u="sng" cap="none" strike="noStrike">
                <a:solidFill>
                  <a:schemeClr val="hlink"/>
                </a:solidFill>
                <a:latin typeface="Century Gothic"/>
                <a:ea typeface="Century Gothic"/>
                <a:cs typeface="Century Gothic"/>
                <a:sym typeface="Century Gothic"/>
                <a:hlinkClick r:id="rId4"/>
              </a:rPr>
              <a:t>https://www.youtube.com/watch?v=JzAPh2v-SCQ</a:t>
            </a:r>
            <a:r>
              <a:rPr b="0" baseline="0" i="0" lang="id-ID" sz="1800" u="none" cap="none" strike="noStrike">
                <a:solidFill>
                  <a:schemeClr val="lt1"/>
                </a:solidFill>
                <a:latin typeface="Century Gothic"/>
                <a:ea typeface="Century Gothic"/>
                <a:cs typeface="Century Gothic"/>
                <a:sym typeface="Century Gothic"/>
              </a:rPr>
              <a:t> </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1" name="Shape 301"/>
        <p:cNvGrpSpPr/>
        <p:nvPr/>
      </p:nvGrpSpPr>
      <p:grpSpPr>
        <a:xfrm>
          <a:off x="0" y="0"/>
          <a:ext cx="0" cy="0"/>
          <a:chOff x="0" y="0"/>
          <a:chExt cx="0" cy="0"/>
        </a:xfrm>
      </p:grpSpPr>
      <p:pic>
        <p:nvPicPr>
          <p:cNvPr id="302" name="Shape 302"/>
          <p:cNvPicPr preferRelativeResize="0"/>
          <p:nvPr/>
        </p:nvPicPr>
        <p:blipFill rotWithShape="1">
          <a:blip r:embed="rId3">
            <a:alphaModFix amt="10000"/>
          </a:blip>
          <a:srcRect b="0" l="0" r="0" t="0"/>
          <a:stretch/>
        </p:blipFill>
        <p:spPr>
          <a:xfrm>
            <a:off x="1886975" y="229748"/>
            <a:ext cx="8964609" cy="6413143"/>
          </a:xfrm>
          <a:prstGeom prst="rect">
            <a:avLst/>
          </a:prstGeom>
          <a:noFill/>
          <a:ln>
            <a:noFill/>
          </a:ln>
        </p:spPr>
      </p:pic>
      <p:sp>
        <p:nvSpPr>
          <p:cNvPr id="303" name="Shape 303"/>
          <p:cNvSpPr txBox="1"/>
          <p:nvPr>
            <p:ph type="title"/>
          </p:nvPr>
        </p:nvSpPr>
        <p:spPr>
          <a:xfrm>
            <a:off x="646110" y="452718"/>
            <a:ext cx="9404723" cy="1400530"/>
          </a:xfrm>
          <a:prstGeom prst="rect">
            <a:avLst/>
          </a:prstGeom>
          <a:noFill/>
          <a:ln>
            <a:noFill/>
          </a:ln>
        </p:spPr>
        <p:txBody>
          <a:bodyPr anchorCtr="0" anchor="t" bIns="45700" lIns="91425" rIns="91425" tIns="45700">
            <a:noAutofit/>
          </a:bodyPr>
          <a:lstStyle/>
          <a:p>
            <a:pPr indent="0" lvl="0" marL="0" marR="0" rtl="0" algn="l">
              <a:spcBef>
                <a:spcPts val="0"/>
              </a:spcBef>
              <a:buClr>
                <a:schemeClr val="lt2"/>
              </a:buClr>
              <a:buSzPct val="25000"/>
              <a:buFont typeface="Century Gothic"/>
              <a:buNone/>
            </a:pPr>
            <a:r>
              <a:rPr b="0" baseline="0" i="0" lang="id-ID" sz="4200" u="none" cap="none" strike="noStrike">
                <a:solidFill>
                  <a:schemeClr val="lt2"/>
                </a:solidFill>
                <a:latin typeface="Century Gothic"/>
                <a:ea typeface="Century Gothic"/>
                <a:cs typeface="Century Gothic"/>
                <a:sym typeface="Century Gothic"/>
              </a:rPr>
              <a:t>Huntington</a:t>
            </a:r>
          </a:p>
        </p:txBody>
      </p:sp>
      <p:sp>
        <p:nvSpPr>
          <p:cNvPr id="304" name="Shape 304"/>
          <p:cNvSpPr txBox="1"/>
          <p:nvPr>
            <p:ph idx="1" type="body"/>
          </p:nvPr>
        </p:nvSpPr>
        <p:spPr>
          <a:xfrm>
            <a:off x="1103312" y="2052917"/>
            <a:ext cx="8946541" cy="419548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86D1D8"/>
              </a:buClr>
              <a:buSzPct val="25000"/>
              <a:buFont typeface="Noto Symbol"/>
              <a:buNone/>
            </a:pPr>
            <a:r>
              <a:rPr b="1" baseline="0" i="0" lang="id-ID" sz="2000" u="none" cap="none" strike="noStrike">
                <a:solidFill>
                  <a:schemeClr val="lt1"/>
                </a:solidFill>
                <a:latin typeface="Century Gothic"/>
                <a:ea typeface="Century Gothic"/>
                <a:cs typeface="Century Gothic"/>
                <a:sym typeface="Century Gothic"/>
              </a:rPr>
              <a:t>Gejala/Symptom :</a:t>
            </a:r>
          </a:p>
        </p:txBody>
      </p:sp>
      <p:pic>
        <p:nvPicPr>
          <p:cNvPr id="305" name="Shape 305"/>
          <p:cNvPicPr preferRelativeResize="0"/>
          <p:nvPr/>
        </p:nvPicPr>
        <p:blipFill rotWithShape="1">
          <a:blip r:embed="rId4">
            <a:alphaModFix/>
          </a:blip>
          <a:srcRect b="0" l="0" r="0" t="0"/>
          <a:stretch/>
        </p:blipFill>
        <p:spPr>
          <a:xfrm>
            <a:off x="0" y="0"/>
            <a:ext cx="12192000" cy="6858000"/>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9" name="Shape 309"/>
        <p:cNvGrpSpPr/>
        <p:nvPr/>
      </p:nvGrpSpPr>
      <p:grpSpPr>
        <a:xfrm>
          <a:off x="0" y="0"/>
          <a:ext cx="0" cy="0"/>
          <a:chOff x="0" y="0"/>
          <a:chExt cx="0" cy="0"/>
        </a:xfrm>
      </p:grpSpPr>
      <p:pic>
        <p:nvPicPr>
          <p:cNvPr id="310" name="Shape 310"/>
          <p:cNvPicPr preferRelativeResize="0"/>
          <p:nvPr/>
        </p:nvPicPr>
        <p:blipFill rotWithShape="1">
          <a:blip r:embed="rId3">
            <a:alphaModFix amt="10000"/>
          </a:blip>
          <a:srcRect b="0" l="0" r="0" t="0"/>
          <a:stretch/>
        </p:blipFill>
        <p:spPr>
          <a:xfrm>
            <a:off x="1886975" y="229748"/>
            <a:ext cx="8964609" cy="6413143"/>
          </a:xfrm>
          <a:prstGeom prst="rect">
            <a:avLst/>
          </a:prstGeom>
          <a:noFill/>
          <a:ln>
            <a:noFill/>
          </a:ln>
        </p:spPr>
      </p:pic>
      <p:sp>
        <p:nvSpPr>
          <p:cNvPr id="311" name="Shape 311"/>
          <p:cNvSpPr txBox="1"/>
          <p:nvPr>
            <p:ph type="title"/>
          </p:nvPr>
        </p:nvSpPr>
        <p:spPr>
          <a:xfrm>
            <a:off x="646110" y="452718"/>
            <a:ext cx="9404723" cy="1400530"/>
          </a:xfrm>
          <a:prstGeom prst="rect">
            <a:avLst/>
          </a:prstGeom>
          <a:noFill/>
          <a:ln>
            <a:noFill/>
          </a:ln>
        </p:spPr>
        <p:txBody>
          <a:bodyPr anchorCtr="0" anchor="t" bIns="45700" lIns="91425" rIns="91425" tIns="45700">
            <a:noAutofit/>
          </a:bodyPr>
          <a:lstStyle/>
          <a:p>
            <a:pPr indent="0" lvl="0" marL="0" marR="0" rtl="0" algn="l">
              <a:spcBef>
                <a:spcPts val="0"/>
              </a:spcBef>
              <a:buClr>
                <a:schemeClr val="lt2"/>
              </a:buClr>
              <a:buSzPct val="25000"/>
              <a:buFont typeface="Century Gothic"/>
              <a:buNone/>
            </a:pPr>
            <a:r>
              <a:rPr b="0" baseline="0" i="0" lang="id-ID" sz="4200" u="none" cap="none" strike="noStrike">
                <a:solidFill>
                  <a:schemeClr val="lt2"/>
                </a:solidFill>
                <a:latin typeface="Century Gothic"/>
                <a:ea typeface="Century Gothic"/>
                <a:cs typeface="Century Gothic"/>
                <a:sym typeface="Century Gothic"/>
              </a:rPr>
              <a:t>Huntington</a:t>
            </a:r>
          </a:p>
        </p:txBody>
      </p:sp>
      <p:sp>
        <p:nvSpPr>
          <p:cNvPr id="312" name="Shape 312"/>
          <p:cNvSpPr txBox="1"/>
          <p:nvPr>
            <p:ph idx="1" type="body"/>
          </p:nvPr>
        </p:nvSpPr>
        <p:spPr>
          <a:xfrm>
            <a:off x="1103312" y="2052917"/>
            <a:ext cx="8946541" cy="419548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86D1D8"/>
              </a:buClr>
              <a:buSzPct val="25000"/>
              <a:buFont typeface="Noto Symbol"/>
              <a:buNone/>
            </a:pPr>
            <a:r>
              <a:rPr b="1" baseline="0" i="0" lang="id-ID" sz="2000" u="none" cap="none" strike="noStrike">
                <a:solidFill>
                  <a:schemeClr val="lt1"/>
                </a:solidFill>
                <a:latin typeface="Century Gothic"/>
                <a:ea typeface="Century Gothic"/>
                <a:cs typeface="Century Gothic"/>
                <a:sym typeface="Century Gothic"/>
              </a:rPr>
              <a:t>Akibat :</a:t>
            </a:r>
          </a:p>
          <a:p>
            <a:pPr indent="-342900" lvl="0" marL="342900" marR="0" rtl="0" algn="l">
              <a:spcBef>
                <a:spcPts val="1000"/>
              </a:spcBef>
              <a:spcAft>
                <a:spcPts val="0"/>
              </a:spcAft>
              <a:buClr>
                <a:srgbClr val="86D1D8"/>
              </a:buClr>
              <a:buSzPct val="80000"/>
              <a:buFont typeface="Noto Symbol"/>
              <a:buChar char=""/>
            </a:pPr>
            <a:r>
              <a:rPr b="0" baseline="0" i="0" lang="id-ID" sz="2000" u="none" cap="none" strike="noStrike">
                <a:solidFill>
                  <a:schemeClr val="lt1"/>
                </a:solidFill>
                <a:latin typeface="Century Gothic"/>
                <a:ea typeface="Century Gothic"/>
                <a:cs typeface="Century Gothic"/>
                <a:sym typeface="Century Gothic"/>
              </a:rPr>
              <a:t>Mengganggu aktivitas berbicara, berjalan dan gerakan lainya.</a:t>
            </a:r>
          </a:p>
          <a:p>
            <a:pPr indent="-342900" lvl="0" marL="342900" marR="0" rtl="0" algn="l">
              <a:spcBef>
                <a:spcPts val="1000"/>
              </a:spcBef>
              <a:spcAft>
                <a:spcPts val="0"/>
              </a:spcAft>
              <a:buClr>
                <a:srgbClr val="86D1D8"/>
              </a:buClr>
              <a:buSzPct val="80000"/>
              <a:buFont typeface="Noto Symbol"/>
              <a:buChar char=""/>
            </a:pPr>
            <a:r>
              <a:rPr b="0" baseline="0" i="0" lang="id-ID" sz="2000" u="none" cap="none" strike="noStrike">
                <a:solidFill>
                  <a:schemeClr val="lt1"/>
                </a:solidFill>
                <a:latin typeface="Century Gothic"/>
                <a:ea typeface="Century Gothic"/>
                <a:cs typeface="Century Gothic"/>
                <a:sym typeface="Century Gothic"/>
              </a:rPr>
              <a:t>Kemampuan untuk belajar dan mengembangkan hal baru jadi sangat terbatas.</a:t>
            </a:r>
          </a:p>
          <a:p>
            <a:pPr indent="-342900" lvl="0" marL="342900" marR="0" rtl="0" algn="l">
              <a:spcBef>
                <a:spcPts val="1000"/>
              </a:spcBef>
              <a:spcAft>
                <a:spcPts val="0"/>
              </a:spcAft>
              <a:buClr>
                <a:srgbClr val="86D1D8"/>
              </a:buClr>
              <a:buSzPct val="80000"/>
              <a:buFont typeface="Noto Symbol"/>
              <a:buChar char=""/>
            </a:pPr>
            <a:r>
              <a:rPr b="0" baseline="0" i="0" lang="id-ID" sz="2000" u="none" cap="none" strike="noStrike">
                <a:solidFill>
                  <a:schemeClr val="lt1"/>
                </a:solidFill>
                <a:latin typeface="Century Gothic"/>
                <a:ea typeface="Century Gothic"/>
                <a:cs typeface="Century Gothic"/>
                <a:sym typeface="Century Gothic"/>
              </a:rPr>
              <a:t>Depresi, gangguan ingatan, gugup, halusinasi, delusi, penilaian tidak tepat, alkoholik, gangguan seksual.</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6" name="Shape 316"/>
        <p:cNvGrpSpPr/>
        <p:nvPr/>
      </p:nvGrpSpPr>
      <p:grpSpPr>
        <a:xfrm>
          <a:off x="0" y="0"/>
          <a:ext cx="0" cy="0"/>
          <a:chOff x="0" y="0"/>
          <a:chExt cx="0" cy="0"/>
        </a:xfrm>
      </p:grpSpPr>
      <p:pic>
        <p:nvPicPr>
          <p:cNvPr id="317" name="Shape 317"/>
          <p:cNvPicPr preferRelativeResize="0"/>
          <p:nvPr/>
        </p:nvPicPr>
        <p:blipFill rotWithShape="1">
          <a:blip r:embed="rId3">
            <a:alphaModFix amt="10000"/>
          </a:blip>
          <a:srcRect b="0" l="0" r="0" t="0"/>
          <a:stretch/>
        </p:blipFill>
        <p:spPr>
          <a:xfrm>
            <a:off x="1886975" y="229748"/>
            <a:ext cx="8964609" cy="6413143"/>
          </a:xfrm>
          <a:prstGeom prst="rect">
            <a:avLst/>
          </a:prstGeom>
          <a:noFill/>
          <a:ln>
            <a:noFill/>
          </a:ln>
        </p:spPr>
      </p:pic>
      <p:sp>
        <p:nvSpPr>
          <p:cNvPr id="318" name="Shape 318"/>
          <p:cNvSpPr txBox="1"/>
          <p:nvPr>
            <p:ph type="title"/>
          </p:nvPr>
        </p:nvSpPr>
        <p:spPr>
          <a:xfrm>
            <a:off x="646110" y="452718"/>
            <a:ext cx="9404723" cy="1400530"/>
          </a:xfrm>
          <a:prstGeom prst="rect">
            <a:avLst/>
          </a:prstGeom>
          <a:noFill/>
          <a:ln>
            <a:noFill/>
          </a:ln>
        </p:spPr>
        <p:txBody>
          <a:bodyPr anchorCtr="0" anchor="t" bIns="45700" lIns="91425" rIns="91425" tIns="45700">
            <a:noAutofit/>
          </a:bodyPr>
          <a:lstStyle/>
          <a:p>
            <a:pPr indent="0" lvl="0" marL="0" marR="0" rtl="0" algn="l">
              <a:spcBef>
                <a:spcPts val="0"/>
              </a:spcBef>
              <a:buClr>
                <a:schemeClr val="lt2"/>
              </a:buClr>
              <a:buSzPct val="25000"/>
              <a:buFont typeface="Century Gothic"/>
              <a:buNone/>
            </a:pPr>
            <a:r>
              <a:rPr b="0" baseline="0" i="0" lang="id-ID" sz="4200" u="none" cap="none" strike="noStrike">
                <a:solidFill>
                  <a:schemeClr val="lt2"/>
                </a:solidFill>
                <a:latin typeface="Century Gothic"/>
                <a:ea typeface="Century Gothic"/>
                <a:cs typeface="Century Gothic"/>
                <a:sym typeface="Century Gothic"/>
              </a:rPr>
              <a:t>Huntington</a:t>
            </a:r>
          </a:p>
        </p:txBody>
      </p:sp>
      <p:sp>
        <p:nvSpPr>
          <p:cNvPr id="319" name="Shape 319"/>
          <p:cNvSpPr txBox="1"/>
          <p:nvPr>
            <p:ph idx="1" type="body"/>
          </p:nvPr>
        </p:nvSpPr>
        <p:spPr>
          <a:xfrm>
            <a:off x="1103312" y="2052917"/>
            <a:ext cx="8946541" cy="419548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86D1D8"/>
              </a:buClr>
              <a:buSzPct val="25000"/>
              <a:buFont typeface="Noto Symbol"/>
              <a:buNone/>
            </a:pPr>
            <a:r>
              <a:rPr b="1" baseline="0" i="0" lang="id-ID" sz="2000" u="none" cap="none" strike="noStrike">
                <a:solidFill>
                  <a:schemeClr val="lt1"/>
                </a:solidFill>
                <a:latin typeface="Century Gothic"/>
                <a:ea typeface="Century Gothic"/>
                <a:cs typeface="Century Gothic"/>
                <a:sym typeface="Century Gothic"/>
              </a:rPr>
              <a:t>Penyebab :</a:t>
            </a:r>
          </a:p>
          <a:p>
            <a:pPr indent="-342900" lvl="0" marL="342900" marR="0" rtl="0" algn="l">
              <a:spcBef>
                <a:spcPts val="1000"/>
              </a:spcBef>
              <a:spcAft>
                <a:spcPts val="0"/>
              </a:spcAft>
              <a:buClr>
                <a:srgbClr val="86D1D8"/>
              </a:buClr>
              <a:buSzPct val="80000"/>
              <a:buFont typeface="Noto Symbol"/>
              <a:buChar char=""/>
            </a:pPr>
            <a:r>
              <a:rPr b="0" baseline="0" i="0" lang="id-ID" sz="2000" u="none" cap="none" strike="noStrike">
                <a:solidFill>
                  <a:schemeClr val="lt1"/>
                </a:solidFill>
                <a:latin typeface="Century Gothic"/>
                <a:ea typeface="Century Gothic"/>
                <a:cs typeface="Century Gothic"/>
                <a:sym typeface="Century Gothic"/>
              </a:rPr>
              <a:t>Gen mutan yang menyebabkan hilangnya fungsi tubuh</a:t>
            </a:r>
          </a:p>
          <a:p>
            <a:pPr indent="-342900" lvl="0" marL="342900" marR="0" rtl="0" algn="l">
              <a:spcBef>
                <a:spcPts val="1000"/>
              </a:spcBef>
              <a:spcAft>
                <a:spcPts val="0"/>
              </a:spcAft>
              <a:buClr>
                <a:srgbClr val="86D1D8"/>
              </a:buClr>
              <a:buSzPct val="80000"/>
              <a:buFont typeface="Noto Symbol"/>
              <a:buChar char=""/>
            </a:pPr>
            <a:r>
              <a:rPr b="0" baseline="0" i="0" lang="id-ID" sz="2000" u="none" cap="none" strike="noStrike">
                <a:solidFill>
                  <a:schemeClr val="lt1"/>
                </a:solidFill>
                <a:latin typeface="Century Gothic"/>
                <a:ea typeface="Century Gothic"/>
                <a:cs typeface="Century Gothic"/>
                <a:sym typeface="Century Gothic"/>
              </a:rPr>
              <a:t>Semakin banyak pengulangan C-A-G, kemungkinan semakin cepat muncul huntington.</a:t>
            </a:r>
          </a:p>
          <a:p>
            <a:pPr indent="-342900" lvl="0" marL="342900" marR="0" rtl="0" algn="l">
              <a:spcBef>
                <a:spcPts val="1000"/>
              </a:spcBef>
              <a:spcAft>
                <a:spcPts val="0"/>
              </a:spcAft>
              <a:buClr>
                <a:srgbClr val="86D1D8"/>
              </a:buClr>
              <a:buSzPct val="80000"/>
              <a:buFont typeface="Noto Symbol"/>
              <a:buChar char=""/>
            </a:pPr>
            <a:r>
              <a:rPr b="0" baseline="0" i="0" lang="id-ID" sz="2000" u="none" cap="none" strike="noStrike">
                <a:solidFill>
                  <a:schemeClr val="lt1"/>
                </a:solidFill>
                <a:latin typeface="Century Gothic"/>
                <a:ea typeface="Century Gothic"/>
                <a:cs typeface="Century Gothic"/>
                <a:sym typeface="Century Gothic"/>
              </a:rPr>
              <a:t>Gen memang berpengaruh, namun pengaruh lain dapat memodifikasi hasil akhir.</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3" name="Shape 323"/>
        <p:cNvGrpSpPr/>
        <p:nvPr/>
      </p:nvGrpSpPr>
      <p:grpSpPr>
        <a:xfrm>
          <a:off x="0" y="0"/>
          <a:ext cx="0" cy="0"/>
          <a:chOff x="0" y="0"/>
          <a:chExt cx="0" cy="0"/>
        </a:xfrm>
      </p:grpSpPr>
      <p:pic>
        <p:nvPicPr>
          <p:cNvPr id="324" name="Shape 324"/>
          <p:cNvPicPr preferRelativeResize="0"/>
          <p:nvPr/>
        </p:nvPicPr>
        <p:blipFill rotWithShape="1">
          <a:blip r:embed="rId3">
            <a:alphaModFix amt="10000"/>
          </a:blip>
          <a:srcRect b="0" l="0" r="0" t="0"/>
          <a:stretch/>
        </p:blipFill>
        <p:spPr>
          <a:xfrm>
            <a:off x="1886975" y="229748"/>
            <a:ext cx="8964609" cy="6413143"/>
          </a:xfrm>
          <a:prstGeom prst="rect">
            <a:avLst/>
          </a:prstGeom>
          <a:noFill/>
          <a:ln>
            <a:noFill/>
          </a:ln>
        </p:spPr>
      </p:pic>
      <p:sp>
        <p:nvSpPr>
          <p:cNvPr id="325" name="Shape 325"/>
          <p:cNvSpPr txBox="1"/>
          <p:nvPr>
            <p:ph type="title"/>
          </p:nvPr>
        </p:nvSpPr>
        <p:spPr>
          <a:xfrm>
            <a:off x="646110" y="452718"/>
            <a:ext cx="9404723" cy="1400530"/>
          </a:xfrm>
          <a:prstGeom prst="rect">
            <a:avLst/>
          </a:prstGeom>
          <a:noFill/>
          <a:ln>
            <a:noFill/>
          </a:ln>
        </p:spPr>
        <p:txBody>
          <a:bodyPr anchorCtr="0" anchor="t" bIns="45700" lIns="91425" rIns="91425" tIns="45700">
            <a:noAutofit/>
          </a:bodyPr>
          <a:lstStyle/>
          <a:p>
            <a:pPr indent="0" lvl="0" marL="0" marR="0" rtl="0" algn="l">
              <a:spcBef>
                <a:spcPts val="0"/>
              </a:spcBef>
              <a:buClr>
                <a:schemeClr val="lt2"/>
              </a:buClr>
              <a:buSzPct val="25000"/>
              <a:buFont typeface="Century Gothic"/>
              <a:buNone/>
            </a:pPr>
            <a:r>
              <a:rPr b="0" baseline="0" i="0" lang="id-ID" sz="4200" u="none" cap="none" strike="noStrike">
                <a:solidFill>
                  <a:schemeClr val="lt2"/>
                </a:solidFill>
                <a:latin typeface="Century Gothic"/>
                <a:ea typeface="Century Gothic"/>
                <a:cs typeface="Century Gothic"/>
                <a:sym typeface="Century Gothic"/>
              </a:rPr>
              <a:t>Huntington</a:t>
            </a:r>
          </a:p>
        </p:txBody>
      </p:sp>
      <p:sp>
        <p:nvSpPr>
          <p:cNvPr id="326" name="Shape 326"/>
          <p:cNvSpPr txBox="1"/>
          <p:nvPr>
            <p:ph idx="1" type="body"/>
          </p:nvPr>
        </p:nvSpPr>
        <p:spPr>
          <a:xfrm>
            <a:off x="609600" y="1600200"/>
            <a:ext cx="10972799" cy="5042693"/>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rgbClr val="86D1D8"/>
              </a:buClr>
              <a:buSzPct val="25000"/>
              <a:buFont typeface="Noto Symbol"/>
              <a:buNone/>
            </a:pPr>
            <a:r>
              <a:rPr b="1" baseline="0" i="0" lang="id-ID" sz="2000" u="none" cap="none" strike="noStrike">
                <a:solidFill>
                  <a:schemeClr val="lt1"/>
                </a:solidFill>
                <a:latin typeface="Century Gothic"/>
                <a:ea typeface="Century Gothic"/>
                <a:cs typeface="Century Gothic"/>
                <a:sym typeface="Century Gothic"/>
              </a:rPr>
              <a:t>Pengobatan :</a:t>
            </a:r>
          </a:p>
          <a:p>
            <a:pPr indent="-342900" lvl="0" marL="342900" marR="0" rtl="0" algn="l">
              <a:lnSpc>
                <a:spcPct val="90000"/>
              </a:lnSpc>
              <a:spcBef>
                <a:spcPts val="1000"/>
              </a:spcBef>
              <a:spcAft>
                <a:spcPts val="0"/>
              </a:spcAft>
              <a:buClr>
                <a:srgbClr val="86D1D8"/>
              </a:buClr>
              <a:buSzPct val="80000"/>
              <a:buFont typeface="Noto Symbol"/>
              <a:buChar char=""/>
            </a:pPr>
            <a:r>
              <a:rPr b="0" baseline="0" i="0" lang="id-ID" sz="2400" u="none" cap="none" strike="noStrike">
                <a:solidFill>
                  <a:schemeClr val="lt1"/>
                </a:solidFill>
                <a:latin typeface="Century Gothic"/>
                <a:ea typeface="Century Gothic"/>
                <a:cs typeface="Century Gothic"/>
                <a:sym typeface="Century Gothic"/>
              </a:rPr>
              <a:t>Proses identifikasi mengungkap protein yang ada pada gen, yaitu huntingtin.</a:t>
            </a:r>
          </a:p>
          <a:p>
            <a:pPr indent="0" lvl="0" marL="0" marR="0" rtl="0" algn="l">
              <a:lnSpc>
                <a:spcPct val="90000"/>
              </a:lnSpc>
              <a:spcBef>
                <a:spcPts val="1000"/>
              </a:spcBef>
              <a:spcAft>
                <a:spcPts val="0"/>
              </a:spcAft>
              <a:buClr>
                <a:srgbClr val="86D1D8"/>
              </a:buClr>
              <a:buSzPct val="25000"/>
              <a:buFont typeface="Noto Symbol"/>
              <a:buNone/>
            </a:pPr>
            <a:r>
              <a:rPr b="1" baseline="0" i="0" lang="id-ID" sz="2400" u="none" cap="none" strike="noStrike">
                <a:solidFill>
                  <a:schemeClr val="lt1"/>
                </a:solidFill>
                <a:latin typeface="Century Gothic"/>
                <a:ea typeface="Century Gothic"/>
                <a:cs typeface="Century Gothic"/>
                <a:sym typeface="Century Gothic"/>
              </a:rPr>
              <a:t>Huntingtin :</a:t>
            </a:r>
          </a:p>
          <a:p>
            <a:pPr indent="-342900" lvl="0" marL="342900" marR="0" rtl="0" algn="l">
              <a:lnSpc>
                <a:spcPct val="90000"/>
              </a:lnSpc>
              <a:spcBef>
                <a:spcPts val="1000"/>
              </a:spcBef>
              <a:spcAft>
                <a:spcPts val="0"/>
              </a:spcAft>
              <a:buClr>
                <a:srgbClr val="86D1D8"/>
              </a:buClr>
              <a:buSzPct val="80000"/>
              <a:buFont typeface="Noto Symbol"/>
              <a:buChar char=""/>
            </a:pPr>
            <a:r>
              <a:rPr b="0" baseline="0" i="0" lang="id-ID" sz="2400" u="none" cap="none" strike="noStrike">
                <a:solidFill>
                  <a:schemeClr val="lt1"/>
                </a:solidFill>
                <a:latin typeface="Century Gothic"/>
                <a:ea typeface="Century Gothic"/>
                <a:cs typeface="Century Gothic"/>
                <a:sym typeface="Century Gothic"/>
              </a:rPr>
              <a:t>Huntingtin → ada didalam neuron</a:t>
            </a:r>
          </a:p>
          <a:p>
            <a:pPr indent="-342900" lvl="0" marL="342900" marR="0" rtl="0" algn="l">
              <a:lnSpc>
                <a:spcPct val="90000"/>
              </a:lnSpc>
              <a:spcBef>
                <a:spcPts val="1000"/>
              </a:spcBef>
              <a:spcAft>
                <a:spcPts val="0"/>
              </a:spcAft>
              <a:buClr>
                <a:srgbClr val="86D1D8"/>
              </a:buClr>
              <a:buSzPct val="80000"/>
              <a:buFont typeface="Noto Symbol"/>
              <a:buChar char=""/>
            </a:pPr>
            <a:r>
              <a:rPr b="0" baseline="0" i="0" lang="id-ID" sz="2400" u="none" cap="none" strike="noStrike">
                <a:solidFill>
                  <a:schemeClr val="lt1"/>
                </a:solidFill>
                <a:latin typeface="Century Gothic"/>
                <a:ea typeface="Century Gothic"/>
                <a:cs typeface="Century Gothic"/>
                <a:sym typeface="Century Gothic"/>
              </a:rPr>
              <a:t>Memiliki glutamin rantai panjang yang mengganggu fungsi mitokondria.</a:t>
            </a:r>
          </a:p>
          <a:p>
            <a:pPr indent="-342900" lvl="0" marL="342900" marR="0" rtl="0" algn="l">
              <a:lnSpc>
                <a:spcPct val="90000"/>
              </a:lnSpc>
              <a:spcBef>
                <a:spcPts val="1000"/>
              </a:spcBef>
              <a:spcAft>
                <a:spcPts val="0"/>
              </a:spcAft>
              <a:buClr>
                <a:srgbClr val="86D1D8"/>
              </a:buClr>
              <a:buSzPct val="80000"/>
              <a:buFont typeface="Noto Symbol"/>
              <a:buChar char=""/>
            </a:pPr>
            <a:r>
              <a:rPr b="0" baseline="0" i="0" lang="id-ID" sz="2400" u="none" cap="none" strike="noStrike">
                <a:solidFill>
                  <a:schemeClr val="lt1"/>
                </a:solidFill>
                <a:latin typeface="Century Gothic"/>
                <a:ea typeface="Century Gothic"/>
                <a:cs typeface="Century Gothic"/>
                <a:sym typeface="Century Gothic"/>
              </a:rPr>
              <a:t>Sehingga neuron jadi rentan pada kerusakan.</a:t>
            </a:r>
          </a:p>
          <a:p>
            <a:pPr indent="-342900" lvl="0" marL="342900" marR="0" rtl="0" algn="l">
              <a:lnSpc>
                <a:spcPct val="90000"/>
              </a:lnSpc>
              <a:spcBef>
                <a:spcPts val="1000"/>
              </a:spcBef>
              <a:spcAft>
                <a:spcPts val="0"/>
              </a:spcAft>
              <a:buClr>
                <a:srgbClr val="86D1D8"/>
              </a:buClr>
              <a:buSzPct val="80000"/>
              <a:buFont typeface="Noto Symbol"/>
              <a:buChar char=""/>
            </a:pPr>
            <a:r>
              <a:rPr b="0" baseline="0" i="0" lang="id-ID" sz="2400" u="none" cap="none" strike="noStrike">
                <a:solidFill>
                  <a:schemeClr val="lt1"/>
                </a:solidFill>
                <a:latin typeface="Century Gothic"/>
                <a:ea typeface="Century Gothic"/>
                <a:cs typeface="Century Gothic"/>
                <a:sym typeface="Century Gothic"/>
              </a:rPr>
              <a:t>Sel yang ada huntingtin gagal melepaskan neurotrofin BDNF</a:t>
            </a:r>
          </a:p>
          <a:p>
            <a:pPr indent="-342900" lvl="0" marL="342900" marR="0" rtl="0" algn="l">
              <a:lnSpc>
                <a:spcPct val="90000"/>
              </a:lnSpc>
              <a:spcBef>
                <a:spcPts val="1000"/>
              </a:spcBef>
              <a:spcAft>
                <a:spcPts val="0"/>
              </a:spcAft>
              <a:buClr>
                <a:srgbClr val="86D1D8"/>
              </a:buClr>
              <a:buSzPct val="80000"/>
              <a:buFont typeface="Noto Symbol"/>
              <a:buChar char=""/>
            </a:pPr>
            <a:r>
              <a:rPr b="0" baseline="0" i="0" lang="id-ID" sz="2400" u="none" cap="none" strike="noStrike">
                <a:solidFill>
                  <a:schemeClr val="lt1"/>
                </a:solidFill>
                <a:latin typeface="Century Gothic"/>
                <a:ea typeface="Century Gothic"/>
                <a:cs typeface="Century Gothic"/>
                <a:sym typeface="Century Gothic"/>
              </a:rPr>
              <a:t>Sehingga akan mengakibatkan gangguan pada sel lain.</a:t>
            </a:r>
          </a:p>
          <a:p>
            <a:pPr indent="0" lvl="0" marL="0" marR="0" rtl="0" algn="l">
              <a:lnSpc>
                <a:spcPct val="90000"/>
              </a:lnSpc>
              <a:spcBef>
                <a:spcPts val="1000"/>
              </a:spcBef>
              <a:spcAft>
                <a:spcPts val="0"/>
              </a:spcAft>
              <a:buClr>
                <a:srgbClr val="86D1D8"/>
              </a:buClr>
              <a:buSzPct val="25000"/>
              <a:buFont typeface="Noto Symbol"/>
              <a:buNone/>
            </a:pPr>
            <a:r>
              <a:rPr b="0" baseline="0" i="0" lang="id-ID" sz="2400" u="none" cap="none" strike="noStrike">
                <a:solidFill>
                  <a:schemeClr val="lt1"/>
                </a:solidFill>
                <a:latin typeface="Century Gothic"/>
                <a:ea typeface="Century Gothic"/>
                <a:cs typeface="Century Gothic"/>
                <a:sym typeface="Century Gothic"/>
              </a:rPr>
              <a:t>(Zuccato et, al., 2001)</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0" name="Shape 330"/>
        <p:cNvGrpSpPr/>
        <p:nvPr/>
      </p:nvGrpSpPr>
      <p:grpSpPr>
        <a:xfrm>
          <a:off x="0" y="0"/>
          <a:ext cx="0" cy="0"/>
          <a:chOff x="0" y="0"/>
          <a:chExt cx="0" cy="0"/>
        </a:xfrm>
      </p:grpSpPr>
      <p:pic>
        <p:nvPicPr>
          <p:cNvPr id="331" name="Shape 331"/>
          <p:cNvPicPr preferRelativeResize="0"/>
          <p:nvPr/>
        </p:nvPicPr>
        <p:blipFill rotWithShape="1">
          <a:blip r:embed="rId3">
            <a:alphaModFix amt="10000"/>
          </a:blip>
          <a:srcRect b="0" l="0" r="0" t="0"/>
          <a:stretch/>
        </p:blipFill>
        <p:spPr>
          <a:xfrm>
            <a:off x="1886975" y="229748"/>
            <a:ext cx="8964609" cy="6413143"/>
          </a:xfrm>
          <a:prstGeom prst="rect">
            <a:avLst/>
          </a:prstGeom>
          <a:noFill/>
          <a:ln>
            <a:noFill/>
          </a:ln>
        </p:spPr>
      </p:pic>
      <p:sp>
        <p:nvSpPr>
          <p:cNvPr id="332" name="Shape 332"/>
          <p:cNvSpPr txBox="1"/>
          <p:nvPr>
            <p:ph type="title"/>
          </p:nvPr>
        </p:nvSpPr>
        <p:spPr>
          <a:xfrm>
            <a:off x="646110" y="452718"/>
            <a:ext cx="9404723" cy="1400530"/>
          </a:xfrm>
          <a:prstGeom prst="rect">
            <a:avLst/>
          </a:prstGeom>
          <a:noFill/>
          <a:ln>
            <a:noFill/>
          </a:ln>
        </p:spPr>
        <p:txBody>
          <a:bodyPr anchorCtr="0" anchor="t" bIns="45700" lIns="91425" rIns="91425" tIns="45700">
            <a:noAutofit/>
          </a:bodyPr>
          <a:lstStyle/>
          <a:p>
            <a:pPr indent="0" lvl="0" marL="0" marR="0" rtl="0" algn="l">
              <a:spcBef>
                <a:spcPts val="0"/>
              </a:spcBef>
              <a:buClr>
                <a:schemeClr val="lt2"/>
              </a:buClr>
              <a:buSzPct val="25000"/>
              <a:buFont typeface="Century Gothic"/>
              <a:buNone/>
            </a:pPr>
            <a:r>
              <a:rPr b="0" baseline="0" i="0" lang="id-ID" sz="4200" u="none" cap="none" strike="noStrike">
                <a:solidFill>
                  <a:schemeClr val="lt2"/>
                </a:solidFill>
                <a:latin typeface="Century Gothic"/>
                <a:ea typeface="Century Gothic"/>
                <a:cs typeface="Century Gothic"/>
                <a:sym typeface="Century Gothic"/>
              </a:rPr>
              <a:t>Huntington</a:t>
            </a:r>
          </a:p>
        </p:txBody>
      </p:sp>
      <p:sp>
        <p:nvSpPr>
          <p:cNvPr id="333" name="Shape 333"/>
          <p:cNvSpPr txBox="1"/>
          <p:nvPr>
            <p:ph idx="1" type="body"/>
          </p:nvPr>
        </p:nvSpPr>
        <p:spPr>
          <a:xfrm>
            <a:off x="1103312" y="2052917"/>
            <a:ext cx="8946541" cy="419548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86D1D8"/>
              </a:buClr>
              <a:buSzPct val="25000"/>
              <a:buFont typeface="Noto Symbol"/>
              <a:buNone/>
            </a:pPr>
            <a:r>
              <a:rPr b="1" baseline="0" i="0" lang="id-ID" sz="2000" u="none" cap="none" strike="noStrike">
                <a:solidFill>
                  <a:schemeClr val="lt1"/>
                </a:solidFill>
                <a:latin typeface="Century Gothic"/>
                <a:ea typeface="Century Gothic"/>
                <a:cs typeface="Century Gothic"/>
                <a:sym typeface="Century Gothic"/>
              </a:rPr>
              <a:t>Pengobatan :</a:t>
            </a:r>
          </a:p>
          <a:p>
            <a:pPr indent="-342900" lvl="0" marL="342900" marR="0" rtl="0" algn="l">
              <a:spcBef>
                <a:spcPts val="1000"/>
              </a:spcBef>
              <a:spcAft>
                <a:spcPts val="0"/>
              </a:spcAft>
              <a:buClr>
                <a:srgbClr val="86D1D8"/>
              </a:buClr>
              <a:buSzPct val="80000"/>
              <a:buFont typeface="Noto Symbol"/>
              <a:buChar char=""/>
            </a:pPr>
            <a:r>
              <a:rPr b="0" baseline="0" i="0" lang="id-ID" sz="2000" u="none" cap="none" strike="noStrike">
                <a:solidFill>
                  <a:schemeClr val="lt1"/>
                </a:solidFill>
                <a:latin typeface="Century Gothic"/>
                <a:ea typeface="Century Gothic"/>
                <a:cs typeface="Century Gothic"/>
                <a:sym typeface="Century Gothic"/>
              </a:rPr>
              <a:t>Belum ada obat yang dapat mengendalikan penyakit ini</a:t>
            </a:r>
          </a:p>
          <a:p>
            <a:pPr indent="-342900" lvl="0" marL="342900" marR="0" rtl="0" algn="l">
              <a:spcBef>
                <a:spcPts val="1000"/>
              </a:spcBef>
              <a:spcAft>
                <a:spcPts val="0"/>
              </a:spcAft>
              <a:buClr>
                <a:srgbClr val="86D1D8"/>
              </a:buClr>
              <a:buSzPct val="80000"/>
              <a:buFont typeface="Noto Symbol"/>
              <a:buChar char=""/>
            </a:pPr>
            <a:r>
              <a:rPr b="0" baseline="0" i="0" lang="id-ID" sz="2000" u="none" cap="none" strike="noStrike">
                <a:solidFill>
                  <a:schemeClr val="lt1"/>
                </a:solidFill>
                <a:latin typeface="Century Gothic"/>
                <a:ea typeface="Century Gothic"/>
                <a:cs typeface="Century Gothic"/>
                <a:sym typeface="Century Gothic"/>
              </a:rPr>
              <a:t>Tapi hasil penelitian yang dilakukan pada tikus menunjukkan bahwa lingkungan yang terstimulasi dapat menunda gejala penyakit</a:t>
            </a:r>
          </a:p>
          <a:p>
            <a:pPr indent="0" lvl="0" marL="0" marR="0" rtl="0" algn="l">
              <a:spcBef>
                <a:spcPts val="1000"/>
              </a:spcBef>
              <a:spcAft>
                <a:spcPts val="0"/>
              </a:spcAft>
              <a:buClr>
                <a:srgbClr val="86D1D8"/>
              </a:buClr>
              <a:buSzPct val="25000"/>
              <a:buFont typeface="Noto Symbol"/>
              <a:buNone/>
            </a:pPr>
            <a:r>
              <a:rPr b="0" baseline="0" i="0" lang="id-ID" sz="2400" u="none" cap="none" strike="noStrike">
                <a:solidFill>
                  <a:schemeClr val="lt1"/>
                </a:solidFill>
                <a:latin typeface="Century Gothic"/>
                <a:ea typeface="Century Gothic"/>
                <a:cs typeface="Century Gothic"/>
                <a:sym typeface="Century Gothic"/>
              </a:rPr>
              <a:t>(van Dallen, Blakemore, Deacon, York &amp; Hannan, 2000)</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7" name="Shape 337"/>
        <p:cNvGrpSpPr/>
        <p:nvPr/>
      </p:nvGrpSpPr>
      <p:grpSpPr>
        <a:xfrm>
          <a:off x="0" y="0"/>
          <a:ext cx="0" cy="0"/>
          <a:chOff x="0" y="0"/>
          <a:chExt cx="0" cy="0"/>
        </a:xfrm>
      </p:grpSpPr>
      <p:sp>
        <p:nvSpPr>
          <p:cNvPr id="338" name="Shape 338"/>
          <p:cNvSpPr txBox="1"/>
          <p:nvPr>
            <p:ph type="title"/>
          </p:nvPr>
        </p:nvSpPr>
        <p:spPr>
          <a:xfrm>
            <a:off x="646110" y="452718"/>
            <a:ext cx="9404723" cy="1400530"/>
          </a:xfrm>
          <a:prstGeom prst="rect">
            <a:avLst/>
          </a:prstGeom>
          <a:noFill/>
          <a:ln>
            <a:noFill/>
          </a:ln>
        </p:spPr>
        <p:txBody>
          <a:bodyPr anchorCtr="0" anchor="t" bIns="45700" lIns="91425" rIns="91425" tIns="45700">
            <a:noAutofit/>
          </a:bodyPr>
          <a:lstStyle/>
          <a:p>
            <a:pPr indent="0" lvl="0" marL="0" marR="0" rtl="0" algn="l">
              <a:spcBef>
                <a:spcPts val="0"/>
              </a:spcBef>
              <a:buClr>
                <a:schemeClr val="lt2"/>
              </a:buClr>
              <a:buSzPct val="25000"/>
              <a:buFont typeface="Century Gothic"/>
              <a:buNone/>
            </a:pPr>
            <a:r>
              <a:rPr b="0" baseline="0" i="0" lang="id-ID" sz="4200" u="none" cap="none" strike="noStrike">
                <a:solidFill>
                  <a:schemeClr val="lt2"/>
                </a:solidFill>
                <a:latin typeface="Century Gothic"/>
                <a:ea typeface="Century Gothic"/>
                <a:cs typeface="Century Gothic"/>
                <a:sym typeface="Century Gothic"/>
              </a:rPr>
              <a:t>Closing</a:t>
            </a:r>
          </a:p>
        </p:txBody>
      </p:sp>
      <p:sp>
        <p:nvSpPr>
          <p:cNvPr id="339" name="Shape 339"/>
          <p:cNvSpPr txBox="1"/>
          <p:nvPr>
            <p:ph idx="1" type="body"/>
          </p:nvPr>
        </p:nvSpPr>
        <p:spPr>
          <a:xfrm>
            <a:off x="1103312" y="2052917"/>
            <a:ext cx="8946541" cy="4195480"/>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rgbClr val="86D1D8"/>
              </a:buClr>
              <a:buSzPct val="80000"/>
              <a:buFont typeface="Noto Symbol"/>
              <a:buChar char=""/>
            </a:pPr>
            <a:r>
              <a:rPr b="0" baseline="0" i="0" lang="id-ID" sz="2000" u="none" cap="none" strike="noStrike">
                <a:solidFill>
                  <a:schemeClr val="lt1"/>
                </a:solidFill>
                <a:latin typeface="Century Gothic"/>
                <a:ea typeface="Century Gothic"/>
                <a:cs typeface="Century Gothic"/>
                <a:sym typeface="Century Gothic"/>
              </a:rPr>
              <a:t>Parkinson &amp; Huntington → gen mempengaruhi perilaku dengan cara yang berbeda.</a:t>
            </a:r>
          </a:p>
          <a:p>
            <a:pPr indent="-342900" lvl="0" marL="342900" marR="0" rtl="0" algn="l">
              <a:spcBef>
                <a:spcPts val="1000"/>
              </a:spcBef>
              <a:spcAft>
                <a:spcPts val="0"/>
              </a:spcAft>
              <a:buClr>
                <a:srgbClr val="86D1D8"/>
              </a:buClr>
              <a:buSzPct val="80000"/>
              <a:buFont typeface="Noto Symbol"/>
              <a:buChar char=""/>
            </a:pPr>
            <a:r>
              <a:rPr b="0" baseline="0" i="0" lang="id-ID" sz="2000" u="none" cap="none" strike="noStrike">
                <a:solidFill>
                  <a:schemeClr val="lt1"/>
                </a:solidFill>
                <a:latin typeface="Century Gothic"/>
                <a:ea typeface="Century Gothic"/>
                <a:cs typeface="Century Gothic"/>
                <a:sym typeface="Century Gothic"/>
              </a:rPr>
              <a:t>Kemuncula parkinson dibawah 50 thn dikaitkan dengan genetik, namun kemunculan pada lansia lebih dipengaruhi oleh faktor lingkungan.</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3" name="Shape 343"/>
        <p:cNvGrpSpPr/>
        <p:nvPr/>
      </p:nvGrpSpPr>
      <p:grpSpPr>
        <a:xfrm>
          <a:off x="0" y="0"/>
          <a:ext cx="0" cy="0"/>
          <a:chOff x="0" y="0"/>
          <a:chExt cx="0" cy="0"/>
        </a:xfrm>
      </p:grpSpPr>
      <p:sp>
        <p:nvSpPr>
          <p:cNvPr id="344" name="Shape 344"/>
          <p:cNvSpPr txBox="1"/>
          <p:nvPr>
            <p:ph type="title"/>
          </p:nvPr>
        </p:nvSpPr>
        <p:spPr>
          <a:xfrm>
            <a:off x="646110" y="452718"/>
            <a:ext cx="9404723" cy="1400530"/>
          </a:xfrm>
          <a:prstGeom prst="rect">
            <a:avLst/>
          </a:prstGeom>
          <a:noFill/>
          <a:ln>
            <a:noFill/>
          </a:ln>
        </p:spPr>
        <p:txBody>
          <a:bodyPr anchorCtr="0" anchor="t" bIns="45700" lIns="91425" rIns="91425" tIns="45700">
            <a:noAutofit/>
          </a:bodyPr>
          <a:lstStyle/>
          <a:p>
            <a:pPr indent="0" lvl="0" marL="0" marR="0" rtl="0" algn="l">
              <a:spcBef>
                <a:spcPts val="0"/>
              </a:spcBef>
              <a:buClr>
                <a:schemeClr val="lt2"/>
              </a:buClr>
              <a:buSzPct val="25000"/>
              <a:buFont typeface="Century Gothic"/>
              <a:buNone/>
            </a:pPr>
            <a:r>
              <a:rPr b="0" baseline="0" i="0" lang="id-ID" sz="4200" u="none" cap="none" strike="noStrike">
                <a:solidFill>
                  <a:schemeClr val="lt2"/>
                </a:solidFill>
                <a:latin typeface="Century Gothic"/>
                <a:ea typeface="Century Gothic"/>
                <a:cs typeface="Century Gothic"/>
                <a:sym typeface="Century Gothic"/>
              </a:rPr>
              <a:t>Pertanyaan</a:t>
            </a:r>
          </a:p>
        </p:txBody>
      </p:sp>
      <p:sp>
        <p:nvSpPr>
          <p:cNvPr id="345" name="Shape 345"/>
          <p:cNvSpPr txBox="1"/>
          <p:nvPr>
            <p:ph idx="1" type="body"/>
          </p:nvPr>
        </p:nvSpPr>
        <p:spPr>
          <a:xfrm>
            <a:off x="1103312" y="2052917"/>
            <a:ext cx="8946541" cy="4195480"/>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rgbClr val="86D1D8"/>
              </a:buClr>
              <a:buSzPct val="80000"/>
              <a:buFont typeface="Noto Symbol"/>
              <a:buChar char=""/>
            </a:pPr>
            <a:r>
              <a:rPr lang="id-ID" sz="2000">
                <a:solidFill>
                  <a:schemeClr val="lt1"/>
                </a:solidFill>
                <a:latin typeface="Century Gothic"/>
                <a:ea typeface="Century Gothic"/>
                <a:cs typeface="Century Gothic"/>
                <a:sym typeface="Century Gothic"/>
              </a:rPr>
              <a:t>1. </a:t>
            </a:r>
            <a:r>
              <a:rPr b="0" baseline="0" i="0" lang="id-ID" sz="2000" u="none" cap="none" strike="noStrike">
                <a:solidFill>
                  <a:schemeClr val="lt1"/>
                </a:solidFill>
                <a:latin typeface="Century Gothic"/>
                <a:ea typeface="Century Gothic"/>
                <a:cs typeface="Century Gothic"/>
                <a:sym typeface="Century Gothic"/>
              </a:rPr>
              <a:t>Jelaskan mengenai urutan perilaku, apa saja yg terkait di dalamnya beserta contoh-contohnya!</a:t>
            </a:r>
          </a:p>
          <a:p>
            <a:pPr indent="-368300" lvl="0" marL="342900" marR="0" rtl="0" algn="l">
              <a:spcBef>
                <a:spcPts val="0"/>
              </a:spcBef>
              <a:spcAft>
                <a:spcPts val="0"/>
              </a:spcAft>
              <a:buClr>
                <a:schemeClr val="lt1"/>
              </a:buClr>
              <a:buSzPct val="100000"/>
              <a:buFont typeface="Century Gothic"/>
              <a:buChar char=""/>
            </a:pPr>
            <a:r>
              <a:rPr lang="id-ID" sz="2000">
                <a:solidFill>
                  <a:schemeClr val="lt1"/>
                </a:solidFill>
                <a:latin typeface="Century Gothic"/>
                <a:ea typeface="Century Gothic"/>
                <a:cs typeface="Century Gothic"/>
                <a:sym typeface="Century Gothic"/>
              </a:rPr>
              <a:t>2. Jelaskan definisi, gejala, penyebab dan cara penanganan penyakit parkinson!</a:t>
            </a:r>
          </a:p>
          <a:p>
            <a:pPr lvl="0" rtl="0">
              <a:spcBef>
                <a:spcPts val="0"/>
              </a:spcBef>
              <a:buClr>
                <a:schemeClr val="lt1"/>
              </a:buClr>
              <a:buSzPct val="100000"/>
              <a:buFont typeface="Century Gothic"/>
              <a:buChar char=""/>
            </a:pPr>
            <a:r>
              <a:rPr lang="id-ID" sz="2000">
                <a:solidFill>
                  <a:schemeClr val="lt1"/>
                </a:solidFill>
                <a:latin typeface="Century Gothic"/>
                <a:ea typeface="Century Gothic"/>
                <a:cs typeface="Century Gothic"/>
                <a:sym typeface="Century Gothic"/>
              </a:rPr>
              <a:t>3. Jelaskan definisi, gejala, penyebab dan cara penanganan penyakit huntington!</a:t>
            </a:r>
          </a:p>
          <a:p>
            <a:pPr lvl="0" rtl="0">
              <a:spcBef>
                <a:spcPts val="0"/>
              </a:spcBef>
              <a:buClr>
                <a:schemeClr val="lt1"/>
              </a:buClr>
              <a:buFont typeface="Century Gothic"/>
              <a:buChar char=""/>
            </a:pPr>
            <a:r>
              <a:t/>
            </a:r>
            <a:endParaRPr sz="2000">
              <a:solidFill>
                <a:schemeClr val="lt1"/>
              </a:solidFill>
              <a:latin typeface="Century Gothic"/>
              <a:ea typeface="Century Gothic"/>
              <a:cs typeface="Century Gothic"/>
              <a:sym typeface="Century Gothic"/>
            </a:endParaRPr>
          </a:p>
          <a:p>
            <a:pPr indent="-368300" lvl="0" marL="342900" marR="0" rtl="0" algn="l">
              <a:spcBef>
                <a:spcPts val="0"/>
              </a:spcBef>
              <a:spcAft>
                <a:spcPts val="0"/>
              </a:spcAft>
              <a:buClr>
                <a:schemeClr val="lt1"/>
              </a:buClr>
              <a:buFont typeface="Century Gothic"/>
              <a:buChar char=""/>
            </a:pPr>
            <a:r>
              <a:t/>
            </a:r>
            <a:endParaRPr sz="2000">
              <a:solidFill>
                <a:schemeClr val="lt1"/>
              </a:solidFill>
              <a:latin typeface="Century Gothic"/>
              <a:ea typeface="Century Gothic"/>
              <a:cs typeface="Century Gothic"/>
              <a:sym typeface="Century Gothic"/>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9" name="Shape 159"/>
        <p:cNvGrpSpPr/>
        <p:nvPr/>
      </p:nvGrpSpPr>
      <p:grpSpPr>
        <a:xfrm>
          <a:off x="0" y="0"/>
          <a:ext cx="0" cy="0"/>
          <a:chOff x="0" y="0"/>
          <a:chExt cx="0" cy="0"/>
        </a:xfrm>
      </p:grpSpPr>
      <p:pic>
        <p:nvPicPr>
          <p:cNvPr id="160" name="Shape 160"/>
          <p:cNvPicPr preferRelativeResize="0"/>
          <p:nvPr/>
        </p:nvPicPr>
        <p:blipFill rotWithShape="1">
          <a:blip r:embed="rId3">
            <a:alphaModFix/>
          </a:blip>
          <a:srcRect b="0" l="0" r="0" t="0"/>
          <a:stretch/>
        </p:blipFill>
        <p:spPr>
          <a:xfrm>
            <a:off x="623393" y="404663"/>
            <a:ext cx="10945216" cy="5976664"/>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4" name="Shape 164"/>
        <p:cNvGrpSpPr/>
        <p:nvPr/>
      </p:nvGrpSpPr>
      <p:grpSpPr>
        <a:xfrm>
          <a:off x="0" y="0"/>
          <a:ext cx="0" cy="0"/>
          <a:chOff x="0" y="0"/>
          <a:chExt cx="0" cy="0"/>
        </a:xfrm>
      </p:grpSpPr>
      <p:sp>
        <p:nvSpPr>
          <p:cNvPr id="165" name="Shape 165"/>
          <p:cNvSpPr txBox="1"/>
          <p:nvPr>
            <p:ph idx="1" type="body"/>
          </p:nvPr>
        </p:nvSpPr>
        <p:spPr>
          <a:xfrm>
            <a:off x="1212587" y="324107"/>
            <a:ext cx="10979413" cy="3130293"/>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rgbClr val="86D1D8"/>
              </a:buClr>
              <a:buSzPct val="80000"/>
              <a:buFont typeface="Noto Symbol"/>
              <a:buChar char=""/>
            </a:pPr>
            <a:r>
              <a:rPr b="0" baseline="0" i="0" lang="id-ID" sz="2000" u="none" cap="none" strike="noStrike">
                <a:solidFill>
                  <a:schemeClr val="lt1"/>
                </a:solidFill>
                <a:latin typeface="Century Gothic"/>
                <a:ea typeface="Century Gothic"/>
                <a:cs typeface="Century Gothic"/>
                <a:sym typeface="Century Gothic"/>
              </a:rPr>
              <a:t>Tiap akson terdiri dari serat-serat.</a:t>
            </a:r>
          </a:p>
          <a:p>
            <a:pPr indent="-342900" lvl="0" marL="342900" marR="0" rtl="0" algn="l">
              <a:spcBef>
                <a:spcPts val="1000"/>
              </a:spcBef>
              <a:spcAft>
                <a:spcPts val="0"/>
              </a:spcAft>
              <a:buClr>
                <a:srgbClr val="86D1D8"/>
              </a:buClr>
              <a:buSzPct val="80000"/>
              <a:buFont typeface="Noto Symbol"/>
              <a:buChar char=""/>
            </a:pPr>
            <a:r>
              <a:rPr b="0" baseline="0" i="0" lang="id-ID" sz="2000" u="none" cap="none" strike="noStrike">
                <a:solidFill>
                  <a:schemeClr val="lt1"/>
                </a:solidFill>
                <a:latin typeface="Century Gothic"/>
                <a:ea typeface="Century Gothic"/>
                <a:cs typeface="Century Gothic"/>
                <a:sym typeface="Century Gothic"/>
              </a:rPr>
              <a:t>Sebuah akson menginervasi lebih dari satu serat otot.</a:t>
            </a:r>
          </a:p>
          <a:p>
            <a:pPr indent="-342900" lvl="0" marL="342900" marR="0" rtl="0" algn="l">
              <a:spcBef>
                <a:spcPts val="1000"/>
              </a:spcBef>
              <a:spcAft>
                <a:spcPts val="0"/>
              </a:spcAft>
              <a:buClr>
                <a:srgbClr val="86D1D8"/>
              </a:buClr>
              <a:buSzPct val="80000"/>
              <a:buFont typeface="Noto Symbol"/>
              <a:buChar char=""/>
            </a:pPr>
            <a:r>
              <a:rPr b="1" baseline="0" i="0" lang="id-ID" sz="2000" u="none" cap="none" strike="noStrike">
                <a:solidFill>
                  <a:schemeClr val="lt1"/>
                </a:solidFill>
                <a:latin typeface="Century Gothic"/>
                <a:ea typeface="Century Gothic"/>
                <a:cs typeface="Century Gothic"/>
                <a:sym typeface="Century Gothic"/>
              </a:rPr>
              <a:t>Sambungan neuromuskular </a:t>
            </a:r>
            <a:r>
              <a:rPr b="0" baseline="0" i="0" lang="id-ID" sz="2000" u="none" cap="none" strike="noStrike">
                <a:solidFill>
                  <a:schemeClr val="lt1"/>
                </a:solidFill>
                <a:latin typeface="Century Gothic"/>
                <a:ea typeface="Century Gothic"/>
                <a:cs typeface="Century Gothic"/>
                <a:sym typeface="Century Gothic"/>
              </a:rPr>
              <a:t>adalah sebuah sinapsis antara neuron motorik dan serat otot.</a:t>
            </a:r>
          </a:p>
          <a:p>
            <a:pPr indent="-342900" lvl="0" marL="342900" marR="0" rtl="0" algn="l">
              <a:spcBef>
                <a:spcPts val="1000"/>
              </a:spcBef>
              <a:spcAft>
                <a:spcPts val="0"/>
              </a:spcAft>
              <a:buClr>
                <a:srgbClr val="86D1D8"/>
              </a:buClr>
              <a:buSzPct val="80000"/>
              <a:buFont typeface="Noto Symbol"/>
              <a:buChar char=""/>
            </a:pPr>
            <a:r>
              <a:rPr b="1" baseline="0" i="0" lang="id-ID" sz="2000" u="none" cap="none" strike="noStrike">
                <a:solidFill>
                  <a:schemeClr val="lt1"/>
                </a:solidFill>
                <a:latin typeface="Century Gothic"/>
                <a:ea typeface="Century Gothic"/>
                <a:cs typeface="Century Gothic"/>
                <a:sym typeface="Century Gothic"/>
              </a:rPr>
              <a:t>Antagonistic muscles (otot antagonis) </a:t>
            </a:r>
            <a:r>
              <a:rPr b="0" baseline="0" i="0" lang="id-ID" sz="2000" u="none" cap="none" strike="noStrike">
                <a:solidFill>
                  <a:schemeClr val="lt1"/>
                </a:solidFill>
                <a:latin typeface="Century Gothic"/>
                <a:ea typeface="Century Gothic"/>
                <a:cs typeface="Century Gothic"/>
                <a:sym typeface="Century Gothic"/>
              </a:rPr>
              <a:t>sebagai </a:t>
            </a:r>
            <a:r>
              <a:rPr b="1" baseline="0" i="0" lang="id-ID" sz="2000" u="none" cap="none" strike="noStrike">
                <a:solidFill>
                  <a:schemeClr val="lt1"/>
                </a:solidFill>
                <a:latin typeface="Century Gothic"/>
                <a:ea typeface="Century Gothic"/>
                <a:cs typeface="Century Gothic"/>
                <a:sym typeface="Century Gothic"/>
              </a:rPr>
              <a:t>fleksor</a:t>
            </a:r>
            <a:r>
              <a:rPr b="0" baseline="0" i="0" lang="id-ID" sz="2000" u="none" cap="none" strike="noStrike">
                <a:solidFill>
                  <a:schemeClr val="lt1"/>
                </a:solidFill>
                <a:latin typeface="Century Gothic"/>
                <a:ea typeface="Century Gothic"/>
                <a:cs typeface="Century Gothic"/>
                <a:sym typeface="Century Gothic"/>
              </a:rPr>
              <a:t>,</a:t>
            </a:r>
            <a:r>
              <a:rPr b="1" baseline="0" i="0" lang="id-ID" sz="2000" u="none" cap="none" strike="noStrike">
                <a:solidFill>
                  <a:schemeClr val="lt1"/>
                </a:solidFill>
                <a:latin typeface="Century Gothic"/>
                <a:ea typeface="Century Gothic"/>
                <a:cs typeface="Century Gothic"/>
                <a:sym typeface="Century Gothic"/>
              </a:rPr>
              <a:t> </a:t>
            </a:r>
            <a:r>
              <a:rPr b="0" baseline="0" i="0" lang="id-ID" sz="2000" u="none" cap="none" strike="noStrike">
                <a:solidFill>
                  <a:schemeClr val="lt1"/>
                </a:solidFill>
                <a:latin typeface="Century Gothic"/>
                <a:ea typeface="Century Gothic"/>
                <a:cs typeface="Century Gothic"/>
                <a:sym typeface="Century Gothic"/>
              </a:rPr>
              <a:t>kelompok otot yg kerjanya berlawanan. Cth, menggerakkan kaki/lengan ke dua arah yg berbeda.</a:t>
            </a:r>
          </a:p>
          <a:p>
            <a:pPr indent="-342900" lvl="0" marL="342900" marR="0" rtl="0" algn="l">
              <a:spcBef>
                <a:spcPts val="1000"/>
              </a:spcBef>
              <a:spcAft>
                <a:spcPts val="0"/>
              </a:spcAft>
              <a:buClr>
                <a:srgbClr val="86D1D8"/>
              </a:buClr>
              <a:buSzPct val="80000"/>
              <a:buFont typeface="Noto Symbol"/>
              <a:buChar char=""/>
            </a:pPr>
            <a:r>
              <a:rPr b="1" baseline="0" i="0" lang="id-ID" sz="2000" u="none" cap="none" strike="noStrike">
                <a:solidFill>
                  <a:schemeClr val="lt1"/>
                </a:solidFill>
                <a:latin typeface="Century Gothic"/>
                <a:ea typeface="Century Gothic"/>
                <a:cs typeface="Century Gothic"/>
                <a:sym typeface="Century Gothic"/>
              </a:rPr>
              <a:t>Agonist muscles </a:t>
            </a:r>
            <a:r>
              <a:rPr b="0" baseline="0" i="0" lang="id-ID" sz="2000" u="none" cap="none" strike="noStrike">
                <a:solidFill>
                  <a:schemeClr val="lt1"/>
                </a:solidFill>
                <a:latin typeface="Century Gothic"/>
                <a:ea typeface="Century Gothic"/>
                <a:cs typeface="Century Gothic"/>
                <a:sym typeface="Century Gothic"/>
              </a:rPr>
              <a:t>sebagai </a:t>
            </a:r>
            <a:r>
              <a:rPr b="1" baseline="0" i="0" lang="id-ID" sz="2000" u="none" cap="none" strike="noStrike">
                <a:solidFill>
                  <a:schemeClr val="lt1"/>
                </a:solidFill>
                <a:latin typeface="Century Gothic"/>
                <a:ea typeface="Century Gothic"/>
                <a:cs typeface="Century Gothic"/>
                <a:sym typeface="Century Gothic"/>
              </a:rPr>
              <a:t>ekstensor </a:t>
            </a:r>
            <a:r>
              <a:rPr b="0" baseline="0" i="0" lang="id-ID" sz="2000" u="none" cap="none" strike="noStrike">
                <a:solidFill>
                  <a:schemeClr val="lt1"/>
                </a:solidFill>
                <a:latin typeface="Century Gothic"/>
                <a:ea typeface="Century Gothic"/>
                <a:cs typeface="Century Gothic"/>
                <a:sym typeface="Century Gothic"/>
              </a:rPr>
              <a:t>yang menyebabkan pelurusan lengan</a:t>
            </a:r>
          </a:p>
          <a:p>
            <a:pPr indent="-241300" lvl="0" marL="342900" marR="0" rtl="0" algn="l">
              <a:spcBef>
                <a:spcPts val="1000"/>
              </a:spcBef>
              <a:spcAft>
                <a:spcPts val="0"/>
              </a:spcAft>
              <a:buClr>
                <a:srgbClr val="86D1D8"/>
              </a:buClr>
              <a:buFont typeface="Noto Symbol"/>
              <a:buNone/>
            </a:pPr>
            <a:r>
              <a:t/>
            </a:r>
            <a:endParaRPr b="1" baseline="0" i="0" sz="2000" u="none" cap="none" strike="noStrike">
              <a:solidFill>
                <a:schemeClr val="lt1"/>
              </a:solidFill>
              <a:latin typeface="Century Gothic"/>
              <a:ea typeface="Century Gothic"/>
              <a:cs typeface="Century Gothic"/>
              <a:sym typeface="Century Gothic"/>
            </a:endParaRPr>
          </a:p>
        </p:txBody>
      </p:sp>
      <p:pic>
        <p:nvPicPr>
          <p:cNvPr id="166" name="Shape 166"/>
          <p:cNvPicPr preferRelativeResize="0"/>
          <p:nvPr/>
        </p:nvPicPr>
        <p:blipFill rotWithShape="1">
          <a:blip r:embed="rId3">
            <a:alphaModFix/>
          </a:blip>
          <a:srcRect b="0" l="0" r="0" t="0"/>
          <a:stretch/>
        </p:blipFill>
        <p:spPr>
          <a:xfrm>
            <a:off x="5231903" y="3717032"/>
            <a:ext cx="6240692" cy="3140967"/>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0" name="Shape 170"/>
        <p:cNvGrpSpPr/>
        <p:nvPr/>
      </p:nvGrpSpPr>
      <p:grpSpPr>
        <a:xfrm>
          <a:off x="0" y="0"/>
          <a:ext cx="0" cy="0"/>
          <a:chOff x="0" y="0"/>
          <a:chExt cx="0" cy="0"/>
        </a:xfrm>
      </p:grpSpPr>
      <p:sp>
        <p:nvSpPr>
          <p:cNvPr id="171" name="Shape 171"/>
          <p:cNvSpPr txBox="1"/>
          <p:nvPr>
            <p:ph idx="1" type="body"/>
          </p:nvPr>
        </p:nvSpPr>
        <p:spPr>
          <a:xfrm>
            <a:off x="239350" y="188641"/>
            <a:ext cx="11713301" cy="3816424"/>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rgbClr val="86D1D8"/>
              </a:buClr>
              <a:buSzPct val="80000"/>
              <a:buFont typeface="Noto Symbol"/>
              <a:buChar char=""/>
            </a:pPr>
            <a:r>
              <a:rPr b="0" baseline="0" i="0" lang="id-ID" sz="2000" u="none" cap="none" strike="noStrike">
                <a:solidFill>
                  <a:schemeClr val="lt1"/>
                </a:solidFill>
                <a:latin typeface="Century Gothic"/>
                <a:ea typeface="Century Gothic"/>
                <a:cs typeface="Century Gothic"/>
                <a:sym typeface="Century Gothic"/>
              </a:rPr>
              <a:t>Miastenia gravis adalah salah satu penyakit gangguan autoimun yang mengganggu sistem sambungan saraf (synaps) atau neoromuskular. Pada penderita miastenia gravis, sel antibodi tubuh atau kekebalan akan menyerang sambungan saraf yang mengandung acetylcholine (ACh), yaitu neurotransmiter yang mengantarkan rangsangan dari saraf satu ke saraf lainnya. Jika reseptor mengalami gangguan maka akan menyebabkan defisiensi, sehingga komunikasi antara sel saraf dan otot terganggu dan menyebabkan kelemahan otot.</a:t>
            </a:r>
          </a:p>
        </p:txBody>
      </p:sp>
      <p:pic>
        <p:nvPicPr>
          <p:cNvPr id="172" name="Shape 172"/>
          <p:cNvPicPr preferRelativeResize="0"/>
          <p:nvPr/>
        </p:nvPicPr>
        <p:blipFill rotWithShape="1">
          <a:blip r:embed="rId3">
            <a:alphaModFix/>
          </a:blip>
          <a:srcRect b="0" l="0" r="0" t="0"/>
          <a:stretch/>
        </p:blipFill>
        <p:spPr>
          <a:xfrm>
            <a:off x="335360" y="4623616"/>
            <a:ext cx="3902968" cy="1907131"/>
          </a:xfrm>
          <a:prstGeom prst="rect">
            <a:avLst/>
          </a:prstGeom>
          <a:noFill/>
          <a:ln>
            <a:noFill/>
          </a:ln>
        </p:spPr>
      </p:pic>
      <p:pic>
        <p:nvPicPr>
          <p:cNvPr id="173" name="Shape 173"/>
          <p:cNvPicPr preferRelativeResize="0"/>
          <p:nvPr/>
        </p:nvPicPr>
        <p:blipFill rotWithShape="1">
          <a:blip r:embed="rId4">
            <a:alphaModFix/>
          </a:blip>
          <a:srcRect b="0" l="0" r="0" t="0"/>
          <a:stretch/>
        </p:blipFill>
        <p:spPr>
          <a:xfrm>
            <a:off x="4463819" y="4109926"/>
            <a:ext cx="2784309" cy="2560510"/>
          </a:xfrm>
          <a:prstGeom prst="rect">
            <a:avLst/>
          </a:prstGeom>
          <a:noFill/>
          <a:ln>
            <a:noFill/>
          </a:ln>
        </p:spPr>
      </p:pic>
      <p:pic>
        <p:nvPicPr>
          <p:cNvPr id="174" name="Shape 174"/>
          <p:cNvPicPr preferRelativeResize="0"/>
          <p:nvPr/>
        </p:nvPicPr>
        <p:blipFill rotWithShape="1">
          <a:blip r:embed="rId5">
            <a:alphaModFix/>
          </a:blip>
          <a:srcRect b="0" l="0" r="0" t="0"/>
          <a:stretch/>
        </p:blipFill>
        <p:spPr>
          <a:xfrm>
            <a:off x="7440149" y="4810616"/>
            <a:ext cx="4416491" cy="1533132"/>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8" name="Shape 178"/>
        <p:cNvGrpSpPr/>
        <p:nvPr/>
      </p:nvGrpSpPr>
      <p:grpSpPr>
        <a:xfrm>
          <a:off x="0" y="0"/>
          <a:ext cx="0" cy="0"/>
          <a:chOff x="0" y="0"/>
          <a:chExt cx="0" cy="0"/>
        </a:xfrm>
      </p:grpSpPr>
      <p:sp>
        <p:nvSpPr>
          <p:cNvPr id="179" name="Shape 179"/>
          <p:cNvSpPr txBox="1"/>
          <p:nvPr>
            <p:ph idx="1" type="body"/>
          </p:nvPr>
        </p:nvSpPr>
        <p:spPr>
          <a:xfrm>
            <a:off x="335360" y="188640"/>
            <a:ext cx="11617290" cy="3717032"/>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rgbClr val="86D1D8"/>
              </a:buClr>
              <a:buSzPct val="25000"/>
              <a:buFont typeface="Noto Symbol"/>
              <a:buNone/>
            </a:pPr>
            <a:r>
              <a:rPr b="1" baseline="0" i="0" lang="id-ID" sz="3700" u="sng" cap="none" strike="noStrike">
                <a:solidFill>
                  <a:schemeClr val="lt1"/>
                </a:solidFill>
                <a:latin typeface="Century Gothic"/>
                <a:ea typeface="Century Gothic"/>
                <a:cs typeface="Century Gothic"/>
                <a:sym typeface="Century Gothic"/>
              </a:rPr>
              <a:t>Otot cepat &amp; lambat</a:t>
            </a:r>
          </a:p>
          <a:p>
            <a:pPr indent="-342900" lvl="0" marL="342900" marR="0" rtl="0" algn="l">
              <a:lnSpc>
                <a:spcPct val="90000"/>
              </a:lnSpc>
              <a:spcBef>
                <a:spcPts val="1000"/>
              </a:spcBef>
              <a:spcAft>
                <a:spcPts val="0"/>
              </a:spcAft>
              <a:buClr>
                <a:srgbClr val="86D1D8"/>
              </a:buClr>
              <a:buSzPct val="77894"/>
              <a:buFont typeface="Noto Symbol"/>
              <a:buChar char="•"/>
            </a:pPr>
            <a:r>
              <a:rPr b="1" baseline="0" i="0" lang="id-ID" sz="1850" u="none" cap="none" strike="noStrike">
                <a:solidFill>
                  <a:schemeClr val="lt1"/>
                </a:solidFill>
                <a:latin typeface="Century Gothic"/>
                <a:ea typeface="Century Gothic"/>
                <a:cs typeface="Century Gothic"/>
                <a:sym typeface="Century Gothic"/>
              </a:rPr>
              <a:t>Serat otot cepat (fast twitch fibers) </a:t>
            </a:r>
            <a:r>
              <a:rPr b="0" baseline="0" i="0" lang="id-ID" sz="1850" u="none" cap="none" strike="noStrike">
                <a:solidFill>
                  <a:schemeClr val="lt1"/>
                </a:solidFill>
                <a:latin typeface="Century Gothic"/>
                <a:ea typeface="Century Gothic"/>
                <a:cs typeface="Century Gothic"/>
                <a:sym typeface="Century Gothic"/>
              </a:rPr>
              <a:t>menghasilkan kontraksi cepat tetapi mudah lelah, sehingga </a:t>
            </a:r>
            <a:r>
              <a:rPr b="1" baseline="0" i="0" lang="id-ID" sz="1850" u="none" cap="none" strike="noStrike">
                <a:solidFill>
                  <a:schemeClr val="lt1"/>
                </a:solidFill>
                <a:latin typeface="Century Gothic"/>
                <a:ea typeface="Century Gothic"/>
                <a:cs typeface="Century Gothic"/>
                <a:sym typeface="Century Gothic"/>
              </a:rPr>
              <a:t>serat otot lambat (low twitch fibers) </a:t>
            </a:r>
            <a:r>
              <a:rPr b="0" baseline="0" i="0" lang="id-ID" sz="1850" u="none" cap="none" strike="noStrike">
                <a:solidFill>
                  <a:schemeClr val="lt1"/>
                </a:solidFill>
                <a:latin typeface="Century Gothic"/>
                <a:ea typeface="Century Gothic"/>
                <a:cs typeface="Century Gothic"/>
                <a:sym typeface="Century Gothic"/>
              </a:rPr>
              <a:t>yang menghasilkan kontraksi lebih lambat tanpa lelah.</a:t>
            </a:r>
          </a:p>
          <a:p>
            <a:pPr indent="-342900" lvl="0" marL="342900" marR="0" rtl="0" algn="l">
              <a:lnSpc>
                <a:spcPct val="90000"/>
              </a:lnSpc>
              <a:spcBef>
                <a:spcPts val="1000"/>
              </a:spcBef>
              <a:spcAft>
                <a:spcPts val="0"/>
              </a:spcAft>
              <a:buClr>
                <a:srgbClr val="86D1D8"/>
              </a:buClr>
              <a:buSzPct val="77894"/>
              <a:buFont typeface="Noto Symbol"/>
              <a:buChar char="•"/>
            </a:pPr>
            <a:r>
              <a:rPr b="0" baseline="0" i="0" lang="id-ID" sz="1850" u="none" cap="none" strike="noStrike">
                <a:solidFill>
                  <a:schemeClr val="lt1"/>
                </a:solidFill>
                <a:latin typeface="Century Gothic"/>
                <a:ea typeface="Century Gothic"/>
                <a:cs typeface="Century Gothic"/>
                <a:sym typeface="Century Gothic"/>
              </a:rPr>
              <a:t>Kita bergantung pada serat otot lambat dan serat otot menengah untuk aktivitas yang ringan.</a:t>
            </a:r>
          </a:p>
          <a:p>
            <a:pPr indent="-342900" lvl="0" marL="342900" marR="0" rtl="0" algn="l">
              <a:lnSpc>
                <a:spcPct val="90000"/>
              </a:lnSpc>
              <a:spcBef>
                <a:spcPts val="1000"/>
              </a:spcBef>
              <a:spcAft>
                <a:spcPts val="0"/>
              </a:spcAft>
              <a:buClr>
                <a:srgbClr val="86D1D8"/>
              </a:buClr>
              <a:buSzPct val="77894"/>
              <a:buFont typeface="Noto Symbol"/>
              <a:buChar char="•"/>
            </a:pPr>
            <a:r>
              <a:rPr b="0" baseline="0" i="0" lang="id-ID" sz="1850" u="none" cap="none" strike="noStrike">
                <a:solidFill>
                  <a:schemeClr val="lt1"/>
                </a:solidFill>
                <a:latin typeface="Century Gothic"/>
                <a:ea typeface="Century Gothic"/>
                <a:cs typeface="Century Gothic"/>
                <a:sym typeface="Century Gothic"/>
              </a:rPr>
              <a:t>Serat otot lambat tidak mengalami kelelahan karena serat tersebut bersifat </a:t>
            </a:r>
            <a:r>
              <a:rPr b="1" baseline="0" i="0" lang="id-ID" sz="1850" u="none" cap="none" strike="noStrike">
                <a:solidFill>
                  <a:schemeClr val="lt1"/>
                </a:solidFill>
                <a:latin typeface="Century Gothic"/>
                <a:ea typeface="Century Gothic"/>
                <a:cs typeface="Century Gothic"/>
                <a:sym typeface="Century Gothic"/>
              </a:rPr>
              <a:t>aerobik </a:t>
            </a:r>
            <a:r>
              <a:rPr b="0" baseline="0" i="0" lang="id-ID" sz="1850" u="none" cap="none" strike="noStrike">
                <a:solidFill>
                  <a:schemeClr val="lt1"/>
                </a:solidFill>
                <a:latin typeface="Century Gothic"/>
                <a:ea typeface="Century Gothic"/>
                <a:cs typeface="Century Gothic"/>
                <a:sym typeface="Century Gothic"/>
              </a:rPr>
              <a:t>→ memanfaatkan oksigen selama pergerakannya.</a:t>
            </a:r>
          </a:p>
          <a:p>
            <a:pPr indent="-342900" lvl="0" marL="342900" marR="0" rtl="0" algn="l">
              <a:lnSpc>
                <a:spcPct val="90000"/>
              </a:lnSpc>
              <a:spcBef>
                <a:spcPts val="1000"/>
              </a:spcBef>
              <a:spcAft>
                <a:spcPts val="0"/>
              </a:spcAft>
              <a:buClr>
                <a:srgbClr val="86D1D8"/>
              </a:buClr>
              <a:buSzPct val="77894"/>
              <a:buFont typeface="Noto Symbol"/>
              <a:buChar char="•"/>
            </a:pPr>
            <a:r>
              <a:rPr b="0" baseline="0" i="0" lang="id-ID" sz="1850" u="none" cap="none" strike="noStrike">
                <a:solidFill>
                  <a:schemeClr val="lt1"/>
                </a:solidFill>
                <a:latin typeface="Century Gothic"/>
                <a:ea typeface="Century Gothic"/>
                <a:cs typeface="Century Gothic"/>
                <a:sym typeface="Century Gothic"/>
              </a:rPr>
              <a:t>Penggunaan serat otot cepat secara terus menerus akan menghasilkan kelelahan karena proses tersebut </a:t>
            </a:r>
            <a:r>
              <a:rPr b="1" baseline="0" i="0" lang="id-ID" sz="1850" u="none" cap="none" strike="noStrike">
                <a:solidFill>
                  <a:schemeClr val="lt1"/>
                </a:solidFill>
                <a:latin typeface="Century Gothic"/>
                <a:ea typeface="Century Gothic"/>
                <a:cs typeface="Century Gothic"/>
                <a:sym typeface="Century Gothic"/>
              </a:rPr>
              <a:t>anaerobik </a:t>
            </a:r>
            <a:r>
              <a:rPr b="0" baseline="0" i="0" lang="id-ID" sz="1850" u="none" cap="none" strike="noStrike">
                <a:solidFill>
                  <a:schemeClr val="lt1"/>
                </a:solidFill>
                <a:latin typeface="Century Gothic"/>
                <a:ea typeface="Century Gothic"/>
                <a:cs typeface="Century Gothic"/>
                <a:sym typeface="Century Gothic"/>
              </a:rPr>
              <a:t>-→ reaksi berlalngsung tanpa memerlukan oksigen, walaupun pada akhirnya oksigen dibutuhkan untuk pemulihan.</a:t>
            </a:r>
          </a:p>
        </p:txBody>
      </p:sp>
      <p:pic>
        <p:nvPicPr>
          <p:cNvPr id="180" name="Shape 180"/>
          <p:cNvPicPr preferRelativeResize="0"/>
          <p:nvPr/>
        </p:nvPicPr>
        <p:blipFill rotWithShape="1">
          <a:blip r:embed="rId3">
            <a:alphaModFix/>
          </a:blip>
          <a:srcRect b="0" l="0" r="0" t="0"/>
          <a:stretch/>
        </p:blipFill>
        <p:spPr>
          <a:xfrm>
            <a:off x="6069426" y="3905671"/>
            <a:ext cx="3936437" cy="2952328"/>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4" name="Shape 184"/>
        <p:cNvGrpSpPr/>
        <p:nvPr/>
      </p:nvGrpSpPr>
      <p:grpSpPr>
        <a:xfrm>
          <a:off x="0" y="0"/>
          <a:ext cx="0" cy="0"/>
          <a:chOff x="0" y="0"/>
          <a:chExt cx="0" cy="0"/>
        </a:xfrm>
      </p:grpSpPr>
      <p:sp>
        <p:nvSpPr>
          <p:cNvPr id="185" name="Shape 185"/>
          <p:cNvSpPr txBox="1"/>
          <p:nvPr>
            <p:ph idx="1" type="body"/>
          </p:nvPr>
        </p:nvSpPr>
        <p:spPr>
          <a:xfrm>
            <a:off x="1134533" y="1100666"/>
            <a:ext cx="10075333" cy="4427233"/>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86D1D8"/>
              </a:buClr>
              <a:buSzPct val="25000"/>
              <a:buFont typeface="Noto Symbol"/>
              <a:buNone/>
            </a:pPr>
            <a:r>
              <a:rPr b="1" baseline="0" i="0" lang="id-ID" sz="3800" u="sng" cap="none" strike="noStrike">
                <a:solidFill>
                  <a:schemeClr val="lt1"/>
                </a:solidFill>
                <a:latin typeface="Century Gothic"/>
                <a:ea typeface="Century Gothic"/>
                <a:cs typeface="Century Gothic"/>
                <a:sym typeface="Century Gothic"/>
              </a:rPr>
              <a:t>Pengendalian otot melalui proprioreseptor</a:t>
            </a:r>
          </a:p>
          <a:p>
            <a:pPr indent="-342900" lvl="0" marL="342900" marR="0" rtl="0" algn="l">
              <a:spcBef>
                <a:spcPts val="1000"/>
              </a:spcBef>
              <a:spcAft>
                <a:spcPts val="0"/>
              </a:spcAft>
              <a:buClr>
                <a:srgbClr val="86D1D8"/>
              </a:buClr>
              <a:buSzPct val="77894"/>
              <a:buFont typeface="Noto Symbol"/>
              <a:buChar char="•"/>
            </a:pPr>
            <a:r>
              <a:rPr b="1" baseline="0" i="0" lang="id-ID" sz="1850" u="none" cap="none" strike="noStrike">
                <a:solidFill>
                  <a:schemeClr val="lt1"/>
                </a:solidFill>
                <a:latin typeface="Century Gothic"/>
                <a:ea typeface="Century Gothic"/>
                <a:cs typeface="Century Gothic"/>
                <a:sym typeface="Century Gothic"/>
              </a:rPr>
              <a:t>Proprioreseptor </a:t>
            </a:r>
            <a:r>
              <a:rPr b="0" baseline="0" i="0" lang="id-ID" sz="1850" u="none" cap="none" strike="noStrike">
                <a:solidFill>
                  <a:schemeClr val="lt1"/>
                </a:solidFill>
                <a:latin typeface="Century Gothic"/>
                <a:ea typeface="Century Gothic"/>
                <a:cs typeface="Century Gothic"/>
                <a:sym typeface="Century Gothic"/>
              </a:rPr>
              <a:t>merupakan sebuah reseptor yg mendeteksi posisi atau pergerakan bagian tubuh, dalam hal ini adalah otot.</a:t>
            </a:r>
          </a:p>
          <a:p>
            <a:pPr indent="-342900" lvl="0" marL="342900" marR="0" rtl="0" algn="l">
              <a:spcBef>
                <a:spcPts val="1000"/>
              </a:spcBef>
              <a:spcAft>
                <a:spcPts val="0"/>
              </a:spcAft>
              <a:buClr>
                <a:srgbClr val="86D1D8"/>
              </a:buClr>
              <a:buSzPct val="77894"/>
              <a:buFont typeface="Noto Symbol"/>
              <a:buChar char="•"/>
            </a:pPr>
            <a:r>
              <a:rPr b="1" baseline="0" i="0" lang="id-ID" sz="1850" u="none" cap="none" strike="noStrike">
                <a:solidFill>
                  <a:schemeClr val="lt1"/>
                </a:solidFill>
                <a:latin typeface="Century Gothic"/>
                <a:ea typeface="Century Gothic"/>
                <a:cs typeface="Century Gothic"/>
                <a:sym typeface="Century Gothic"/>
              </a:rPr>
              <a:t>Refleks regangan (stretch flex) </a:t>
            </a:r>
            <a:r>
              <a:rPr b="0" baseline="0" i="0" lang="id-ID" sz="1850" u="none" cap="none" strike="noStrike">
                <a:solidFill>
                  <a:schemeClr val="lt1"/>
                </a:solidFill>
                <a:latin typeface="Century Gothic"/>
                <a:ea typeface="Century Gothic"/>
                <a:cs typeface="Century Gothic"/>
                <a:sym typeface="Century Gothic"/>
              </a:rPr>
              <a:t>ditimbulkan oleh sebuah regangan. </a:t>
            </a:r>
            <a:r>
              <a:rPr b="1" baseline="0" i="0" lang="id-ID" sz="1850" u="none" cap="none" strike="noStrike">
                <a:solidFill>
                  <a:schemeClr val="lt1"/>
                </a:solidFill>
                <a:latin typeface="Century Gothic"/>
                <a:ea typeface="Century Gothic"/>
                <a:cs typeface="Century Gothic"/>
                <a:sym typeface="Century Gothic"/>
              </a:rPr>
              <a:t>Gelendong otot (muscles spindle) </a:t>
            </a:r>
            <a:r>
              <a:rPr b="0" baseline="0" i="0" lang="id-ID" sz="1850" u="none" cap="none" strike="noStrike">
                <a:solidFill>
                  <a:schemeClr val="lt1"/>
                </a:solidFill>
                <a:latin typeface="Century Gothic"/>
                <a:ea typeface="Century Gothic"/>
                <a:cs typeface="Century Gothic"/>
                <a:sym typeface="Century Gothic"/>
              </a:rPr>
              <a:t>sebuah reseptor yg sejajar dengan otot yg memberikan respon terhdap regangan.</a:t>
            </a:r>
          </a:p>
          <a:p>
            <a:pPr indent="-342900" lvl="0" marL="342900" marR="0" rtl="0" algn="l">
              <a:spcBef>
                <a:spcPts val="1000"/>
              </a:spcBef>
              <a:spcAft>
                <a:spcPts val="0"/>
              </a:spcAft>
              <a:buClr>
                <a:srgbClr val="86D1D8"/>
              </a:buClr>
              <a:buSzPct val="77894"/>
              <a:buFont typeface="Noto Symbol"/>
              <a:buChar char="•"/>
            </a:pPr>
            <a:r>
              <a:rPr b="0" baseline="0" i="0" lang="id-ID" sz="1850" u="none" cap="none" strike="noStrike">
                <a:solidFill>
                  <a:schemeClr val="lt1"/>
                </a:solidFill>
                <a:latin typeface="Century Gothic"/>
                <a:ea typeface="Century Gothic"/>
                <a:cs typeface="Century Gothic"/>
                <a:sym typeface="Century Gothic"/>
              </a:rPr>
              <a:t>Apabila gelendong otot (muscles spindle) diregangkan, maka saraf sensoriknya akan mengirimkan informasi ke sebuah neuron motorik pada sumsum tulang belakang.</a:t>
            </a:r>
          </a:p>
          <a:p>
            <a:pPr indent="-342900" lvl="0" marL="342900" marR="0" rtl="0" algn="l">
              <a:spcBef>
                <a:spcPts val="1000"/>
              </a:spcBef>
              <a:spcAft>
                <a:spcPts val="0"/>
              </a:spcAft>
              <a:buClr>
                <a:srgbClr val="86D1D8"/>
              </a:buClr>
              <a:buSzPct val="77894"/>
              <a:buFont typeface="Noto Symbol"/>
              <a:buChar char="•"/>
            </a:pPr>
            <a:r>
              <a:rPr b="1" baseline="0" i="0" lang="id-ID" sz="1850" u="none" cap="none" strike="noStrike">
                <a:solidFill>
                  <a:schemeClr val="lt1"/>
                </a:solidFill>
                <a:latin typeface="Century Gothic"/>
                <a:ea typeface="Century Gothic"/>
                <a:cs typeface="Century Gothic"/>
                <a:sym typeface="Century Gothic"/>
              </a:rPr>
              <a:t>Organ tendon golgi </a:t>
            </a:r>
            <a:r>
              <a:rPr b="0" baseline="0" i="0" lang="id-ID" sz="1850" u="none" cap="none" strike="noStrike">
                <a:solidFill>
                  <a:schemeClr val="lt1"/>
                </a:solidFill>
                <a:latin typeface="Century Gothic"/>
                <a:ea typeface="Century Gothic"/>
                <a:cs typeface="Century Gothic"/>
                <a:sym typeface="Century Gothic"/>
              </a:rPr>
              <a:t>adalah proprioreseptor yg memberikan respon terhadap peningkatan ketegangan otot.</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9" name="Shape 189"/>
        <p:cNvGrpSpPr/>
        <p:nvPr/>
      </p:nvGrpSpPr>
      <p:grpSpPr>
        <a:xfrm>
          <a:off x="0" y="0"/>
          <a:ext cx="0" cy="0"/>
          <a:chOff x="0" y="0"/>
          <a:chExt cx="0" cy="0"/>
        </a:xfrm>
      </p:grpSpPr>
      <p:sp>
        <p:nvSpPr>
          <p:cNvPr id="190" name="Shape 190"/>
          <p:cNvSpPr txBox="1"/>
          <p:nvPr>
            <p:ph type="title"/>
          </p:nvPr>
        </p:nvSpPr>
        <p:spPr>
          <a:xfrm>
            <a:off x="609600" y="116631"/>
            <a:ext cx="10972799" cy="1143000"/>
          </a:xfrm>
          <a:prstGeom prst="rect">
            <a:avLst/>
          </a:prstGeom>
          <a:noFill/>
          <a:ln>
            <a:noFill/>
          </a:ln>
        </p:spPr>
        <p:txBody>
          <a:bodyPr anchorCtr="0" anchor="t" bIns="45700" lIns="91425" rIns="91425" tIns="45700">
            <a:noAutofit/>
          </a:bodyPr>
          <a:lstStyle/>
          <a:p>
            <a:pPr indent="0" lvl="0" marL="0" marR="0" rtl="0" algn="l">
              <a:spcBef>
                <a:spcPts val="0"/>
              </a:spcBef>
              <a:buClr>
                <a:schemeClr val="accent1"/>
              </a:buClr>
              <a:buSzPct val="25000"/>
              <a:buFont typeface="Century Gothic"/>
              <a:buNone/>
            </a:pPr>
            <a:r>
              <a:rPr b="1" baseline="0" i="0" lang="id-ID" sz="4200" u="sng" cap="none" strike="noStrike">
                <a:solidFill>
                  <a:schemeClr val="accent1"/>
                </a:solidFill>
                <a:latin typeface="Century Gothic"/>
                <a:ea typeface="Century Gothic"/>
                <a:cs typeface="Century Gothic"/>
                <a:sym typeface="Century Gothic"/>
              </a:rPr>
              <a:t>Satuan pergerakan</a:t>
            </a:r>
          </a:p>
        </p:txBody>
      </p:sp>
      <p:sp>
        <p:nvSpPr>
          <p:cNvPr id="191" name="Shape 191"/>
          <p:cNvSpPr txBox="1"/>
          <p:nvPr>
            <p:ph idx="1" type="body"/>
          </p:nvPr>
        </p:nvSpPr>
        <p:spPr>
          <a:xfrm>
            <a:off x="609600" y="1340767"/>
            <a:ext cx="10972799" cy="2404863"/>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86D1D8"/>
              </a:buClr>
              <a:buSzPct val="25000"/>
              <a:buFont typeface="Noto Symbol"/>
              <a:buNone/>
            </a:pPr>
            <a:r>
              <a:rPr b="1" baseline="0" i="0" lang="id-ID" sz="2000" u="sng" cap="none" strike="noStrike">
                <a:solidFill>
                  <a:schemeClr val="lt1"/>
                </a:solidFill>
                <a:latin typeface="Century Gothic"/>
                <a:ea typeface="Century Gothic"/>
                <a:cs typeface="Century Gothic"/>
                <a:sym typeface="Century Gothic"/>
              </a:rPr>
              <a:t>Gerakan volunter &amp; involunter</a:t>
            </a:r>
          </a:p>
          <a:p>
            <a:pPr indent="0" lvl="0" marL="0" marR="0" rtl="0" algn="l">
              <a:spcBef>
                <a:spcPts val="1000"/>
              </a:spcBef>
              <a:spcAft>
                <a:spcPts val="0"/>
              </a:spcAft>
              <a:buClr>
                <a:srgbClr val="86D1D8"/>
              </a:buClr>
              <a:buSzPct val="25000"/>
              <a:buFont typeface="Noto Symbol"/>
              <a:buNone/>
            </a:pPr>
            <a:r>
              <a:rPr b="1" baseline="0" i="0" lang="id-ID" sz="2000" u="none" cap="none" strike="noStrike">
                <a:solidFill>
                  <a:schemeClr val="lt1"/>
                </a:solidFill>
                <a:latin typeface="Century Gothic"/>
                <a:ea typeface="Century Gothic"/>
                <a:cs typeface="Century Gothic"/>
                <a:sym typeface="Century Gothic"/>
              </a:rPr>
              <a:t>Refleks </a:t>
            </a:r>
            <a:r>
              <a:rPr b="0" baseline="0" i="0" lang="id-ID" sz="2000" u="none" cap="none" strike="noStrike">
                <a:solidFill>
                  <a:schemeClr val="lt1"/>
                </a:solidFill>
                <a:latin typeface="Century Gothic"/>
                <a:ea typeface="Century Gothic"/>
                <a:cs typeface="Century Gothic"/>
                <a:sym typeface="Century Gothic"/>
              </a:rPr>
              <a:t>merupakan respons otomatis yg konsisten terhadap stimulus. Secara umum, refleks adalah gerakan involunter, karna mereka tidak sensitif terhadap penguatan, hukuman, dan motivasi.</a:t>
            </a:r>
          </a:p>
        </p:txBody>
      </p:sp>
      <p:pic>
        <p:nvPicPr>
          <p:cNvPr id="192" name="Shape 192"/>
          <p:cNvPicPr preferRelativeResize="0"/>
          <p:nvPr/>
        </p:nvPicPr>
        <p:blipFill rotWithShape="1">
          <a:blip r:embed="rId3">
            <a:alphaModFix/>
          </a:blip>
          <a:srcRect b="0" l="0" r="0" t="0"/>
          <a:stretch/>
        </p:blipFill>
        <p:spPr>
          <a:xfrm>
            <a:off x="168743" y="3882130"/>
            <a:ext cx="3868935" cy="2901702"/>
          </a:xfrm>
          <a:prstGeom prst="rect">
            <a:avLst/>
          </a:prstGeom>
          <a:noFill/>
          <a:ln>
            <a:noFill/>
          </a:ln>
        </p:spPr>
      </p:pic>
      <p:pic>
        <p:nvPicPr>
          <p:cNvPr id="193" name="Shape 193"/>
          <p:cNvPicPr preferRelativeResize="0"/>
          <p:nvPr/>
        </p:nvPicPr>
        <p:blipFill rotWithShape="1">
          <a:blip r:embed="rId4">
            <a:alphaModFix/>
          </a:blip>
          <a:srcRect b="0" l="0" r="0" t="0"/>
          <a:stretch/>
        </p:blipFill>
        <p:spPr>
          <a:xfrm>
            <a:off x="4010632" y="4187462"/>
            <a:ext cx="4416491" cy="2596369"/>
          </a:xfrm>
          <a:prstGeom prst="rect">
            <a:avLst/>
          </a:prstGeom>
          <a:noFill/>
          <a:ln>
            <a:noFill/>
          </a:ln>
        </p:spPr>
      </p:pic>
      <p:pic>
        <p:nvPicPr>
          <p:cNvPr id="194" name="Shape 194"/>
          <p:cNvPicPr preferRelativeResize="0"/>
          <p:nvPr/>
        </p:nvPicPr>
        <p:blipFill rotWithShape="1">
          <a:blip r:embed="rId5">
            <a:alphaModFix/>
          </a:blip>
          <a:srcRect b="0" l="0" r="0" t="0"/>
          <a:stretch/>
        </p:blipFill>
        <p:spPr>
          <a:xfrm>
            <a:off x="8427122" y="4218823"/>
            <a:ext cx="3621538" cy="253365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8" name="Shape 198"/>
        <p:cNvGrpSpPr/>
        <p:nvPr/>
      </p:nvGrpSpPr>
      <p:grpSpPr>
        <a:xfrm>
          <a:off x="0" y="0"/>
          <a:ext cx="0" cy="0"/>
          <a:chOff x="0" y="0"/>
          <a:chExt cx="0" cy="0"/>
        </a:xfrm>
      </p:grpSpPr>
      <p:sp>
        <p:nvSpPr>
          <p:cNvPr id="199" name="Shape 199"/>
          <p:cNvSpPr txBox="1"/>
          <p:nvPr>
            <p:ph idx="1" type="body"/>
          </p:nvPr>
        </p:nvSpPr>
        <p:spPr>
          <a:xfrm>
            <a:off x="609600" y="332658"/>
            <a:ext cx="10972799" cy="3312366"/>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86D1D8"/>
              </a:buClr>
              <a:buSzPct val="25000"/>
              <a:buFont typeface="Noto Symbol"/>
              <a:buNone/>
            </a:pPr>
            <a:r>
              <a:rPr b="1" baseline="0" i="0" lang="id-ID" sz="2000" u="sng" cap="none" strike="noStrike">
                <a:solidFill>
                  <a:schemeClr val="lt1"/>
                </a:solidFill>
                <a:latin typeface="Century Gothic"/>
                <a:ea typeface="Century Gothic"/>
                <a:cs typeface="Century Gothic"/>
                <a:sym typeface="Century Gothic"/>
              </a:rPr>
              <a:t>Gerakan yg memiliki sensitivitas berbeda terhadap umpan balik</a:t>
            </a:r>
          </a:p>
          <a:p>
            <a:pPr indent="-342900" lvl="0" marL="342900" marR="0" rtl="0" algn="l">
              <a:spcBef>
                <a:spcPts val="1000"/>
              </a:spcBef>
              <a:spcAft>
                <a:spcPts val="0"/>
              </a:spcAft>
              <a:buClr>
                <a:srgbClr val="86D1D8"/>
              </a:buClr>
              <a:buSzPct val="80000"/>
              <a:buFont typeface="Noto Symbol"/>
              <a:buChar char="➢"/>
            </a:pPr>
            <a:r>
              <a:rPr b="0" baseline="0" i="0" lang="id-ID" sz="2000" u="none" cap="none" strike="noStrike">
                <a:solidFill>
                  <a:schemeClr val="lt1"/>
                </a:solidFill>
                <a:latin typeface="Century Gothic"/>
                <a:ea typeface="Century Gothic"/>
                <a:cs typeface="Century Gothic"/>
                <a:sym typeface="Century Gothic"/>
              </a:rPr>
              <a:t>Pergerakan balistik dilaksanakan secara keseluruhan. Setelah pergerakan tersebut dimulai, maka tindakan pengoreksian tidak dapat dilakukan.</a:t>
            </a:r>
          </a:p>
          <a:p>
            <a:pPr indent="-342900" lvl="0" marL="342900" marR="0" rtl="0" algn="l">
              <a:spcBef>
                <a:spcPts val="1000"/>
              </a:spcBef>
              <a:spcAft>
                <a:spcPts val="0"/>
              </a:spcAft>
              <a:buClr>
                <a:srgbClr val="86D1D8"/>
              </a:buClr>
              <a:buSzPct val="80000"/>
              <a:buFont typeface="Noto Symbol"/>
              <a:buChar char="➢"/>
            </a:pPr>
            <a:r>
              <a:rPr b="0" baseline="0" i="0" lang="id-ID" sz="2000" u="none" cap="none" strike="noStrike">
                <a:solidFill>
                  <a:schemeClr val="lt1"/>
                </a:solidFill>
                <a:latin typeface="Century Gothic"/>
                <a:ea typeface="Century Gothic"/>
                <a:cs typeface="Century Gothic"/>
                <a:sym typeface="Century Gothic"/>
              </a:rPr>
              <a:t>Sebagian besar pergerakan dapat dikoreksi oleh umpan balik.</a:t>
            </a:r>
          </a:p>
        </p:txBody>
      </p:sp>
      <p:pic>
        <p:nvPicPr>
          <p:cNvPr id="200" name="Shape 200"/>
          <p:cNvPicPr preferRelativeResize="0"/>
          <p:nvPr/>
        </p:nvPicPr>
        <p:blipFill rotWithShape="1">
          <a:blip r:embed="rId3">
            <a:alphaModFix/>
          </a:blip>
          <a:srcRect b="0" l="0" r="0" t="0"/>
          <a:stretch/>
        </p:blipFill>
        <p:spPr>
          <a:xfrm>
            <a:off x="1487488" y="3861048"/>
            <a:ext cx="3917825" cy="2876388"/>
          </a:xfrm>
          <a:prstGeom prst="rect">
            <a:avLst/>
          </a:prstGeom>
          <a:noFill/>
          <a:ln>
            <a:noFill/>
          </a:ln>
        </p:spPr>
      </p:pic>
      <p:pic>
        <p:nvPicPr>
          <p:cNvPr id="201" name="Shape 201"/>
          <p:cNvPicPr preferRelativeResize="0"/>
          <p:nvPr/>
        </p:nvPicPr>
        <p:blipFill rotWithShape="1">
          <a:blip r:embed="rId4">
            <a:alphaModFix/>
          </a:blip>
          <a:srcRect b="0" l="0" r="0" t="0"/>
          <a:stretch/>
        </p:blipFill>
        <p:spPr>
          <a:xfrm>
            <a:off x="6288021" y="3726173"/>
            <a:ext cx="2686103" cy="3011262"/>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on">
  <a:themeElements>
    <a:clrScheme name="Ion">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