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69" r:id="rId8"/>
    <p:sldId id="270" r:id="rId9"/>
    <p:sldId id="267" r:id="rId10"/>
    <p:sldId id="275" r:id="rId11"/>
    <p:sldId id="259" r:id="rId12"/>
    <p:sldId id="271" r:id="rId13"/>
    <p:sldId id="272" r:id="rId14"/>
    <p:sldId id="273" r:id="rId15"/>
    <p:sldId id="274" r:id="rId16"/>
    <p:sldId id="260" r:id="rId17"/>
    <p:sldId id="261" r:id="rId18"/>
    <p:sldId id="262" r:id="rId19"/>
    <p:sldId id="263" r:id="rId20"/>
    <p:sldId id="276" r:id="rId21"/>
    <p:sldId id="281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4660"/>
  </p:normalViewPr>
  <p:slideViewPr>
    <p:cSldViewPr snapToGrid="0">
      <p:cViewPr>
        <p:scale>
          <a:sx n="50" d="100"/>
          <a:sy n="50" d="100"/>
        </p:scale>
        <p:origin x="138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59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4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8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1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4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6F74DC-9A04-4EF8-B0A1-284DC7493740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2E8413-6E21-491E-A810-D36C497FAC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2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8538" y="889460"/>
            <a:ext cx="10058400" cy="3566160"/>
          </a:xfrm>
        </p:spPr>
        <p:txBody>
          <a:bodyPr>
            <a:normAutofit/>
          </a:bodyPr>
          <a:lstStyle/>
          <a:p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538" y="4455620"/>
            <a:ext cx="10058400" cy="1143000"/>
          </a:xfrm>
        </p:spPr>
        <p:txBody>
          <a:bodyPr/>
          <a:lstStyle/>
          <a:p>
            <a:r>
              <a:rPr lang="en-US" b="1" i="1" dirty="0" err="1" smtClean="0"/>
              <a:t>Yohannah</a:t>
            </a:r>
            <a:r>
              <a:rPr lang="en-US" b="1" i="1" dirty="0" smtClean="0"/>
              <a:t> PY Huwae</a:t>
            </a:r>
          </a:p>
          <a:p>
            <a:r>
              <a:rPr lang="en-US" b="1" i="1" dirty="0" smtClean="0"/>
              <a:t>Nita Monica P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399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286603"/>
            <a:ext cx="11190514" cy="6571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286603"/>
            <a:ext cx="11553371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Schema Theory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Menggolongkan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perkembangan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boleh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kebudayaan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7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Gender Comparisons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52" y="2286000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Gender Stereotypes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Gender Similarities and Differences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Masculinity, Femininity, and Androgyny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8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79" y="0"/>
            <a:ext cx="10053321" cy="1450757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Stereotypes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254" y="3764280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Gender stereotypes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adalah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kepercayaan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umum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tentang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wanita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Masculinity and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Feminity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960913"/>
            <a:ext cx="10058400" cy="346891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Stereotyping and Culture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Gender Stereotypes and  Ethnicity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Sexism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7890"/>
            <a:ext cx="12192000" cy="145075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Gender Similarities And Differences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11791"/>
            <a:ext cx="10058400" cy="402336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Physical </a:t>
            </a:r>
            <a:r>
              <a:rPr lang="en-US" sz="4000" b="1" dirty="0" err="1">
                <a:solidFill>
                  <a:srgbClr val="FF0000"/>
                </a:solidFill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</a:rPr>
              <a:t>imiliarities</a:t>
            </a:r>
            <a:r>
              <a:rPr lang="en-US" sz="4000" b="1" dirty="0" smtClean="0">
                <a:solidFill>
                  <a:srgbClr val="FF0000"/>
                </a:solidFill>
              </a:rPr>
              <a:t> and Differences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FF0000"/>
                </a:solidFill>
              </a:rPr>
              <a:t>Cognitive </a:t>
            </a:r>
            <a:r>
              <a:rPr lang="en-US" sz="4000" b="1" dirty="0" err="1">
                <a:solidFill>
                  <a:srgbClr val="FF0000"/>
                </a:solidFill>
              </a:rPr>
              <a:t>Similiarities</a:t>
            </a:r>
            <a:r>
              <a:rPr lang="en-US" sz="4000" b="1" dirty="0">
                <a:solidFill>
                  <a:srgbClr val="FF0000"/>
                </a:solidFill>
              </a:rPr>
              <a:t> and </a:t>
            </a:r>
            <a:r>
              <a:rPr lang="en-US" sz="4000" b="1" dirty="0" smtClean="0">
                <a:solidFill>
                  <a:srgbClr val="FF0000"/>
                </a:solidFill>
              </a:rPr>
              <a:t>Differences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FF0000"/>
                </a:solidFill>
              </a:rPr>
              <a:t>Socioemotional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Similiarities</a:t>
            </a:r>
            <a:r>
              <a:rPr lang="en-US" sz="4000" b="1" dirty="0">
                <a:solidFill>
                  <a:srgbClr val="FF0000"/>
                </a:solidFill>
              </a:rPr>
              <a:t> and </a:t>
            </a:r>
            <a:r>
              <a:rPr lang="en-US" sz="4000" b="1" dirty="0" smtClean="0">
                <a:solidFill>
                  <a:srgbClr val="FF0000"/>
                </a:solidFill>
              </a:rPr>
              <a:t>Differences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FF0000"/>
                </a:solidFill>
              </a:rPr>
              <a:t>Interpenting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Differences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Masculinity, Femininity,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Androgyny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023360"/>
          </a:xfrm>
        </p:spPr>
        <p:txBody>
          <a:bodyPr/>
          <a:lstStyle/>
          <a:p>
            <a:pPr marL="384048" lvl="2" indent="0">
              <a:buNone/>
            </a:pPr>
            <a:r>
              <a:rPr lang="en-US" sz="1800" dirty="0" smtClean="0"/>
              <a:t>Masculinity</a:t>
            </a:r>
            <a:r>
              <a:rPr lang="en-US" dirty="0" smtClean="0"/>
              <a:t> 					</a:t>
            </a:r>
            <a:r>
              <a:rPr lang="en-US" sz="1800" dirty="0" err="1" smtClean="0"/>
              <a:t>Feminity</a:t>
            </a:r>
            <a:r>
              <a:rPr lang="en-US" dirty="0" smtClean="0"/>
              <a:t> 					</a:t>
            </a:r>
            <a:r>
              <a:rPr lang="en-US" sz="1800" dirty="0" smtClean="0"/>
              <a:t>Androgyny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4838700" cy="462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75" y="2235200"/>
            <a:ext cx="4134342" cy="462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817" y="2235200"/>
            <a:ext cx="3241183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089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5" y="-63500"/>
            <a:ext cx="618308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280" y="108078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Women’s Lives</a:t>
            </a:r>
          </a:p>
          <a:p>
            <a:pPr marL="0" indent="0" algn="ctr">
              <a:buNone/>
            </a:pPr>
            <a:r>
              <a:rPr lang="en-US" sz="4000" b="1" dirty="0" smtClean="0"/>
              <a:t>Men’s Lives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33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Women’s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023360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Politik</a:t>
            </a:r>
            <a:r>
              <a:rPr lang="en-US" sz="2800" dirty="0"/>
              <a:t>	</a:t>
            </a:r>
            <a:r>
              <a:rPr lang="en-US" sz="2800" dirty="0" smtClean="0"/>
              <a:t>: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kehidupan</a:t>
            </a:r>
            <a:r>
              <a:rPr lang="en-US" sz="2800" dirty="0" smtClean="0"/>
              <a:t> </a:t>
            </a:r>
            <a:r>
              <a:rPr lang="en-US" sz="2800" dirty="0" err="1" smtClean="0"/>
              <a:t>politik</a:t>
            </a:r>
            <a:r>
              <a:rPr lang="en-US" sz="2800" dirty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dibatasi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			  </a:t>
            </a:r>
            <a:r>
              <a:rPr lang="en-US" sz="2800" dirty="0" err="1" smtClean="0"/>
              <a:t>dianggap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aset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Work		: </a:t>
            </a:r>
            <a:r>
              <a:rPr lang="en-US" sz="2800" dirty="0" err="1"/>
              <a:t>P</a:t>
            </a:r>
            <a:r>
              <a:rPr lang="en-US" sz="2800" dirty="0" err="1" smtClean="0"/>
              <a:t>ekerjaan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diseluruh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dibatasi</a:t>
            </a:r>
            <a:r>
              <a:rPr lang="en-US" sz="2800" dirty="0" smtClean="0"/>
              <a:t> </a:t>
            </a:r>
            <a:r>
              <a:rPr lang="en-US" sz="2800" dirty="0" err="1" smtClean="0"/>
              <a:t>dibandingkan</a:t>
            </a:r>
            <a:r>
              <a:rPr lang="en-US" sz="2800" dirty="0" smtClean="0"/>
              <a:t> </a:t>
            </a:r>
            <a:r>
              <a:rPr lang="en-US" sz="2800" dirty="0" err="1" smtClean="0"/>
              <a:t>pria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Education	: </a:t>
            </a:r>
            <a:r>
              <a:rPr lang="en-US" sz="2800" dirty="0" err="1"/>
              <a:t>P</a:t>
            </a:r>
            <a:r>
              <a:rPr lang="en-US" sz="2800" dirty="0" err="1" smtClean="0"/>
              <a:t>resentase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di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Kanada,</a:t>
            </a:r>
            <a:r>
              <a:rPr lang="en-US" sz="2600" dirty="0" err="1" smtClean="0"/>
              <a:t>The</a:t>
            </a:r>
            <a:r>
              <a:rPr lang="en-US" sz="2600" dirty="0" smtClean="0"/>
              <a:t> 		  United States 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Rusia</a:t>
            </a:r>
            <a:r>
              <a:rPr lang="en-US" sz="2600" dirty="0" smtClean="0"/>
              <a:t>. </a:t>
            </a:r>
            <a:r>
              <a:rPr lang="en-US" sz="2600" dirty="0" err="1" smtClean="0"/>
              <a:t>Presentase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yang paling </a:t>
            </a:r>
            <a:r>
              <a:rPr lang="en-US" sz="2600" dirty="0" err="1" smtClean="0"/>
              <a:t>rendah</a:t>
            </a:r>
            <a:r>
              <a:rPr lang="en-US" sz="2600" dirty="0" smtClean="0"/>
              <a:t> 			  </a:t>
            </a:r>
            <a:r>
              <a:rPr lang="en-US" sz="2600" dirty="0" err="1" smtClean="0"/>
              <a:t>berada</a:t>
            </a:r>
            <a:r>
              <a:rPr lang="en-US" sz="2600" dirty="0" smtClean="0"/>
              <a:t> di </a:t>
            </a:r>
            <a:r>
              <a:rPr lang="en-US" sz="2600" dirty="0" err="1" smtClean="0"/>
              <a:t>Afrika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525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Psychological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di United States </a:t>
            </a:r>
            <a:r>
              <a:rPr lang="en-US" sz="2800" dirty="0" err="1" smtClean="0"/>
              <a:t>menghadapi</a:t>
            </a:r>
            <a:r>
              <a:rPr lang="en-US" sz="2800" dirty="0" smtClean="0"/>
              <a:t> stress yang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perempuan</a:t>
            </a:r>
            <a:r>
              <a:rPr lang="en-US" sz="2800" dirty="0" smtClean="0"/>
              <a:t>.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4287"/>
            <a:ext cx="3403600" cy="303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880" y="3759728"/>
            <a:ext cx="3536950" cy="3024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24688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Domestic Violence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80" y="3123769"/>
            <a:ext cx="127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Rape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111" y="3824287"/>
            <a:ext cx="2776220" cy="3033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49130" y="3246880"/>
            <a:ext cx="2317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Sexism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128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114" y="658813"/>
            <a:ext cx="10058400" cy="1449387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dirty="0" smtClean="0"/>
              <a:t>Coping Stress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97681"/>
            <a:ext cx="8724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Wanita</a:t>
            </a:r>
            <a:r>
              <a:rPr lang="en-US" sz="3200" dirty="0" smtClean="0"/>
              <a:t> rasa </a:t>
            </a:r>
            <a:r>
              <a:rPr lang="en-US" sz="3200" dirty="0" err="1" smtClean="0"/>
              <a:t>stressnya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hilang</a:t>
            </a:r>
            <a:r>
              <a:rPr lang="en-US" sz="3200" dirty="0" smtClean="0"/>
              <a:t> </a:t>
            </a:r>
            <a:r>
              <a:rPr lang="en-US" sz="3200" dirty="0" err="1" smtClean="0"/>
              <a:t>ketika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</a:t>
            </a:r>
            <a:r>
              <a:rPr lang="en-US" sz="3200" dirty="0" smtClean="0"/>
              <a:t> </a:t>
            </a:r>
            <a:r>
              <a:rPr lang="en-US" sz="3200" dirty="0" err="1" smtClean="0"/>
              <a:t>dukungan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orang-orang yang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disekitarnya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wanita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pengasuhan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perlindungan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sikap</a:t>
            </a:r>
            <a:r>
              <a:rPr lang="en-US" sz="3200" dirty="0" smtClean="0"/>
              <a:t> alliances </a:t>
            </a:r>
            <a:r>
              <a:rPr lang="en-US" sz="3200" dirty="0" err="1" smtClean="0"/>
              <a:t>ketika</a:t>
            </a:r>
            <a:r>
              <a:rPr lang="en-US" sz="3200" dirty="0" smtClean="0"/>
              <a:t> </a:t>
            </a:r>
            <a:r>
              <a:rPr lang="en-US" sz="3200" dirty="0" err="1" smtClean="0"/>
              <a:t>mengahadapi</a:t>
            </a:r>
            <a:r>
              <a:rPr lang="en-US" sz="3200" dirty="0" smtClean="0"/>
              <a:t> </a:t>
            </a:r>
            <a:r>
              <a:rPr lang="en-US" sz="3200" dirty="0" err="1" smtClean="0"/>
              <a:t>situasi</a:t>
            </a:r>
            <a:r>
              <a:rPr lang="en-US" sz="3200" dirty="0" smtClean="0"/>
              <a:t> stress.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62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" y="15081"/>
            <a:ext cx="11808279" cy="68477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03" y="11397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/>
              <a:t>Perspectivies</a:t>
            </a:r>
            <a:r>
              <a:rPr lang="en-US" sz="7200" b="1" dirty="0" smtClean="0"/>
              <a:t> On Gender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803" y="24389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Algerian" panose="04020705040A02060702" pitchFamily="82" charset="0"/>
              </a:rPr>
              <a:t>Defining Gender</a:t>
            </a:r>
          </a:p>
          <a:p>
            <a:pPr marL="0" indent="0" algn="ctr">
              <a:buNone/>
            </a:pPr>
            <a:r>
              <a:rPr lang="en-US" b="1" dirty="0" smtClean="0">
                <a:latin typeface="Algerian" panose="04020705040A02060702" pitchFamily="82" charset="0"/>
              </a:rPr>
              <a:t>Evolutionary Psychology Theory</a:t>
            </a:r>
          </a:p>
          <a:p>
            <a:pPr marL="0" indent="0" algn="ctr">
              <a:buNone/>
            </a:pPr>
            <a:r>
              <a:rPr lang="en-US" b="1" dirty="0" smtClean="0">
                <a:latin typeface="Algerian" panose="04020705040A02060702" pitchFamily="82" charset="0"/>
              </a:rPr>
              <a:t>Social Theories</a:t>
            </a:r>
          </a:p>
          <a:p>
            <a:pPr marL="0" indent="0" algn="ctr">
              <a:buNone/>
            </a:pPr>
            <a:r>
              <a:rPr lang="en-US" b="1" dirty="0" smtClean="0">
                <a:latin typeface="Algerian" panose="04020705040A02060702" pitchFamily="82" charset="0"/>
              </a:rPr>
              <a:t>Cognitive Theories</a:t>
            </a:r>
          </a:p>
          <a:p>
            <a:pPr marL="0" indent="0" algn="ctr">
              <a:buNone/>
            </a:pPr>
            <a:endParaRPr lang="en-US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err="1" smtClean="0"/>
              <a:t>Adjusment</a:t>
            </a:r>
            <a:r>
              <a:rPr lang="en-US" sz="7200" dirty="0" smtClean="0"/>
              <a:t> Strategies For Women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Kenali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Perhatikan</a:t>
            </a:r>
            <a:r>
              <a:rPr lang="en-US" sz="2800" dirty="0" smtClean="0"/>
              <a:t> </a:t>
            </a: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Jangan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menghiraukan</a:t>
            </a:r>
            <a:r>
              <a:rPr lang="en-US" sz="2800" dirty="0" smtClean="0"/>
              <a:t> sexism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747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Men’s Live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Role Stain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Menurut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Joseph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Pleck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menghadapi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tekanan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perannya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karena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cenderung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kontradiksi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konsisten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40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7360"/>
            <a:ext cx="12192000" cy="4625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/>
              <a:t>Pria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kurang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8-10 </a:t>
            </a:r>
            <a:r>
              <a:rPr lang="en-US" sz="3200" dirty="0" err="1" smtClean="0"/>
              <a:t>tahun</a:t>
            </a:r>
            <a:r>
              <a:rPr lang="en-US" sz="3200" dirty="0" smtClean="0"/>
              <a:t> </a:t>
            </a:r>
            <a:r>
              <a:rPr lang="en-US" sz="3200" dirty="0" err="1" smtClean="0"/>
              <a:t>dibandingkan</a:t>
            </a:r>
            <a:r>
              <a:rPr lang="en-US" sz="3200" dirty="0" smtClean="0"/>
              <a:t> </a:t>
            </a:r>
            <a:r>
              <a:rPr lang="en-US" sz="3200" dirty="0" err="1" smtClean="0"/>
              <a:t>wanita</a:t>
            </a:r>
            <a:r>
              <a:rPr lang="en-US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7450"/>
            <a:ext cx="12192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64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845734"/>
            <a:ext cx="11277599" cy="425026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agresif</a:t>
            </a:r>
            <a:r>
              <a:rPr lang="en-US" sz="2400" dirty="0" smtClean="0"/>
              <a:t>, </a:t>
            </a:r>
            <a:r>
              <a:rPr lang="en-US" sz="2400" dirty="0" err="1" smtClean="0"/>
              <a:t>dominan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berkuasa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terkadang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meremehkan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r>
              <a:rPr lang="en-US" sz="2400" dirty="0" smtClean="0"/>
              <a:t>, </a:t>
            </a:r>
            <a:r>
              <a:rPr lang="en-US" sz="2400" dirty="0" err="1" smtClean="0"/>
              <a:t>bertindak</a:t>
            </a:r>
            <a:r>
              <a:rPr lang="en-US" sz="2400" dirty="0" smtClean="0"/>
              <a:t> </a:t>
            </a:r>
            <a:r>
              <a:rPr lang="en-US" sz="2400" dirty="0" err="1" smtClean="0"/>
              <a:t>kasar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mau</a:t>
            </a:r>
            <a:r>
              <a:rPr lang="en-US" sz="2400" dirty="0" smtClean="0"/>
              <a:t> </a:t>
            </a:r>
            <a:r>
              <a:rPr lang="en-US" sz="2400" dirty="0" err="1" smtClean="0"/>
              <a:t>menjalankan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446"/>
            <a:ext cx="2962275" cy="3213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12" y="3644447"/>
            <a:ext cx="3167517" cy="3213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267" y="3644447"/>
            <a:ext cx="3023734" cy="32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1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Banyaknya</a:t>
            </a:r>
            <a:r>
              <a:rPr lang="en-US" sz="3200" dirty="0" smtClean="0"/>
              <a:t> </a:t>
            </a:r>
            <a:r>
              <a:rPr lang="en-US" sz="3200" dirty="0" err="1" smtClean="0"/>
              <a:t>pria</a:t>
            </a:r>
            <a:r>
              <a:rPr lang="en-US" sz="3200" dirty="0" smtClean="0"/>
              <a:t> yang </a:t>
            </a:r>
            <a:r>
              <a:rPr lang="en-US" sz="3200" dirty="0" err="1" smtClean="0"/>
              <a:t>kurang</a:t>
            </a:r>
            <a:r>
              <a:rPr lang="en-US" sz="3200" dirty="0" smtClean="0"/>
              <a:t> </a:t>
            </a:r>
            <a:r>
              <a:rPr lang="en-US" sz="3200" dirty="0" err="1" smtClean="0"/>
              <a:t>berkomunikasi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ayahnya</a:t>
            </a:r>
            <a:r>
              <a:rPr lang="en-US" sz="3200" dirty="0" smtClean="0"/>
              <a:t>, </a:t>
            </a:r>
            <a:r>
              <a:rPr lang="en-US" sz="3200" dirty="0" err="1" smtClean="0"/>
              <a:t>khususnya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ayah yang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panutan</a:t>
            </a:r>
            <a:r>
              <a:rPr lang="en-US" sz="3200" dirty="0" smtClean="0"/>
              <a:t> </a:t>
            </a:r>
            <a:r>
              <a:rPr lang="en-US" sz="3200" dirty="0" err="1" smtClean="0"/>
              <a:t>positifnya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err="1" smtClean="0"/>
              <a:t>Peran</a:t>
            </a:r>
            <a:r>
              <a:rPr lang="en-US" sz="3200" dirty="0" smtClean="0"/>
              <a:t> </a:t>
            </a:r>
            <a:r>
              <a:rPr lang="en-US" sz="3200" dirty="0" err="1" smtClean="0"/>
              <a:t>pria</a:t>
            </a:r>
            <a:r>
              <a:rPr lang="en-US" sz="3200" dirty="0" smtClean="0"/>
              <a:t> </a:t>
            </a:r>
            <a:r>
              <a:rPr lang="en-US" sz="3200" dirty="0" err="1" smtClean="0"/>
              <a:t>bukanlah</a:t>
            </a:r>
            <a:r>
              <a:rPr lang="en-US" sz="3200" dirty="0" smtClean="0"/>
              <a:t> </a:t>
            </a:r>
            <a:r>
              <a:rPr lang="en-US" sz="3200" dirty="0" err="1" smtClean="0"/>
              <a:t>mengasuh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sensitive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aspek</a:t>
            </a:r>
            <a:r>
              <a:rPr lang="en-US" sz="3200" dirty="0" smtClean="0"/>
              <a:t> </a:t>
            </a:r>
            <a:r>
              <a:rPr lang="en-US" sz="3200" dirty="0" err="1" smtClean="0"/>
              <a:t>perempuan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996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Adjusment</a:t>
            </a:r>
            <a:r>
              <a:rPr lang="en-US" dirty="0"/>
              <a:t> Strategies For </a:t>
            </a:r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Mengerti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diri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emosi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2. </a:t>
            </a:r>
            <a:r>
              <a:rPr lang="en-US" sz="3200" dirty="0" err="1" smtClean="0"/>
              <a:t>Tingkatkan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sosial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3. </a:t>
            </a:r>
            <a:r>
              <a:rPr lang="en-US" sz="3200" dirty="0" err="1" smtClean="0"/>
              <a:t>Menurunkan</a:t>
            </a:r>
            <a:r>
              <a:rPr lang="en-US" sz="3200" dirty="0" smtClean="0"/>
              <a:t> </a:t>
            </a:r>
            <a:r>
              <a:rPr lang="en-US" sz="3200" dirty="0" err="1" smtClean="0"/>
              <a:t>resiko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121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Gender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2192000" cy="5029200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is the psychological and social dimension of being female and male.</a:t>
            </a:r>
          </a:p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Role: which are sets of expectations that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prescribe how female and 			 	  males should think, act, and feel.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Psychology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484" y="173736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argues that adaptation during the evolution of humans produced psychological differences between males and females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988"/>
            <a:ext cx="4093029" cy="2707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29" y="4150988"/>
            <a:ext cx="2862489" cy="270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769" y="4150989"/>
            <a:ext cx="2644231" cy="270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518" y="4150988"/>
            <a:ext cx="2592251" cy="27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8" y="2274389"/>
            <a:ext cx="11155681" cy="5120640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 role theory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Psycoanalytic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theory of gender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Cognitive Theory Of Gender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78" t="-1367" r="-4478" b="1367"/>
          <a:stretch/>
        </p:blipFill>
        <p:spPr>
          <a:xfrm>
            <a:off x="8476343" y="1820727"/>
            <a:ext cx="3889828" cy="424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96" b="3111"/>
          <a:stretch/>
        </p:blipFill>
        <p:spPr>
          <a:xfrm flipH="1">
            <a:off x="-1" y="1894751"/>
            <a:ext cx="2859315" cy="41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5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Role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states that gender differences result from the contrasting roles of women and men.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1527"/>
            <a:ext cx="2911642" cy="2447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368" y="4391527"/>
            <a:ext cx="3288632" cy="2466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922" y="4391527"/>
            <a:ext cx="3858125" cy="24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Psychoanalytic Theory Of 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023360"/>
          </a:xfrm>
        </p:spPr>
        <p:txBody>
          <a:bodyPr/>
          <a:lstStyle/>
          <a:p>
            <a:pPr algn="ctr"/>
            <a:r>
              <a:rPr lang="en-US" dirty="0" smtClean="0"/>
              <a:t>Stems from Freud’s view that the preschool child develops a sexual attraction to the opposite- sex parent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9200"/>
            <a:ext cx="378460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1" y="3759200"/>
            <a:ext cx="3810000" cy="30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Cognitive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social cognitive theory of gender states that children learn about gender through observation, imitation, reward, and punishment.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050" y="3771900"/>
            <a:ext cx="404495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9200"/>
            <a:ext cx="3004457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57" y="3759200"/>
            <a:ext cx="2423795" cy="3086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252" y="3771900"/>
            <a:ext cx="2718798" cy="30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Cognitive Theories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37360"/>
            <a:ext cx="12192000" cy="103124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err="1" smtClean="0"/>
              <a:t>Anak-anak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gendernya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4262"/>
            <a:ext cx="3365500" cy="3233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3624262"/>
            <a:ext cx="3505200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973</TotalTime>
  <Words>427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Algerian</vt:lpstr>
      <vt:lpstr>Arial</vt:lpstr>
      <vt:lpstr>Arial Black</vt:lpstr>
      <vt:lpstr>Arial Narrow</vt:lpstr>
      <vt:lpstr>Berlin Sans FB Demi</vt:lpstr>
      <vt:lpstr>Calibri</vt:lpstr>
      <vt:lpstr>Calibri Light</vt:lpstr>
      <vt:lpstr>Wingdings</vt:lpstr>
      <vt:lpstr>Retrospect</vt:lpstr>
      <vt:lpstr>Gender</vt:lpstr>
      <vt:lpstr>Perspectivies On Gender</vt:lpstr>
      <vt:lpstr>Defining Gender</vt:lpstr>
      <vt:lpstr>Evolutionary Psychology Theory</vt:lpstr>
      <vt:lpstr>Social Theories</vt:lpstr>
      <vt:lpstr>Social Role Theory</vt:lpstr>
      <vt:lpstr>Psychoanalytic Theory Of Gender</vt:lpstr>
      <vt:lpstr>Social Cognitive Theory</vt:lpstr>
      <vt:lpstr>Cognitive Theories</vt:lpstr>
      <vt:lpstr>Gender Schema Theory</vt:lpstr>
      <vt:lpstr>Gender Comparisons</vt:lpstr>
      <vt:lpstr>Gender Stereotypes</vt:lpstr>
      <vt:lpstr>Traditional Masculinity and Feminity</vt:lpstr>
      <vt:lpstr>Gender Similarities And Differences</vt:lpstr>
      <vt:lpstr>Masculinity, Femininity, and Androgyny</vt:lpstr>
      <vt:lpstr>PowerPoint Presentation</vt:lpstr>
      <vt:lpstr>Women’s Live</vt:lpstr>
      <vt:lpstr>Psychological Health</vt:lpstr>
      <vt:lpstr>Coping Stress</vt:lpstr>
      <vt:lpstr>Adjusment Strategies For Women</vt:lpstr>
      <vt:lpstr>Men’s Live</vt:lpstr>
      <vt:lpstr>Health</vt:lpstr>
      <vt:lpstr>Hubungan Pria dan Wanita</vt:lpstr>
      <vt:lpstr>Hubungan Pria dan Pria</vt:lpstr>
      <vt:lpstr>Adjusment Strategies For Men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</dc:title>
  <dc:creator>priscillia huwae</dc:creator>
  <cp:lastModifiedBy>priscillia huwae</cp:lastModifiedBy>
  <cp:revision>46</cp:revision>
  <dcterms:created xsi:type="dcterms:W3CDTF">2016-09-15T04:53:52Z</dcterms:created>
  <dcterms:modified xsi:type="dcterms:W3CDTF">2016-10-03T16:42:33Z</dcterms:modified>
</cp:coreProperties>
</file>