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2540" autoAdjust="0"/>
  </p:normalViewPr>
  <p:slideViewPr>
    <p:cSldViewPr>
      <p:cViewPr>
        <p:scale>
          <a:sx n="80" d="100"/>
          <a:sy n="80" d="100"/>
        </p:scale>
        <p:origin x="-111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8611E-A011-4EA8-9B72-4906C9C241B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0690F-4B87-406F-A9E5-B4AFEF45E59A}">
      <dgm:prSet phldrT="[Text]" custT="1"/>
      <dgm:spPr/>
      <dgm:t>
        <a:bodyPr/>
        <a:lstStyle/>
        <a:p>
          <a:r>
            <a:rPr lang="en-US" sz="1400" b="1" dirty="0" smtClean="0"/>
            <a:t>1. </a:t>
          </a:r>
        </a:p>
        <a:p>
          <a:r>
            <a:rPr lang="en-US" sz="1400" b="1" i="1" dirty="0" smtClean="0"/>
            <a:t>Excitement phase</a:t>
          </a:r>
          <a:r>
            <a:rPr lang="en-US" sz="1400" b="1" dirty="0" smtClean="0"/>
            <a:t> </a:t>
          </a:r>
        </a:p>
        <a:p>
          <a:r>
            <a:rPr lang="en-US" sz="1400" b="1" dirty="0" smtClean="0">
              <a:sym typeface="Wingdings" panose="05000000000000000000" pitchFamily="2" charset="2"/>
            </a:rPr>
            <a:t> </a:t>
          </a:r>
          <a:r>
            <a:rPr lang="en-US" sz="1400" b="1" dirty="0" err="1" smtClean="0">
              <a:sym typeface="Wingdings" panose="05000000000000000000" pitchFamily="2" charset="2"/>
            </a:rPr>
            <a:t>Fase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rangsangan</a:t>
          </a:r>
          <a:r>
            <a:rPr lang="en-US" sz="1400" b="1" dirty="0" smtClean="0">
              <a:sym typeface="Wingdings" panose="05000000000000000000" pitchFamily="2" charset="2"/>
            </a:rPr>
            <a:t>.</a:t>
          </a:r>
        </a:p>
        <a:p>
          <a:r>
            <a:rPr lang="en-US" sz="1400" b="1" dirty="0" smtClean="0">
              <a:sym typeface="Wingdings" panose="05000000000000000000" pitchFamily="2" charset="2"/>
            </a:rPr>
            <a:t>-</a:t>
          </a:r>
          <a:r>
            <a:rPr lang="en-US" sz="1400" b="1" dirty="0" err="1" smtClean="0">
              <a:sym typeface="Wingdings" panose="05000000000000000000" pitchFamily="2" charset="2"/>
            </a:rPr>
            <a:t>kendurnya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pembuluh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darah</a:t>
          </a:r>
          <a:endParaRPr lang="en-US" sz="1400" b="1" dirty="0" smtClean="0">
            <a:sym typeface="Wingdings" panose="05000000000000000000" pitchFamily="2" charset="2"/>
          </a:endParaRPr>
        </a:p>
        <a:p>
          <a:r>
            <a:rPr lang="en-US" sz="1400" b="1" dirty="0" smtClean="0"/>
            <a:t>-</a:t>
          </a:r>
          <a:r>
            <a:rPr lang="en-US" sz="1400" b="1" dirty="0" err="1" smtClean="0"/>
            <a:t>meningkatnya</a:t>
          </a:r>
          <a:r>
            <a:rPr lang="en-US" sz="1400" b="1" dirty="0" smtClean="0"/>
            <a:t> </a:t>
          </a:r>
          <a:r>
            <a:rPr lang="en-US" sz="1400" b="1" dirty="0" err="1" smtClean="0"/>
            <a:t>aliran</a:t>
          </a:r>
          <a:r>
            <a:rPr lang="en-US" sz="1400" b="1" dirty="0" smtClean="0"/>
            <a:t> </a:t>
          </a:r>
          <a:r>
            <a:rPr lang="en-US" sz="1400" b="1" dirty="0" err="1" smtClean="0"/>
            <a:t>darah</a:t>
          </a:r>
          <a:r>
            <a:rPr lang="en-US" sz="1400" b="1" dirty="0" smtClean="0"/>
            <a:t> </a:t>
          </a:r>
          <a:r>
            <a:rPr lang="en-US" sz="1400" b="1" dirty="0" err="1" smtClean="0"/>
            <a:t>didaerah</a:t>
          </a:r>
          <a:r>
            <a:rPr lang="en-US" sz="1400" b="1" dirty="0" smtClean="0"/>
            <a:t> genital</a:t>
          </a:r>
        </a:p>
        <a:p>
          <a:r>
            <a:rPr lang="en-US" sz="1400" b="1" dirty="0" smtClean="0"/>
            <a:t>-</a:t>
          </a:r>
          <a:r>
            <a:rPr lang="en-US" sz="1400" b="1" dirty="0" err="1" smtClean="0"/>
            <a:t>pelumasan</a:t>
          </a:r>
          <a:r>
            <a:rPr lang="en-US" sz="1400" b="1" dirty="0" smtClean="0"/>
            <a:t> </a:t>
          </a:r>
          <a:r>
            <a:rPr lang="en-US" sz="1400" b="1" dirty="0" err="1" smtClean="0"/>
            <a:t>ereksi</a:t>
          </a:r>
          <a:r>
            <a:rPr lang="en-US" sz="1400" b="1" dirty="0" smtClean="0"/>
            <a:t> </a:t>
          </a:r>
          <a:r>
            <a:rPr lang="en-US" sz="1400" b="1" dirty="0" err="1" smtClean="0"/>
            <a:t>vagina&amp;penis</a:t>
          </a:r>
          <a:endParaRPr lang="en-US" sz="1400" b="1" dirty="0"/>
        </a:p>
      </dgm:t>
    </dgm:pt>
    <dgm:pt modelId="{E0E5BD0B-5EE4-4ADD-9A8C-37F0B0287199}" type="parTrans" cxnId="{C811ED77-4469-4610-9C6B-FB0E7AE43A91}">
      <dgm:prSet/>
      <dgm:spPr/>
      <dgm:t>
        <a:bodyPr/>
        <a:lstStyle/>
        <a:p>
          <a:endParaRPr lang="en-US"/>
        </a:p>
      </dgm:t>
    </dgm:pt>
    <dgm:pt modelId="{8B172374-40FC-4810-8D1C-C3A30F0AA8B3}" type="sibTrans" cxnId="{C811ED77-4469-4610-9C6B-FB0E7AE43A91}">
      <dgm:prSet/>
      <dgm:spPr/>
      <dgm:t>
        <a:bodyPr/>
        <a:lstStyle/>
        <a:p>
          <a:endParaRPr lang="en-US"/>
        </a:p>
      </dgm:t>
    </dgm:pt>
    <dgm:pt modelId="{DD181588-1817-4E84-9EFC-007D6766FA2C}">
      <dgm:prSet phldrT="[Text]" custT="1"/>
      <dgm:spPr/>
      <dgm:t>
        <a:bodyPr/>
        <a:lstStyle/>
        <a:p>
          <a:r>
            <a:rPr lang="en-US" sz="1200" b="1" dirty="0" smtClean="0"/>
            <a:t>2. </a:t>
          </a:r>
        </a:p>
        <a:p>
          <a:r>
            <a:rPr lang="en-US" sz="1200" b="1" i="1" dirty="0" smtClean="0"/>
            <a:t>Plateau phase</a:t>
          </a:r>
        </a:p>
        <a:p>
          <a:r>
            <a:rPr lang="en-US" sz="1200" b="1" dirty="0" smtClean="0"/>
            <a:t> </a:t>
          </a:r>
          <a:r>
            <a:rPr lang="en-US" sz="1200" b="1" dirty="0" smtClean="0">
              <a:sym typeface="Wingdings" panose="05000000000000000000" pitchFamily="2" charset="2"/>
            </a:rPr>
            <a:t> </a:t>
          </a:r>
          <a:r>
            <a:rPr lang="en-US" sz="1200" b="1" dirty="0" err="1" smtClean="0">
              <a:sym typeface="Wingdings" panose="05000000000000000000" pitchFamily="2" charset="2"/>
            </a:rPr>
            <a:t>Penguatan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respon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fase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rangsangan</a:t>
          </a:r>
          <a:endParaRPr lang="en-US" sz="1200" b="1" dirty="0" smtClean="0">
            <a:sym typeface="Wingdings" panose="05000000000000000000" pitchFamily="2" charset="2"/>
          </a:endParaRPr>
        </a:p>
        <a:p>
          <a:r>
            <a:rPr lang="en-US" sz="1200" b="1" dirty="0" smtClean="0">
              <a:sym typeface="Wingdings" panose="05000000000000000000" pitchFamily="2" charset="2"/>
            </a:rPr>
            <a:t>-</a:t>
          </a:r>
          <a:r>
            <a:rPr lang="en-US" sz="1200" b="1" dirty="0" err="1" smtClean="0">
              <a:sym typeface="Wingdings" panose="05000000000000000000" pitchFamily="2" charset="2"/>
            </a:rPr>
            <a:t>peningkatan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pernafasan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smtClean="0">
              <a:sym typeface="Wingdings" panose="05000000000000000000" pitchFamily="2" charset="2"/>
            </a:rPr>
            <a:t>&amp; </a:t>
          </a:r>
          <a:r>
            <a:rPr lang="en-US" sz="1200" b="1" dirty="0" err="1" smtClean="0">
              <a:sym typeface="Wingdings" panose="05000000000000000000" pitchFamily="2" charset="2"/>
            </a:rPr>
            <a:t>denyut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nadi</a:t>
          </a:r>
          <a:endParaRPr lang="en-US" sz="1200" b="1" dirty="0" smtClean="0">
            <a:sym typeface="Wingdings" panose="05000000000000000000" pitchFamily="2" charset="2"/>
          </a:endParaRPr>
        </a:p>
        <a:p>
          <a:r>
            <a:rPr lang="en-US" sz="1200" b="1" dirty="0" smtClean="0">
              <a:sym typeface="Wingdings" panose="05000000000000000000" pitchFamily="2" charset="2"/>
            </a:rPr>
            <a:t>-</a:t>
          </a:r>
          <a:r>
            <a:rPr lang="en-US" sz="1200" b="1" dirty="0" err="1" smtClean="0">
              <a:sym typeface="Wingdings" panose="05000000000000000000" pitchFamily="2" charset="2"/>
            </a:rPr>
            <a:t>tekanan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darah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menjadi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lebih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intens</a:t>
          </a:r>
          <a:endParaRPr lang="en-US" sz="1200" b="1" dirty="0" smtClean="0">
            <a:sym typeface="Wingdings" panose="05000000000000000000" pitchFamily="2" charset="2"/>
          </a:endParaRPr>
        </a:p>
        <a:p>
          <a:r>
            <a:rPr lang="en-US" sz="1200" b="1" dirty="0" smtClean="0">
              <a:sym typeface="Wingdings" panose="05000000000000000000" pitchFamily="2" charset="2"/>
            </a:rPr>
            <a:t>-</a:t>
          </a:r>
          <a:r>
            <a:rPr lang="en-US" sz="1200" b="1" dirty="0" err="1" smtClean="0">
              <a:sym typeface="Wingdings" panose="05000000000000000000" pitchFamily="2" charset="2"/>
            </a:rPr>
            <a:t>ereksi</a:t>
          </a:r>
          <a:r>
            <a:rPr lang="en-US" sz="1200" b="1" dirty="0" smtClean="0">
              <a:sym typeface="Wingdings" panose="05000000000000000000" pitchFamily="2" charset="2"/>
            </a:rPr>
            <a:t> penis </a:t>
          </a:r>
          <a:r>
            <a:rPr lang="en-US" sz="1200" b="1" dirty="0" err="1" smtClean="0">
              <a:sym typeface="Wingdings" panose="05000000000000000000" pitchFamily="2" charset="2"/>
            </a:rPr>
            <a:t>dan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pelumasan</a:t>
          </a:r>
          <a:r>
            <a:rPr lang="en-US" sz="1200" b="1" dirty="0" smtClean="0">
              <a:sym typeface="Wingdings" panose="05000000000000000000" pitchFamily="2" charset="2"/>
            </a:rPr>
            <a:t> vagina </a:t>
          </a:r>
          <a:r>
            <a:rPr lang="en-US" sz="1200" b="1" dirty="0" err="1" smtClean="0">
              <a:sym typeface="Wingdings" panose="05000000000000000000" pitchFamily="2" charset="2"/>
            </a:rPr>
            <a:t>lebih</a:t>
          </a:r>
          <a:r>
            <a:rPr lang="en-US" sz="1200" b="1" dirty="0" smtClean="0">
              <a:sym typeface="Wingdings" panose="05000000000000000000" pitchFamily="2" charset="2"/>
            </a:rPr>
            <a:t> </a:t>
          </a:r>
          <a:r>
            <a:rPr lang="en-US" sz="1200" b="1" dirty="0" err="1" smtClean="0">
              <a:sym typeface="Wingdings" panose="05000000000000000000" pitchFamily="2" charset="2"/>
            </a:rPr>
            <a:t>tinggi</a:t>
          </a:r>
          <a:endParaRPr lang="en-US" sz="1200" b="1" dirty="0"/>
        </a:p>
      </dgm:t>
    </dgm:pt>
    <dgm:pt modelId="{07689155-624B-4758-B912-4A45388BE6D6}" type="parTrans" cxnId="{7CB0903D-3AD1-4FF8-878D-C36FBA04C66E}">
      <dgm:prSet/>
      <dgm:spPr/>
      <dgm:t>
        <a:bodyPr/>
        <a:lstStyle/>
        <a:p>
          <a:endParaRPr lang="en-US"/>
        </a:p>
      </dgm:t>
    </dgm:pt>
    <dgm:pt modelId="{02102714-59A1-4E14-856B-EA99FA36A846}" type="sibTrans" cxnId="{7CB0903D-3AD1-4FF8-878D-C36FBA04C66E}">
      <dgm:prSet/>
      <dgm:spPr/>
      <dgm:t>
        <a:bodyPr/>
        <a:lstStyle/>
        <a:p>
          <a:endParaRPr lang="en-US"/>
        </a:p>
      </dgm:t>
    </dgm:pt>
    <dgm:pt modelId="{C2EA18AB-60B5-443C-B3FE-98AA7A33FF15}">
      <dgm:prSet phldrT="[Text]" custT="1"/>
      <dgm:spPr/>
      <dgm:t>
        <a:bodyPr/>
        <a:lstStyle/>
        <a:p>
          <a:r>
            <a:rPr lang="en-US" sz="1400" b="1" dirty="0" smtClean="0"/>
            <a:t>3.</a:t>
          </a:r>
        </a:p>
        <a:p>
          <a:r>
            <a:rPr lang="en-US" sz="1400" b="1" i="1" dirty="0" smtClean="0"/>
            <a:t>Orgasm phase</a:t>
          </a:r>
          <a:r>
            <a:rPr lang="en-US" sz="1400" b="1" dirty="0" smtClean="0"/>
            <a:t> </a:t>
          </a:r>
        </a:p>
        <a:p>
          <a:r>
            <a:rPr lang="en-US" sz="1400" b="1" dirty="0" smtClean="0">
              <a:sym typeface="Wingdings" panose="05000000000000000000" pitchFamily="2" charset="2"/>
            </a:rPr>
            <a:t> </a:t>
          </a:r>
          <a:r>
            <a:rPr lang="en-US" sz="1400" b="1" dirty="0" err="1" smtClean="0">
              <a:sym typeface="Wingdings" panose="05000000000000000000" pitchFamily="2" charset="2"/>
            </a:rPr>
            <a:t>Penyaluran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kumpulan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darah</a:t>
          </a:r>
          <a:r>
            <a:rPr lang="en-US" sz="1400" b="1" dirty="0" smtClean="0">
              <a:sym typeface="Wingdings" panose="05000000000000000000" pitchFamily="2" charset="2"/>
            </a:rPr>
            <a:t> &amp; </a:t>
          </a:r>
          <a:r>
            <a:rPr lang="en-US" sz="1400" b="1" dirty="0" err="1" smtClean="0">
              <a:sym typeface="Wingdings" panose="05000000000000000000" pitchFamily="2" charset="2"/>
            </a:rPr>
            <a:t>tegangan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otot</a:t>
          </a:r>
          <a:endParaRPr lang="en-US" sz="1400" b="1" dirty="0" smtClean="0">
            <a:sym typeface="Wingdings" panose="05000000000000000000" pitchFamily="2" charset="2"/>
          </a:endParaRPr>
        </a:p>
        <a:p>
          <a:r>
            <a:rPr lang="en-US" sz="1400" b="1" dirty="0" smtClean="0">
              <a:sym typeface="Wingdings" panose="05000000000000000000" pitchFamily="2" charset="2"/>
            </a:rPr>
            <a:t>-</a:t>
          </a:r>
          <a:r>
            <a:rPr lang="en-US" sz="1400" b="1" dirty="0" err="1" smtClean="0">
              <a:sym typeface="Wingdings" panose="05000000000000000000" pitchFamily="2" charset="2"/>
            </a:rPr>
            <a:t>terjadi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ledakan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ketegangan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r>
            <a:rPr lang="en-US" sz="1400" b="1" dirty="0" err="1" smtClean="0">
              <a:sym typeface="Wingdings" panose="05000000000000000000" pitchFamily="2" charset="2"/>
            </a:rPr>
            <a:t>neuromuskuler</a:t>
          </a:r>
          <a:endParaRPr lang="en-US" sz="1400" b="1" dirty="0" smtClean="0">
            <a:sym typeface="Wingdings" panose="05000000000000000000" pitchFamily="2" charset="2"/>
          </a:endParaRPr>
        </a:p>
        <a:p>
          <a:r>
            <a:rPr lang="en-US" sz="1400" b="1" dirty="0" smtClean="0">
              <a:sym typeface="Wingdings" panose="05000000000000000000" pitchFamily="2" charset="2"/>
            </a:rPr>
            <a:t>-</a:t>
          </a:r>
          <a:r>
            <a:rPr lang="en-US" sz="1400" b="1" dirty="0" err="1" smtClean="0">
              <a:sym typeface="Wingdings" panose="05000000000000000000" pitchFamily="2" charset="2"/>
            </a:rPr>
            <a:t>kepuasan</a:t>
          </a:r>
          <a:r>
            <a:rPr lang="en-US" sz="1400" b="1" dirty="0" smtClean="0">
              <a:sym typeface="Wingdings" panose="05000000000000000000" pitchFamily="2" charset="2"/>
            </a:rPr>
            <a:t> yang </a:t>
          </a:r>
          <a:r>
            <a:rPr lang="en-US" sz="1400" b="1" dirty="0" err="1" smtClean="0">
              <a:sym typeface="Wingdings" panose="05000000000000000000" pitchFamily="2" charset="2"/>
            </a:rPr>
            <a:t>intens</a:t>
          </a:r>
          <a:r>
            <a:rPr lang="en-US" sz="1400" b="1" dirty="0" smtClean="0">
              <a:sym typeface="Wingdings" panose="05000000000000000000" pitchFamily="2" charset="2"/>
            </a:rPr>
            <a:t> </a:t>
          </a:r>
          <a:endParaRPr lang="en-US" sz="1400" b="1" dirty="0"/>
        </a:p>
      </dgm:t>
    </dgm:pt>
    <dgm:pt modelId="{6F8931B5-D3A1-4672-A356-0A1CDE3040D0}" type="parTrans" cxnId="{DBC8ABC7-8825-431A-A3F8-5118529B6638}">
      <dgm:prSet/>
      <dgm:spPr/>
      <dgm:t>
        <a:bodyPr/>
        <a:lstStyle/>
        <a:p>
          <a:endParaRPr lang="en-US"/>
        </a:p>
      </dgm:t>
    </dgm:pt>
    <dgm:pt modelId="{C5FEB490-06D6-472E-B89C-78F2100DB915}" type="sibTrans" cxnId="{DBC8ABC7-8825-431A-A3F8-5118529B6638}">
      <dgm:prSet/>
      <dgm:spPr/>
      <dgm:t>
        <a:bodyPr/>
        <a:lstStyle/>
        <a:p>
          <a:endParaRPr lang="en-US"/>
        </a:p>
      </dgm:t>
    </dgm:pt>
    <dgm:pt modelId="{6CC5B1ED-7317-4472-A032-C46A78A41412}">
      <dgm:prSet phldrT="[Text]" custT="1"/>
      <dgm:spPr/>
      <dgm:t>
        <a:bodyPr/>
        <a:lstStyle/>
        <a:p>
          <a:r>
            <a:rPr lang="en-US" sz="1600" b="1" dirty="0" smtClean="0"/>
            <a:t>4.</a:t>
          </a:r>
        </a:p>
        <a:p>
          <a:r>
            <a:rPr lang="en-US" sz="1600" b="1" i="1" dirty="0" smtClean="0"/>
            <a:t>Resolution phase</a:t>
          </a:r>
        </a:p>
        <a:p>
          <a:r>
            <a:rPr lang="en-US" sz="1600" b="1" dirty="0" smtClean="0">
              <a:sym typeface="Wingdings" panose="05000000000000000000" pitchFamily="2" charset="2"/>
            </a:rPr>
            <a:t> </a:t>
          </a:r>
          <a:r>
            <a:rPr lang="en-US" sz="1600" b="1" dirty="0" err="1" smtClean="0">
              <a:sym typeface="Wingdings" panose="05000000000000000000" pitchFamily="2" charset="2"/>
            </a:rPr>
            <a:t>Fisiologis</a:t>
          </a:r>
          <a:r>
            <a:rPr lang="en-US" sz="1600" b="1" dirty="0" smtClean="0">
              <a:sym typeface="Wingdings" panose="05000000000000000000" pitchFamily="2" charset="2"/>
            </a:rPr>
            <a:t> </a:t>
          </a:r>
          <a:r>
            <a:rPr lang="en-US" sz="1600" b="1" dirty="0" err="1" smtClean="0">
              <a:sym typeface="Wingdings" panose="05000000000000000000" pitchFamily="2" charset="2"/>
            </a:rPr>
            <a:t>dan</a:t>
          </a:r>
          <a:r>
            <a:rPr lang="en-US" sz="1600" b="1" dirty="0" smtClean="0">
              <a:sym typeface="Wingdings" panose="05000000000000000000" pitchFamily="2" charset="2"/>
            </a:rPr>
            <a:t> </a:t>
          </a:r>
          <a:r>
            <a:rPr lang="en-US" sz="1600" b="1" dirty="0" err="1" smtClean="0">
              <a:sym typeface="Wingdings" panose="05000000000000000000" pitchFamily="2" charset="2"/>
            </a:rPr>
            <a:t>psikologis</a:t>
          </a:r>
          <a:r>
            <a:rPr lang="en-US" sz="1600" b="1" dirty="0" smtClean="0">
              <a:sym typeface="Wingdings" panose="05000000000000000000" pitchFamily="2" charset="2"/>
            </a:rPr>
            <a:t> </a:t>
          </a:r>
          <a:r>
            <a:rPr lang="en-US" sz="1600" b="1" dirty="0" err="1" smtClean="0">
              <a:sym typeface="Wingdings" panose="05000000000000000000" pitchFamily="2" charset="2"/>
            </a:rPr>
            <a:t>kembali</a:t>
          </a:r>
          <a:r>
            <a:rPr lang="en-US" sz="1600" b="1" dirty="0" smtClean="0">
              <a:sym typeface="Wingdings" panose="05000000000000000000" pitchFamily="2" charset="2"/>
            </a:rPr>
            <a:t> </a:t>
          </a:r>
          <a:r>
            <a:rPr lang="en-US" sz="1600" b="1" dirty="0" err="1" smtClean="0">
              <a:sym typeface="Wingdings" panose="05000000000000000000" pitchFamily="2" charset="2"/>
            </a:rPr>
            <a:t>keadaan</a:t>
          </a:r>
          <a:r>
            <a:rPr lang="en-US" sz="1600" b="1" dirty="0" smtClean="0">
              <a:sym typeface="Wingdings" panose="05000000000000000000" pitchFamily="2" charset="2"/>
            </a:rPr>
            <a:t> </a:t>
          </a:r>
          <a:r>
            <a:rPr lang="en-US" sz="1600" b="1" dirty="0" err="1" smtClean="0">
              <a:sym typeface="Wingdings" panose="05000000000000000000" pitchFamily="2" charset="2"/>
            </a:rPr>
            <a:t>tidak</a:t>
          </a:r>
          <a:r>
            <a:rPr lang="en-US" sz="1600" b="1" dirty="0" smtClean="0">
              <a:sym typeface="Wingdings" panose="05000000000000000000" pitchFamily="2" charset="2"/>
            </a:rPr>
            <a:t> </a:t>
          </a:r>
          <a:r>
            <a:rPr lang="en-US" sz="1600" b="1" dirty="0" err="1" smtClean="0">
              <a:sym typeface="Wingdings" panose="05000000000000000000" pitchFamily="2" charset="2"/>
            </a:rPr>
            <a:t>terangsang</a:t>
          </a:r>
          <a:r>
            <a:rPr lang="en-US" sz="1600" b="1" dirty="0" smtClean="0">
              <a:sym typeface="Wingdings" panose="05000000000000000000" pitchFamily="2" charset="2"/>
            </a:rPr>
            <a:t>.</a:t>
          </a:r>
        </a:p>
        <a:p>
          <a:r>
            <a:rPr lang="en-US" sz="1600" b="1" dirty="0" err="1" smtClean="0"/>
            <a:t>Denyut</a:t>
          </a:r>
          <a:r>
            <a:rPr lang="en-US" sz="1600" b="1" dirty="0" smtClean="0"/>
            <a:t> </a:t>
          </a:r>
          <a:r>
            <a:rPr lang="en-US" sz="1600" b="1" dirty="0" err="1" smtClean="0"/>
            <a:t>jantung,tekanan</a:t>
          </a:r>
          <a:r>
            <a:rPr lang="en-US" sz="1600" b="1" dirty="0" smtClean="0"/>
            <a:t> </a:t>
          </a:r>
          <a:r>
            <a:rPr lang="en-US" sz="1600" b="1" dirty="0" err="1" smtClean="0"/>
            <a:t>darah,pernafasan</a:t>
          </a:r>
          <a:r>
            <a:rPr lang="en-US" sz="1600" b="1" dirty="0" smtClean="0"/>
            <a:t> </a:t>
          </a:r>
          <a:r>
            <a:rPr lang="en-US" sz="1600" b="1" dirty="0" err="1" smtClean="0"/>
            <a:t>kembali</a:t>
          </a:r>
          <a:r>
            <a:rPr lang="en-US" sz="1600" b="1" dirty="0" smtClean="0"/>
            <a:t> normal</a:t>
          </a:r>
          <a:endParaRPr lang="en-US" sz="1600" b="1" dirty="0"/>
        </a:p>
      </dgm:t>
    </dgm:pt>
    <dgm:pt modelId="{EDCE76AA-4E1A-4374-B2B3-FE6478A10ACD}" type="parTrans" cxnId="{AC6BFA06-04D2-4A73-B8A8-E7CACB09E701}">
      <dgm:prSet/>
      <dgm:spPr/>
      <dgm:t>
        <a:bodyPr/>
        <a:lstStyle/>
        <a:p>
          <a:endParaRPr lang="en-US"/>
        </a:p>
      </dgm:t>
    </dgm:pt>
    <dgm:pt modelId="{C6231279-64DE-4FC4-883A-DCDBEA6E6408}" type="sibTrans" cxnId="{AC6BFA06-04D2-4A73-B8A8-E7CACB09E701}">
      <dgm:prSet/>
      <dgm:spPr/>
      <dgm:t>
        <a:bodyPr/>
        <a:lstStyle/>
        <a:p>
          <a:endParaRPr lang="en-US"/>
        </a:p>
      </dgm:t>
    </dgm:pt>
    <dgm:pt modelId="{DC021B90-53B9-4B2E-A704-EF9C320D6137}" type="pres">
      <dgm:prSet presAssocID="{C138611E-A011-4EA8-9B72-4906C9C241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1B0AC0-74E4-49F5-8877-61338E23484C}" type="pres">
      <dgm:prSet presAssocID="{C138611E-A011-4EA8-9B72-4906C9C241B1}" presName="axisShape" presStyleLbl="bgShp" presStyleIdx="0" presStyleCnt="1" custLinFactNeighborX="0" custLinFactNeighborY="-2174"/>
      <dgm:spPr/>
    </dgm:pt>
    <dgm:pt modelId="{1EA7D650-B3F7-46C6-8B20-E9D21D19D79A}" type="pres">
      <dgm:prSet presAssocID="{C138611E-A011-4EA8-9B72-4906C9C241B1}" presName="rect1" presStyleLbl="node1" presStyleIdx="0" presStyleCnt="4" custScaleX="181277" custScaleY="123349" custLinFactNeighborX="-62500" custLinFactNeighborY="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52B3-A8FB-4672-93FF-490F51812F96}" type="pres">
      <dgm:prSet presAssocID="{C138611E-A011-4EA8-9B72-4906C9C241B1}" presName="rect2" presStyleLbl="node1" presStyleIdx="1" presStyleCnt="4" custScaleX="175978" custScaleY="121740" custLinFactNeighborX="45543" custLinFactNeighborY="-5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25C59-93D8-414E-BE42-50E2F1618567}" type="pres">
      <dgm:prSet presAssocID="{C138611E-A011-4EA8-9B72-4906C9C241B1}" presName="rect3" presStyleLbl="node1" presStyleIdx="2" presStyleCnt="4" custScaleX="199996" custLinFactNeighborX="-48913" custLinFactNeighborY="2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CC9E5-1780-4148-9936-BA4FFD606D14}" type="pres">
      <dgm:prSet presAssocID="{C138611E-A011-4EA8-9B72-4906C9C241B1}" presName="rect4" presStyleLbl="node1" presStyleIdx="3" presStyleCnt="4" custScaleX="183967" custScaleY="123349" custLinFactNeighborX="55476" custLinFactNeighborY="7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BDECF-01EE-4DA9-833E-CF2B459A8762}" type="presOf" srcId="{6CC5B1ED-7317-4472-A032-C46A78A41412}" destId="{092CC9E5-1780-4148-9936-BA4FFD606D14}" srcOrd="0" destOrd="0" presId="urn:microsoft.com/office/officeart/2005/8/layout/matrix2"/>
    <dgm:cxn modelId="{81155FA2-E183-4D73-B811-C2A6E94845ED}" type="presOf" srcId="{C2EA18AB-60B5-443C-B3FE-98AA7A33FF15}" destId="{0BF25C59-93D8-414E-BE42-50E2F1618567}" srcOrd="0" destOrd="0" presId="urn:microsoft.com/office/officeart/2005/8/layout/matrix2"/>
    <dgm:cxn modelId="{D80E0DF7-A0DC-4B4B-A07D-9A6385E7BA07}" type="presOf" srcId="{3E60690F-4B87-406F-A9E5-B4AFEF45E59A}" destId="{1EA7D650-B3F7-46C6-8B20-E9D21D19D79A}" srcOrd="0" destOrd="0" presId="urn:microsoft.com/office/officeart/2005/8/layout/matrix2"/>
    <dgm:cxn modelId="{7CB0903D-3AD1-4FF8-878D-C36FBA04C66E}" srcId="{C138611E-A011-4EA8-9B72-4906C9C241B1}" destId="{DD181588-1817-4E84-9EFC-007D6766FA2C}" srcOrd="1" destOrd="0" parTransId="{07689155-624B-4758-B912-4A45388BE6D6}" sibTransId="{02102714-59A1-4E14-856B-EA99FA36A846}"/>
    <dgm:cxn modelId="{D18E640A-753B-4DB9-8CE3-2867BF79F399}" type="presOf" srcId="{DD181588-1817-4E84-9EFC-007D6766FA2C}" destId="{F4CC52B3-A8FB-4672-93FF-490F51812F96}" srcOrd="0" destOrd="0" presId="urn:microsoft.com/office/officeart/2005/8/layout/matrix2"/>
    <dgm:cxn modelId="{B6C72281-91B6-4F3A-9B6D-55FE83A647EA}" type="presOf" srcId="{C138611E-A011-4EA8-9B72-4906C9C241B1}" destId="{DC021B90-53B9-4B2E-A704-EF9C320D6137}" srcOrd="0" destOrd="0" presId="urn:microsoft.com/office/officeart/2005/8/layout/matrix2"/>
    <dgm:cxn modelId="{DBC8ABC7-8825-431A-A3F8-5118529B6638}" srcId="{C138611E-A011-4EA8-9B72-4906C9C241B1}" destId="{C2EA18AB-60B5-443C-B3FE-98AA7A33FF15}" srcOrd="2" destOrd="0" parTransId="{6F8931B5-D3A1-4672-A356-0A1CDE3040D0}" sibTransId="{C5FEB490-06D6-472E-B89C-78F2100DB915}"/>
    <dgm:cxn modelId="{C811ED77-4469-4610-9C6B-FB0E7AE43A91}" srcId="{C138611E-A011-4EA8-9B72-4906C9C241B1}" destId="{3E60690F-4B87-406F-A9E5-B4AFEF45E59A}" srcOrd="0" destOrd="0" parTransId="{E0E5BD0B-5EE4-4ADD-9A8C-37F0B0287199}" sibTransId="{8B172374-40FC-4810-8D1C-C3A30F0AA8B3}"/>
    <dgm:cxn modelId="{AC6BFA06-04D2-4A73-B8A8-E7CACB09E701}" srcId="{C138611E-A011-4EA8-9B72-4906C9C241B1}" destId="{6CC5B1ED-7317-4472-A032-C46A78A41412}" srcOrd="3" destOrd="0" parTransId="{EDCE76AA-4E1A-4374-B2B3-FE6478A10ACD}" sibTransId="{C6231279-64DE-4FC4-883A-DCDBEA6E6408}"/>
    <dgm:cxn modelId="{2649F860-9DDD-48FD-8026-745B9580DFD3}" type="presParOf" srcId="{DC021B90-53B9-4B2E-A704-EF9C320D6137}" destId="{211B0AC0-74E4-49F5-8877-61338E23484C}" srcOrd="0" destOrd="0" presId="urn:microsoft.com/office/officeart/2005/8/layout/matrix2"/>
    <dgm:cxn modelId="{5645BE2A-85B1-43CE-A7CE-4C4470BFB213}" type="presParOf" srcId="{DC021B90-53B9-4B2E-A704-EF9C320D6137}" destId="{1EA7D650-B3F7-46C6-8B20-E9D21D19D79A}" srcOrd="1" destOrd="0" presId="urn:microsoft.com/office/officeart/2005/8/layout/matrix2"/>
    <dgm:cxn modelId="{8BA9B863-D0F5-42A8-B62D-9FB42C0D48DF}" type="presParOf" srcId="{DC021B90-53B9-4B2E-A704-EF9C320D6137}" destId="{F4CC52B3-A8FB-4672-93FF-490F51812F96}" srcOrd="2" destOrd="0" presId="urn:microsoft.com/office/officeart/2005/8/layout/matrix2"/>
    <dgm:cxn modelId="{258394C6-77F3-4B57-8C9F-638916FD57A5}" type="presParOf" srcId="{DC021B90-53B9-4B2E-A704-EF9C320D6137}" destId="{0BF25C59-93D8-414E-BE42-50E2F1618567}" srcOrd="3" destOrd="0" presId="urn:microsoft.com/office/officeart/2005/8/layout/matrix2"/>
    <dgm:cxn modelId="{B8CAF2FD-442F-4E38-8251-A691D574CEE2}" type="presParOf" srcId="{DC021B90-53B9-4B2E-A704-EF9C320D6137}" destId="{092CC9E5-1780-4148-9936-BA4FFD606D1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17603-339D-4D53-9E95-B67956AC47C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F77A7-CDEB-4EA5-BB65-D350B3952EA6}">
      <dgm:prSet phldrT="[Text]"/>
      <dgm:spPr/>
      <dgm:t>
        <a:bodyPr/>
        <a:lstStyle/>
        <a:p>
          <a:r>
            <a:rPr lang="en-US" dirty="0" smtClean="0"/>
            <a:t>Traditional Religious Script</a:t>
          </a:r>
          <a:endParaRPr lang="en-US" dirty="0"/>
        </a:p>
      </dgm:t>
    </dgm:pt>
    <dgm:pt modelId="{3FCEA2E5-63EA-4623-B2E9-E96A784AC872}" type="parTrans" cxnId="{1EC825E9-9D5A-49D6-847B-CDDBF823BBB9}">
      <dgm:prSet/>
      <dgm:spPr/>
      <dgm:t>
        <a:bodyPr/>
        <a:lstStyle/>
        <a:p>
          <a:endParaRPr lang="en-US"/>
        </a:p>
      </dgm:t>
    </dgm:pt>
    <dgm:pt modelId="{B9441AFF-9016-43AB-BFED-AFACCDFC73A4}" type="sibTrans" cxnId="{1EC825E9-9D5A-49D6-847B-CDDBF823BBB9}">
      <dgm:prSet/>
      <dgm:spPr/>
      <dgm:t>
        <a:bodyPr/>
        <a:lstStyle/>
        <a:p>
          <a:endParaRPr lang="en-US"/>
        </a:p>
      </dgm:t>
    </dgm:pt>
    <dgm:pt modelId="{BDDAA3B4-326C-4FA2-8CA9-483B013C0A4A}">
      <dgm:prSet phldrT="[Text]"/>
      <dgm:spPr/>
      <dgm:t>
        <a:bodyPr/>
        <a:lstStyle/>
        <a:p>
          <a:r>
            <a:rPr lang="en-US" dirty="0" smtClean="0"/>
            <a:t>Romantic Script</a:t>
          </a:r>
          <a:endParaRPr lang="en-US" dirty="0"/>
        </a:p>
      </dgm:t>
    </dgm:pt>
    <dgm:pt modelId="{14EABC57-B04D-4C6F-A2D2-56AA23A6AB95}" type="parTrans" cxnId="{52A084A4-81BB-4BC7-ACD4-3FC55DA9BC8B}">
      <dgm:prSet/>
      <dgm:spPr/>
      <dgm:t>
        <a:bodyPr/>
        <a:lstStyle/>
        <a:p>
          <a:endParaRPr lang="en-US"/>
        </a:p>
      </dgm:t>
    </dgm:pt>
    <dgm:pt modelId="{1BD3CD30-1F27-407F-A3BC-E67A725C9CD3}" type="sibTrans" cxnId="{52A084A4-81BB-4BC7-ACD4-3FC55DA9BC8B}">
      <dgm:prSet/>
      <dgm:spPr/>
      <dgm:t>
        <a:bodyPr/>
        <a:lstStyle/>
        <a:p>
          <a:endParaRPr lang="en-US"/>
        </a:p>
      </dgm:t>
    </dgm:pt>
    <dgm:pt modelId="{D821CEC6-B93D-4C23-B2AC-5A54C9A1762F}" type="pres">
      <dgm:prSet presAssocID="{BCA17603-339D-4D53-9E95-B67956AC47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CD51D-5E1F-4579-B154-22E06F71E654}" type="pres">
      <dgm:prSet presAssocID="{97FF77A7-CDEB-4EA5-BB65-D350B3952EA6}" presName="arrow" presStyleLbl="node1" presStyleIdx="0" presStyleCnt="2" custScaleY="100392" custRadScaleRad="51311" custRadScaleInc="-2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F08E7-62E2-40C6-BD70-06783CB38F36}" type="pres">
      <dgm:prSet presAssocID="{BDDAA3B4-326C-4FA2-8CA9-483B013C0A4A}" presName="arrow" presStyleLbl="node1" presStyleIdx="1" presStyleCnt="2" custScaleY="100245" custRadScaleRad="53612" custRadScaleInc="-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DD09D-9F70-4361-92E1-B4A749BA7C14}" type="presOf" srcId="{BDDAA3B4-326C-4FA2-8CA9-483B013C0A4A}" destId="{827F08E7-62E2-40C6-BD70-06783CB38F36}" srcOrd="0" destOrd="0" presId="urn:microsoft.com/office/officeart/2005/8/layout/arrow1"/>
    <dgm:cxn modelId="{52A084A4-81BB-4BC7-ACD4-3FC55DA9BC8B}" srcId="{BCA17603-339D-4D53-9E95-B67956AC47CE}" destId="{BDDAA3B4-326C-4FA2-8CA9-483B013C0A4A}" srcOrd="1" destOrd="0" parTransId="{14EABC57-B04D-4C6F-A2D2-56AA23A6AB95}" sibTransId="{1BD3CD30-1F27-407F-A3BC-E67A725C9CD3}"/>
    <dgm:cxn modelId="{22465B29-55E6-4ADA-9D57-32F1704E82EB}" type="presOf" srcId="{97FF77A7-CDEB-4EA5-BB65-D350B3952EA6}" destId="{DF8CD51D-5E1F-4579-B154-22E06F71E654}" srcOrd="0" destOrd="0" presId="urn:microsoft.com/office/officeart/2005/8/layout/arrow1"/>
    <dgm:cxn modelId="{1EC825E9-9D5A-49D6-847B-CDDBF823BBB9}" srcId="{BCA17603-339D-4D53-9E95-B67956AC47CE}" destId="{97FF77A7-CDEB-4EA5-BB65-D350B3952EA6}" srcOrd="0" destOrd="0" parTransId="{3FCEA2E5-63EA-4623-B2E9-E96A784AC872}" sibTransId="{B9441AFF-9016-43AB-BFED-AFACCDFC73A4}"/>
    <dgm:cxn modelId="{21271ED1-DDFF-4D40-9603-80483AF263CD}" type="presOf" srcId="{BCA17603-339D-4D53-9E95-B67956AC47CE}" destId="{D821CEC6-B93D-4C23-B2AC-5A54C9A1762F}" srcOrd="0" destOrd="0" presId="urn:microsoft.com/office/officeart/2005/8/layout/arrow1"/>
    <dgm:cxn modelId="{D648F6F8-6B5E-4857-A411-E129861C850C}" type="presParOf" srcId="{D821CEC6-B93D-4C23-B2AC-5A54C9A1762F}" destId="{DF8CD51D-5E1F-4579-B154-22E06F71E654}" srcOrd="0" destOrd="0" presId="urn:microsoft.com/office/officeart/2005/8/layout/arrow1"/>
    <dgm:cxn modelId="{9301FE92-9124-47C6-BD16-6416EF98A981}" type="presParOf" srcId="{D821CEC6-B93D-4C23-B2AC-5A54C9A1762F}" destId="{827F08E7-62E2-40C6-BD70-06783CB38F3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0982F-560F-4261-93A3-EEE337AC3EE2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E4C43A-645C-4E8F-9CB7-A190A594AA63}">
      <dgm:prSet phldrT="[Text]" custT="1"/>
      <dgm:spPr/>
      <dgm:t>
        <a:bodyPr/>
        <a:lstStyle/>
        <a:p>
          <a:r>
            <a:rPr lang="en-US" sz="1400" b="1" dirty="0" smtClean="0"/>
            <a:t>SEX EDUCATION</a:t>
          </a:r>
          <a:endParaRPr lang="en-US" sz="1400" b="1" dirty="0"/>
        </a:p>
      </dgm:t>
    </dgm:pt>
    <dgm:pt modelId="{B10839F2-E37F-4ACE-8BB7-7520DCE34768}" type="parTrans" cxnId="{0A309470-799A-4044-876A-BB0C6D69FFD9}">
      <dgm:prSet/>
      <dgm:spPr/>
      <dgm:t>
        <a:bodyPr/>
        <a:lstStyle/>
        <a:p>
          <a:endParaRPr lang="en-US"/>
        </a:p>
      </dgm:t>
    </dgm:pt>
    <dgm:pt modelId="{E05C544A-C40D-4359-97B3-193E6FF258EC}" type="sibTrans" cxnId="{0A309470-799A-4044-876A-BB0C6D69FFD9}">
      <dgm:prSet/>
      <dgm:spPr/>
      <dgm:t>
        <a:bodyPr/>
        <a:lstStyle/>
        <a:p>
          <a:endParaRPr lang="en-US"/>
        </a:p>
      </dgm:t>
    </dgm:pt>
    <dgm:pt modelId="{10E73489-F5A0-4800-98AE-63F525137C16}">
      <dgm:prSet phldrT="[Text]" custT="1"/>
      <dgm:spPr/>
      <dgm:t>
        <a:bodyPr/>
        <a:lstStyle/>
        <a:p>
          <a:r>
            <a:rPr lang="en-US" sz="1200" b="1" dirty="0" smtClean="0"/>
            <a:t>CONTRATEPTION</a:t>
          </a:r>
          <a:endParaRPr lang="en-US" sz="1100" b="1" dirty="0"/>
        </a:p>
      </dgm:t>
    </dgm:pt>
    <dgm:pt modelId="{074E9A28-96AC-4AD2-B035-68800928D064}" type="parTrans" cxnId="{1799078B-B19F-44C3-AA12-5EE1102E3AA3}">
      <dgm:prSet/>
      <dgm:spPr/>
      <dgm:t>
        <a:bodyPr/>
        <a:lstStyle/>
        <a:p>
          <a:endParaRPr lang="en-US"/>
        </a:p>
      </dgm:t>
    </dgm:pt>
    <dgm:pt modelId="{6ADAFBAC-4B28-4D32-98DD-1366B590FBBE}" type="sibTrans" cxnId="{1799078B-B19F-44C3-AA12-5EE1102E3AA3}">
      <dgm:prSet/>
      <dgm:spPr/>
      <dgm:t>
        <a:bodyPr/>
        <a:lstStyle/>
        <a:p>
          <a:endParaRPr lang="en-US"/>
        </a:p>
      </dgm:t>
    </dgm:pt>
    <dgm:pt modelId="{62D43296-3D1A-436A-B557-4EDB386999C1}">
      <dgm:prSet phldrT="[Text]" custT="1"/>
      <dgm:spPr/>
      <dgm:t>
        <a:bodyPr/>
        <a:lstStyle/>
        <a:p>
          <a:r>
            <a:rPr lang="en-US" sz="1200" b="1" dirty="0" smtClean="0"/>
            <a:t>PSYCHOSEXUAL DYSFUCNCTIONS</a:t>
          </a:r>
        </a:p>
        <a:p>
          <a:r>
            <a:rPr lang="en-US" sz="1200" b="1" dirty="0" smtClean="0"/>
            <a:t> and </a:t>
          </a:r>
        </a:p>
        <a:p>
          <a:r>
            <a:rPr lang="en-US" sz="1200" b="1" dirty="0" smtClean="0"/>
            <a:t>DISORDERS</a:t>
          </a:r>
        </a:p>
      </dgm:t>
    </dgm:pt>
    <dgm:pt modelId="{650A24EF-2131-49A2-BB3B-D523F8484637}" type="parTrans" cxnId="{3E7A536E-7AEA-417B-AC1C-BBC503908476}">
      <dgm:prSet/>
      <dgm:spPr/>
      <dgm:t>
        <a:bodyPr/>
        <a:lstStyle/>
        <a:p>
          <a:endParaRPr lang="en-US"/>
        </a:p>
      </dgm:t>
    </dgm:pt>
    <dgm:pt modelId="{A97A552A-1520-4961-8552-6D8951B01771}" type="sibTrans" cxnId="{3E7A536E-7AEA-417B-AC1C-BBC503908476}">
      <dgm:prSet/>
      <dgm:spPr/>
      <dgm:t>
        <a:bodyPr/>
        <a:lstStyle/>
        <a:p>
          <a:endParaRPr lang="en-US"/>
        </a:p>
      </dgm:t>
    </dgm:pt>
    <dgm:pt modelId="{994B79AA-6F1C-4C70-AEB8-E23BD4B908A8}">
      <dgm:prSet phldrT="[Text]" custT="1"/>
      <dgm:spPr/>
      <dgm:t>
        <a:bodyPr/>
        <a:lstStyle/>
        <a:p>
          <a:r>
            <a:rPr lang="en-US" sz="1200" b="1" dirty="0" smtClean="0"/>
            <a:t>SEXUAL COMMUNICATION</a:t>
          </a:r>
          <a:endParaRPr lang="en-US" sz="1200" b="1" dirty="0"/>
        </a:p>
      </dgm:t>
    </dgm:pt>
    <dgm:pt modelId="{B6635181-B0D8-4378-A604-4D2D18D0CAD3}" type="parTrans" cxnId="{1BDC1648-9C85-434C-BB65-A83CE2334937}">
      <dgm:prSet/>
      <dgm:spPr/>
      <dgm:t>
        <a:bodyPr/>
        <a:lstStyle/>
        <a:p>
          <a:endParaRPr lang="en-US"/>
        </a:p>
      </dgm:t>
    </dgm:pt>
    <dgm:pt modelId="{DA3985FD-7C71-45D8-B28D-DE951DA82E96}" type="sibTrans" cxnId="{1BDC1648-9C85-434C-BB65-A83CE2334937}">
      <dgm:prSet/>
      <dgm:spPr/>
      <dgm:t>
        <a:bodyPr/>
        <a:lstStyle/>
        <a:p>
          <a:endParaRPr lang="en-US"/>
        </a:p>
      </dgm:t>
    </dgm:pt>
    <dgm:pt modelId="{F0C37968-134A-4930-AF50-9EF484621920}">
      <dgm:prSet phldrT="[Text]" custT="1"/>
      <dgm:spPr/>
      <dgm:t>
        <a:bodyPr/>
        <a:lstStyle/>
        <a:p>
          <a:r>
            <a:rPr lang="en-US" sz="1400" b="1" dirty="0" smtClean="0"/>
            <a:t>SEXUAL MYTHS</a:t>
          </a:r>
          <a:endParaRPr lang="en-US" sz="1400" b="1" dirty="0"/>
        </a:p>
      </dgm:t>
    </dgm:pt>
    <dgm:pt modelId="{D39DB3CF-89FD-4058-8ED6-3FF65D8255D5}" type="parTrans" cxnId="{0E29749B-C455-49A6-A429-97126ED93AF3}">
      <dgm:prSet/>
      <dgm:spPr/>
      <dgm:t>
        <a:bodyPr/>
        <a:lstStyle/>
        <a:p>
          <a:endParaRPr lang="en-US"/>
        </a:p>
      </dgm:t>
    </dgm:pt>
    <dgm:pt modelId="{48FC1026-E222-4F09-A22F-87689271B875}" type="sibTrans" cxnId="{0E29749B-C455-49A6-A429-97126ED93AF3}">
      <dgm:prSet/>
      <dgm:spPr/>
      <dgm:t>
        <a:bodyPr/>
        <a:lstStyle/>
        <a:p>
          <a:endParaRPr lang="en-US"/>
        </a:p>
      </dgm:t>
    </dgm:pt>
    <dgm:pt modelId="{79A5880B-216A-4D06-978D-75511B0D3355}" type="pres">
      <dgm:prSet presAssocID="{A9E0982F-560F-4261-93A3-EEE337AC3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B2CB5-6B20-4B5B-9D16-04DC6E909CC4}" type="pres">
      <dgm:prSet presAssocID="{A9E0982F-560F-4261-93A3-EEE337AC3EE2}" presName="cycle" presStyleCnt="0"/>
      <dgm:spPr/>
      <dgm:t>
        <a:bodyPr/>
        <a:lstStyle/>
        <a:p>
          <a:endParaRPr lang="en-US"/>
        </a:p>
      </dgm:t>
    </dgm:pt>
    <dgm:pt modelId="{255521D6-6FF1-4818-9D1B-148B96DDC8A1}" type="pres">
      <dgm:prSet presAssocID="{4CE4C43A-645C-4E8F-9CB7-A190A594AA6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11A52-2D06-4DC8-957B-DA4701FE513E}" type="pres">
      <dgm:prSet presAssocID="{E05C544A-C40D-4359-97B3-193E6FF258EC}" presName="sibTransFirstNode" presStyleLbl="bgShp" presStyleIdx="0" presStyleCnt="1" custLinFactNeighborX="-3371" custLinFactNeighborY="1585"/>
      <dgm:spPr/>
      <dgm:t>
        <a:bodyPr/>
        <a:lstStyle/>
        <a:p>
          <a:endParaRPr lang="en-US"/>
        </a:p>
      </dgm:t>
    </dgm:pt>
    <dgm:pt modelId="{1DE7F38A-55B8-4202-8C75-4606EF21ED2E}" type="pres">
      <dgm:prSet presAssocID="{10E73489-F5A0-4800-98AE-63F525137C16}" presName="nodeFollowingNodes" presStyleLbl="node1" presStyleIdx="1" presStyleCnt="5" custRadScaleRad="102048" custRadScaleInc="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E69DE-AD21-42F2-8BB1-05B67BE5349A}" type="pres">
      <dgm:prSet presAssocID="{62D43296-3D1A-436A-B557-4EDB386999C1}" presName="nodeFollowingNodes" presStyleLbl="node1" presStyleIdx="2" presStyleCnt="5" custRadScaleRad="110807" custRadScaleInc="-20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A6CE-1DE9-49D6-A60E-446832548382}" type="pres">
      <dgm:prSet presAssocID="{994B79AA-6F1C-4C70-AEB8-E23BD4B908A8}" presName="nodeFollowingNodes" presStyleLbl="node1" presStyleIdx="3" presStyleCnt="5" custRadScaleRad="111921" custRadScaleInc="21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2F402-6D48-4A8B-A09E-B2742512AD2B}" type="pres">
      <dgm:prSet presAssocID="{F0C37968-134A-4930-AF50-9EF484621920}" presName="nodeFollowingNodes" presStyleLbl="node1" presStyleIdx="4" presStyleCnt="5" custRadScaleRad="119812" custRadScaleInc="-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D7DAA-9835-47C1-AB5F-18C479C0BF07}" type="presOf" srcId="{62D43296-3D1A-436A-B557-4EDB386999C1}" destId="{78AE69DE-AD21-42F2-8BB1-05B67BE5349A}" srcOrd="0" destOrd="0" presId="urn:microsoft.com/office/officeart/2005/8/layout/cycle3"/>
    <dgm:cxn modelId="{16D03BA6-354B-4DC0-BF1A-93EED9C60506}" type="presOf" srcId="{10E73489-F5A0-4800-98AE-63F525137C16}" destId="{1DE7F38A-55B8-4202-8C75-4606EF21ED2E}" srcOrd="0" destOrd="0" presId="urn:microsoft.com/office/officeart/2005/8/layout/cycle3"/>
    <dgm:cxn modelId="{2A87128E-9817-496B-9E6E-8A42D7BE1DF1}" type="presOf" srcId="{E05C544A-C40D-4359-97B3-193E6FF258EC}" destId="{61511A52-2D06-4DC8-957B-DA4701FE513E}" srcOrd="0" destOrd="0" presId="urn:microsoft.com/office/officeart/2005/8/layout/cycle3"/>
    <dgm:cxn modelId="{79896CB6-68DB-4278-8781-3CDE73349B6D}" type="presOf" srcId="{994B79AA-6F1C-4C70-AEB8-E23BD4B908A8}" destId="{1BEFA6CE-1DE9-49D6-A60E-446832548382}" srcOrd="0" destOrd="0" presId="urn:microsoft.com/office/officeart/2005/8/layout/cycle3"/>
    <dgm:cxn modelId="{11340D73-437C-47D8-9839-F7BDA49C93CC}" type="presOf" srcId="{A9E0982F-560F-4261-93A3-EEE337AC3EE2}" destId="{79A5880B-216A-4D06-978D-75511B0D3355}" srcOrd="0" destOrd="0" presId="urn:microsoft.com/office/officeart/2005/8/layout/cycle3"/>
    <dgm:cxn modelId="{0E29749B-C455-49A6-A429-97126ED93AF3}" srcId="{A9E0982F-560F-4261-93A3-EEE337AC3EE2}" destId="{F0C37968-134A-4930-AF50-9EF484621920}" srcOrd="4" destOrd="0" parTransId="{D39DB3CF-89FD-4058-8ED6-3FF65D8255D5}" sibTransId="{48FC1026-E222-4F09-A22F-87689271B875}"/>
    <dgm:cxn modelId="{1799078B-B19F-44C3-AA12-5EE1102E3AA3}" srcId="{A9E0982F-560F-4261-93A3-EEE337AC3EE2}" destId="{10E73489-F5A0-4800-98AE-63F525137C16}" srcOrd="1" destOrd="0" parTransId="{074E9A28-96AC-4AD2-B035-68800928D064}" sibTransId="{6ADAFBAC-4B28-4D32-98DD-1366B590FBBE}"/>
    <dgm:cxn modelId="{2CB52405-47CE-47D6-802F-3868748736B9}" type="presOf" srcId="{F0C37968-134A-4930-AF50-9EF484621920}" destId="{9692F402-6D48-4A8B-A09E-B2742512AD2B}" srcOrd="0" destOrd="0" presId="urn:microsoft.com/office/officeart/2005/8/layout/cycle3"/>
    <dgm:cxn modelId="{3E7A536E-7AEA-417B-AC1C-BBC503908476}" srcId="{A9E0982F-560F-4261-93A3-EEE337AC3EE2}" destId="{62D43296-3D1A-436A-B557-4EDB386999C1}" srcOrd="2" destOrd="0" parTransId="{650A24EF-2131-49A2-BB3B-D523F8484637}" sibTransId="{A97A552A-1520-4961-8552-6D8951B01771}"/>
    <dgm:cxn modelId="{0A309470-799A-4044-876A-BB0C6D69FFD9}" srcId="{A9E0982F-560F-4261-93A3-EEE337AC3EE2}" destId="{4CE4C43A-645C-4E8F-9CB7-A190A594AA63}" srcOrd="0" destOrd="0" parTransId="{B10839F2-E37F-4ACE-8BB7-7520DCE34768}" sibTransId="{E05C544A-C40D-4359-97B3-193E6FF258EC}"/>
    <dgm:cxn modelId="{4D527B28-1EB6-4220-8D2D-582B79A0C93E}" type="presOf" srcId="{4CE4C43A-645C-4E8F-9CB7-A190A594AA63}" destId="{255521D6-6FF1-4818-9D1B-148B96DDC8A1}" srcOrd="0" destOrd="0" presId="urn:microsoft.com/office/officeart/2005/8/layout/cycle3"/>
    <dgm:cxn modelId="{1BDC1648-9C85-434C-BB65-A83CE2334937}" srcId="{A9E0982F-560F-4261-93A3-EEE337AC3EE2}" destId="{994B79AA-6F1C-4C70-AEB8-E23BD4B908A8}" srcOrd="3" destOrd="0" parTransId="{B6635181-B0D8-4378-A604-4D2D18D0CAD3}" sibTransId="{DA3985FD-7C71-45D8-B28D-DE951DA82E96}"/>
    <dgm:cxn modelId="{6B35D921-A29A-490A-B835-088C2381092A}" type="presParOf" srcId="{79A5880B-216A-4D06-978D-75511B0D3355}" destId="{3DDB2CB5-6B20-4B5B-9D16-04DC6E909CC4}" srcOrd="0" destOrd="0" presId="urn:microsoft.com/office/officeart/2005/8/layout/cycle3"/>
    <dgm:cxn modelId="{072A0D76-20AE-4E5F-8512-29E99C2656D5}" type="presParOf" srcId="{3DDB2CB5-6B20-4B5B-9D16-04DC6E909CC4}" destId="{255521D6-6FF1-4818-9D1B-148B96DDC8A1}" srcOrd="0" destOrd="0" presId="urn:microsoft.com/office/officeart/2005/8/layout/cycle3"/>
    <dgm:cxn modelId="{DF261D18-5409-4F9E-830A-A281235D92C3}" type="presParOf" srcId="{3DDB2CB5-6B20-4B5B-9D16-04DC6E909CC4}" destId="{61511A52-2D06-4DC8-957B-DA4701FE513E}" srcOrd="1" destOrd="0" presId="urn:microsoft.com/office/officeart/2005/8/layout/cycle3"/>
    <dgm:cxn modelId="{8CE93184-E17C-4D41-B1D9-431296BA40DC}" type="presParOf" srcId="{3DDB2CB5-6B20-4B5B-9D16-04DC6E909CC4}" destId="{1DE7F38A-55B8-4202-8C75-4606EF21ED2E}" srcOrd="2" destOrd="0" presId="urn:microsoft.com/office/officeart/2005/8/layout/cycle3"/>
    <dgm:cxn modelId="{A26CD420-3831-4227-A611-6A24C48DC68A}" type="presParOf" srcId="{3DDB2CB5-6B20-4B5B-9D16-04DC6E909CC4}" destId="{78AE69DE-AD21-42F2-8BB1-05B67BE5349A}" srcOrd="3" destOrd="0" presId="urn:microsoft.com/office/officeart/2005/8/layout/cycle3"/>
    <dgm:cxn modelId="{98B4B0D4-4640-4AC2-B111-54B22F756D69}" type="presParOf" srcId="{3DDB2CB5-6B20-4B5B-9D16-04DC6E909CC4}" destId="{1BEFA6CE-1DE9-49D6-A60E-446832548382}" srcOrd="4" destOrd="0" presId="urn:microsoft.com/office/officeart/2005/8/layout/cycle3"/>
    <dgm:cxn modelId="{21FB238E-6472-47C9-9B82-9760FBD7C6CD}" type="presParOf" srcId="{3DDB2CB5-6B20-4B5B-9D16-04DC6E909CC4}" destId="{9692F402-6D48-4A8B-A09E-B2742512AD2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DF8B38-C62B-4617-AC69-1BD0D3991009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4E9DA9-6F24-48ED-959C-E0D8658DC1CF}">
      <dgm:prSet phldrT="[Text]"/>
      <dgm:spPr/>
      <dgm:t>
        <a:bodyPr/>
        <a:lstStyle/>
        <a:p>
          <a:r>
            <a:rPr lang="en-US" b="1" dirty="0" smtClean="0"/>
            <a:t>SEXUAL TRANSMITTED INFECTION</a:t>
          </a:r>
          <a:endParaRPr lang="en-US" b="1" dirty="0"/>
        </a:p>
      </dgm:t>
    </dgm:pt>
    <dgm:pt modelId="{B4489CBE-DBD9-45EF-B8AF-9EE02CBBDC42}" type="parTrans" cxnId="{F7264E8F-AE29-4215-BC61-83DDB4B0027B}">
      <dgm:prSet/>
      <dgm:spPr/>
      <dgm:t>
        <a:bodyPr/>
        <a:lstStyle/>
        <a:p>
          <a:endParaRPr lang="en-US"/>
        </a:p>
      </dgm:t>
    </dgm:pt>
    <dgm:pt modelId="{A646ACA6-8A57-4812-AA35-348286448B95}" type="sibTrans" cxnId="{F7264E8F-AE29-4215-BC61-83DDB4B0027B}">
      <dgm:prSet/>
      <dgm:spPr/>
      <dgm:t>
        <a:bodyPr/>
        <a:lstStyle/>
        <a:p>
          <a:endParaRPr lang="en-US"/>
        </a:p>
      </dgm:t>
    </dgm:pt>
    <dgm:pt modelId="{309F8A93-CE42-4734-98B1-322E84ADEA80}">
      <dgm:prSet phldrT="[Text]" custT="1"/>
      <dgm:spPr/>
      <dgm:t>
        <a:bodyPr/>
        <a:lstStyle/>
        <a:p>
          <a:r>
            <a:rPr lang="en-US" sz="2800" b="1" dirty="0" smtClean="0"/>
            <a:t>RAPE</a:t>
          </a:r>
          <a:endParaRPr lang="en-US" sz="2800" b="1" dirty="0"/>
        </a:p>
      </dgm:t>
    </dgm:pt>
    <dgm:pt modelId="{74ABCF59-057B-40F8-B6F0-7DC056FDC01E}" type="parTrans" cxnId="{BD699118-511C-4BBD-9A61-FB1982D8CEBF}">
      <dgm:prSet/>
      <dgm:spPr/>
      <dgm:t>
        <a:bodyPr/>
        <a:lstStyle/>
        <a:p>
          <a:endParaRPr lang="en-US"/>
        </a:p>
      </dgm:t>
    </dgm:pt>
    <dgm:pt modelId="{37133437-0979-4F5A-8C68-F58CE0702B61}" type="sibTrans" cxnId="{BD699118-511C-4BBD-9A61-FB1982D8CEBF}">
      <dgm:prSet/>
      <dgm:spPr/>
      <dgm:t>
        <a:bodyPr/>
        <a:lstStyle/>
        <a:p>
          <a:endParaRPr lang="en-US"/>
        </a:p>
      </dgm:t>
    </dgm:pt>
    <dgm:pt modelId="{D091F85B-6BD7-4EA3-89A5-26D30B88B016}">
      <dgm:prSet phldrT="[Text]" custT="1"/>
      <dgm:spPr/>
      <dgm:t>
        <a:bodyPr/>
        <a:lstStyle/>
        <a:p>
          <a:r>
            <a:rPr lang="en-US" sz="1200" b="1" dirty="0" smtClean="0"/>
            <a:t>SEXUAL HARASSMENT</a:t>
          </a:r>
          <a:endParaRPr lang="en-US" sz="1200" b="1" dirty="0"/>
        </a:p>
      </dgm:t>
    </dgm:pt>
    <dgm:pt modelId="{63354FF7-8681-445B-9FAC-52ADFC69035B}" type="parTrans" cxnId="{42144462-12F8-414F-A551-082CA3DD3485}">
      <dgm:prSet/>
      <dgm:spPr/>
      <dgm:t>
        <a:bodyPr/>
        <a:lstStyle/>
        <a:p>
          <a:endParaRPr lang="en-US"/>
        </a:p>
      </dgm:t>
    </dgm:pt>
    <dgm:pt modelId="{635CFD8E-5B8C-41CC-8038-AA3BDD28E365}" type="sibTrans" cxnId="{42144462-12F8-414F-A551-082CA3DD3485}">
      <dgm:prSet/>
      <dgm:spPr/>
      <dgm:t>
        <a:bodyPr/>
        <a:lstStyle/>
        <a:p>
          <a:endParaRPr lang="en-US"/>
        </a:p>
      </dgm:t>
    </dgm:pt>
    <dgm:pt modelId="{F3BD50B1-EB0C-468D-A2D7-542BB69F31A3}">
      <dgm:prSet phldrT="[Text]" custT="1"/>
      <dgm:spPr/>
      <dgm:t>
        <a:bodyPr/>
        <a:lstStyle/>
        <a:p>
          <a:r>
            <a:rPr lang="en-US" sz="1800" b="1" dirty="0" smtClean="0"/>
            <a:t>INCEST</a:t>
          </a:r>
          <a:endParaRPr lang="en-US" sz="1800" b="1" dirty="0"/>
        </a:p>
      </dgm:t>
    </dgm:pt>
    <dgm:pt modelId="{BE1E096A-F190-4F51-AFD3-93F281FB5CEC}" type="parTrans" cxnId="{2AE3CB71-41BD-4EB2-971C-3BCBAB7B33BB}">
      <dgm:prSet/>
      <dgm:spPr/>
      <dgm:t>
        <a:bodyPr/>
        <a:lstStyle/>
        <a:p>
          <a:endParaRPr lang="en-US"/>
        </a:p>
      </dgm:t>
    </dgm:pt>
    <dgm:pt modelId="{9714944B-2FFB-4066-9BDE-3EF4F946491C}" type="sibTrans" cxnId="{2AE3CB71-41BD-4EB2-971C-3BCBAB7B33BB}">
      <dgm:prSet/>
      <dgm:spPr/>
      <dgm:t>
        <a:bodyPr/>
        <a:lstStyle/>
        <a:p>
          <a:endParaRPr lang="en-US"/>
        </a:p>
      </dgm:t>
    </dgm:pt>
    <dgm:pt modelId="{8F0F5441-2457-4DF5-B2BB-D8D59487CA33}">
      <dgm:prSet phldrT="[Text]"/>
      <dgm:spPr/>
      <dgm:t>
        <a:bodyPr/>
        <a:lstStyle/>
        <a:p>
          <a:r>
            <a:rPr lang="en-US" b="1" dirty="0" smtClean="0"/>
            <a:t>PORNOGRAPHY AND VIOLENCE AGAINST WOMEN</a:t>
          </a:r>
          <a:endParaRPr lang="en-US" b="1" dirty="0"/>
        </a:p>
      </dgm:t>
    </dgm:pt>
    <dgm:pt modelId="{129E1182-5E51-4494-8171-331C94578818}" type="parTrans" cxnId="{35D2C553-4EFB-4E8D-90EC-478A7D975381}">
      <dgm:prSet/>
      <dgm:spPr/>
      <dgm:t>
        <a:bodyPr/>
        <a:lstStyle/>
        <a:p>
          <a:endParaRPr lang="en-US"/>
        </a:p>
      </dgm:t>
    </dgm:pt>
    <dgm:pt modelId="{B2CE03F3-6B85-4403-AA2B-ABA6598ED118}" type="sibTrans" cxnId="{35D2C553-4EFB-4E8D-90EC-478A7D975381}">
      <dgm:prSet/>
      <dgm:spPr/>
      <dgm:t>
        <a:bodyPr/>
        <a:lstStyle/>
        <a:p>
          <a:endParaRPr lang="en-US"/>
        </a:p>
      </dgm:t>
    </dgm:pt>
    <dgm:pt modelId="{69F610F6-B2EC-4379-A226-A9FA03D350D1}" type="pres">
      <dgm:prSet presAssocID="{47DF8B38-C62B-4617-AC69-1BD0D399100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E0321B89-12BB-48B0-A496-352160E99963}" type="pres">
      <dgm:prSet presAssocID="{4A4E9DA9-6F24-48ED-959C-E0D8658DC1CF}" presName="parTx1" presStyleLbl="node1" presStyleIdx="0" presStyleCnt="5"/>
      <dgm:spPr/>
      <dgm:t>
        <a:bodyPr/>
        <a:lstStyle/>
        <a:p>
          <a:endParaRPr lang="en-US"/>
        </a:p>
      </dgm:t>
    </dgm:pt>
    <dgm:pt modelId="{09A6E505-EE78-4E48-91C7-C48F620026E5}" type="pres">
      <dgm:prSet presAssocID="{309F8A93-CE42-4734-98B1-322E84ADEA80}" presName="parTx2" presStyleLbl="node1" presStyleIdx="1" presStyleCnt="5"/>
      <dgm:spPr/>
      <dgm:t>
        <a:bodyPr/>
        <a:lstStyle/>
        <a:p>
          <a:endParaRPr lang="en-US"/>
        </a:p>
      </dgm:t>
    </dgm:pt>
    <dgm:pt modelId="{5C48B7E9-CC0B-4EFC-A744-2FF7F8D42F1B}" type="pres">
      <dgm:prSet presAssocID="{D091F85B-6BD7-4EA3-89A5-26D30B88B016}" presName="parTx3" presStyleLbl="node1" presStyleIdx="2" presStyleCnt="5"/>
      <dgm:spPr/>
      <dgm:t>
        <a:bodyPr/>
        <a:lstStyle/>
        <a:p>
          <a:endParaRPr lang="en-US"/>
        </a:p>
      </dgm:t>
    </dgm:pt>
    <dgm:pt modelId="{285D7E07-7B0E-4AE2-BAA6-9B69AC0E0B54}" type="pres">
      <dgm:prSet presAssocID="{F3BD50B1-EB0C-468D-A2D7-542BB69F31A3}" presName="parTx4" presStyleLbl="node1" presStyleIdx="3" presStyleCnt="5"/>
      <dgm:spPr/>
      <dgm:t>
        <a:bodyPr/>
        <a:lstStyle/>
        <a:p>
          <a:endParaRPr lang="en-US"/>
        </a:p>
      </dgm:t>
    </dgm:pt>
    <dgm:pt modelId="{01F97EEE-E8D2-4621-85F0-93BA75B23AEB}" type="pres">
      <dgm:prSet presAssocID="{8F0F5441-2457-4DF5-B2BB-D8D59487CA33}" presName="parTx5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3E871FA-F399-4AAB-93DB-F3FEA39347B0}" type="presOf" srcId="{F3BD50B1-EB0C-468D-A2D7-542BB69F31A3}" destId="{285D7E07-7B0E-4AE2-BAA6-9B69AC0E0B54}" srcOrd="0" destOrd="0" presId="urn:microsoft.com/office/officeart/2009/3/layout/SubStepProcess"/>
    <dgm:cxn modelId="{42144462-12F8-414F-A551-082CA3DD3485}" srcId="{47DF8B38-C62B-4617-AC69-1BD0D3991009}" destId="{D091F85B-6BD7-4EA3-89A5-26D30B88B016}" srcOrd="2" destOrd="0" parTransId="{63354FF7-8681-445B-9FAC-52ADFC69035B}" sibTransId="{635CFD8E-5B8C-41CC-8038-AA3BDD28E365}"/>
    <dgm:cxn modelId="{995C8135-53AD-4FB0-8091-9CC6933266A5}" type="presOf" srcId="{D091F85B-6BD7-4EA3-89A5-26D30B88B016}" destId="{5C48B7E9-CC0B-4EFC-A744-2FF7F8D42F1B}" srcOrd="0" destOrd="0" presId="urn:microsoft.com/office/officeart/2009/3/layout/SubStepProcess"/>
    <dgm:cxn modelId="{209C2DA4-1587-4678-B936-0689562B0BB6}" type="presOf" srcId="{4A4E9DA9-6F24-48ED-959C-E0D8658DC1CF}" destId="{E0321B89-12BB-48B0-A496-352160E99963}" srcOrd="0" destOrd="0" presId="urn:microsoft.com/office/officeart/2009/3/layout/SubStepProcess"/>
    <dgm:cxn modelId="{35D2C553-4EFB-4E8D-90EC-478A7D975381}" srcId="{47DF8B38-C62B-4617-AC69-1BD0D3991009}" destId="{8F0F5441-2457-4DF5-B2BB-D8D59487CA33}" srcOrd="4" destOrd="0" parTransId="{129E1182-5E51-4494-8171-331C94578818}" sibTransId="{B2CE03F3-6B85-4403-AA2B-ABA6598ED118}"/>
    <dgm:cxn modelId="{2AE3CB71-41BD-4EB2-971C-3BCBAB7B33BB}" srcId="{47DF8B38-C62B-4617-AC69-1BD0D3991009}" destId="{F3BD50B1-EB0C-468D-A2D7-542BB69F31A3}" srcOrd="3" destOrd="0" parTransId="{BE1E096A-F190-4F51-AFD3-93F281FB5CEC}" sibTransId="{9714944B-2FFB-4066-9BDE-3EF4F946491C}"/>
    <dgm:cxn modelId="{AF14C97C-CB9A-4D9B-AF91-50A900F3C0CB}" type="presOf" srcId="{309F8A93-CE42-4734-98B1-322E84ADEA80}" destId="{09A6E505-EE78-4E48-91C7-C48F620026E5}" srcOrd="0" destOrd="0" presId="urn:microsoft.com/office/officeart/2009/3/layout/SubStepProcess"/>
    <dgm:cxn modelId="{F7264E8F-AE29-4215-BC61-83DDB4B0027B}" srcId="{47DF8B38-C62B-4617-AC69-1BD0D3991009}" destId="{4A4E9DA9-6F24-48ED-959C-E0D8658DC1CF}" srcOrd="0" destOrd="0" parTransId="{B4489CBE-DBD9-45EF-B8AF-9EE02CBBDC42}" sibTransId="{A646ACA6-8A57-4812-AA35-348286448B95}"/>
    <dgm:cxn modelId="{8DB52DB0-6361-463C-977B-FC162DCB5F29}" type="presOf" srcId="{8F0F5441-2457-4DF5-B2BB-D8D59487CA33}" destId="{01F97EEE-E8D2-4621-85F0-93BA75B23AEB}" srcOrd="0" destOrd="0" presId="urn:microsoft.com/office/officeart/2009/3/layout/SubStepProcess"/>
    <dgm:cxn modelId="{BD699118-511C-4BBD-9A61-FB1982D8CEBF}" srcId="{47DF8B38-C62B-4617-AC69-1BD0D3991009}" destId="{309F8A93-CE42-4734-98B1-322E84ADEA80}" srcOrd="1" destOrd="0" parTransId="{74ABCF59-057B-40F8-B6F0-7DC056FDC01E}" sibTransId="{37133437-0979-4F5A-8C68-F58CE0702B61}"/>
    <dgm:cxn modelId="{122A8DF8-8327-4F79-AF68-EE373FADCDF7}" type="presOf" srcId="{47DF8B38-C62B-4617-AC69-1BD0D3991009}" destId="{69F610F6-B2EC-4379-A226-A9FA03D350D1}" srcOrd="0" destOrd="0" presId="urn:microsoft.com/office/officeart/2009/3/layout/SubStepProcess"/>
    <dgm:cxn modelId="{9A4AC9B0-D445-42A6-9364-236C99DCED57}" type="presParOf" srcId="{69F610F6-B2EC-4379-A226-A9FA03D350D1}" destId="{E0321B89-12BB-48B0-A496-352160E99963}" srcOrd="0" destOrd="0" presId="urn:microsoft.com/office/officeart/2009/3/layout/SubStepProcess"/>
    <dgm:cxn modelId="{8CE961F4-8ED0-402A-B04F-8BDA771440E1}" type="presParOf" srcId="{69F610F6-B2EC-4379-A226-A9FA03D350D1}" destId="{09A6E505-EE78-4E48-91C7-C48F620026E5}" srcOrd="1" destOrd="0" presId="urn:microsoft.com/office/officeart/2009/3/layout/SubStepProcess"/>
    <dgm:cxn modelId="{9099AFC2-3C4D-4803-AD75-461ABD2637C5}" type="presParOf" srcId="{69F610F6-B2EC-4379-A226-A9FA03D350D1}" destId="{5C48B7E9-CC0B-4EFC-A744-2FF7F8D42F1B}" srcOrd="2" destOrd="0" presId="urn:microsoft.com/office/officeart/2009/3/layout/SubStepProcess"/>
    <dgm:cxn modelId="{275C3ACD-0D47-4632-BDDE-A7C6B873EB56}" type="presParOf" srcId="{69F610F6-B2EC-4379-A226-A9FA03D350D1}" destId="{285D7E07-7B0E-4AE2-BAA6-9B69AC0E0B54}" srcOrd="3" destOrd="0" presId="urn:microsoft.com/office/officeart/2009/3/layout/SubStepProcess"/>
    <dgm:cxn modelId="{EFFC598C-90B2-4B2C-8514-8DAA17F03FED}" type="presParOf" srcId="{69F610F6-B2EC-4379-A226-A9FA03D350D1}" destId="{01F97EEE-E8D2-4621-85F0-93BA75B23AEB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B0AC0-74E4-49F5-8877-61338E23484C}">
      <dsp:nvSpPr>
        <dsp:cNvPr id="0" name=""/>
        <dsp:cNvSpPr/>
      </dsp:nvSpPr>
      <dsp:spPr>
        <a:xfrm>
          <a:off x="2580556" y="0"/>
          <a:ext cx="4114800" cy="4114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7D650-B3F7-46C6-8B20-E9D21D19D79A}">
      <dsp:nvSpPr>
        <dsp:cNvPr id="0" name=""/>
        <dsp:cNvSpPr/>
      </dsp:nvSpPr>
      <dsp:spPr>
        <a:xfrm>
          <a:off x="1150440" y="76197"/>
          <a:ext cx="2983674" cy="203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Excitement phase</a:t>
          </a:r>
          <a:r>
            <a:rPr lang="en-US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ym typeface="Wingdings" panose="05000000000000000000" pitchFamily="2" charset="2"/>
            </a:rPr>
            <a:t> </a:t>
          </a:r>
          <a:r>
            <a:rPr lang="en-US" sz="1400" b="1" kern="1200" dirty="0" err="1" smtClean="0">
              <a:sym typeface="Wingdings" panose="05000000000000000000" pitchFamily="2" charset="2"/>
            </a:rPr>
            <a:t>Fase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rangsangan</a:t>
          </a:r>
          <a:r>
            <a:rPr lang="en-US" sz="1400" b="1" kern="1200" dirty="0" smtClean="0">
              <a:sym typeface="Wingdings" panose="05000000000000000000" pitchFamily="2" charset="2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ym typeface="Wingdings" panose="05000000000000000000" pitchFamily="2" charset="2"/>
            </a:rPr>
            <a:t>-</a:t>
          </a:r>
          <a:r>
            <a:rPr lang="en-US" sz="1400" b="1" kern="1200" dirty="0" err="1" smtClean="0">
              <a:sym typeface="Wingdings" panose="05000000000000000000" pitchFamily="2" charset="2"/>
            </a:rPr>
            <a:t>kendurnya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pembuluh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darah</a:t>
          </a:r>
          <a:endParaRPr lang="en-US" sz="1400" b="1" kern="1200" dirty="0" smtClean="0">
            <a:sym typeface="Wingdings" panose="05000000000000000000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</a:t>
          </a:r>
          <a:r>
            <a:rPr lang="en-US" sz="1400" b="1" kern="1200" dirty="0" err="1" smtClean="0"/>
            <a:t>meningkatnya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aliran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darah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didaerah</a:t>
          </a:r>
          <a:r>
            <a:rPr lang="en-US" sz="1400" b="1" kern="1200" dirty="0" smtClean="0"/>
            <a:t> genital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</a:t>
          </a:r>
          <a:r>
            <a:rPr lang="en-US" sz="1400" b="1" kern="1200" dirty="0" err="1" smtClean="0"/>
            <a:t>pelumasan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ereksi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vagina&amp;penis</a:t>
          </a:r>
          <a:endParaRPr lang="en-US" sz="1400" b="1" kern="1200" dirty="0"/>
        </a:p>
      </dsp:txBody>
      <dsp:txXfrm>
        <a:off x="1249547" y="175304"/>
        <a:ext cx="2785460" cy="1832011"/>
      </dsp:txXfrm>
    </dsp:sp>
    <dsp:sp modelId="{F4CC52B3-A8FB-4672-93FF-490F51812F96}">
      <dsp:nvSpPr>
        <dsp:cNvPr id="0" name=""/>
        <dsp:cNvSpPr/>
      </dsp:nvSpPr>
      <dsp:spPr>
        <a:xfrm>
          <a:off x="4906306" y="0"/>
          <a:ext cx="2896457" cy="2003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Plateau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</a:t>
          </a:r>
          <a:r>
            <a:rPr lang="en-US" sz="1200" b="1" kern="1200" dirty="0" smtClean="0">
              <a:sym typeface="Wingdings" panose="05000000000000000000" pitchFamily="2" charset="2"/>
            </a:rPr>
            <a:t> </a:t>
          </a:r>
          <a:r>
            <a:rPr lang="en-US" sz="1200" b="1" kern="1200" dirty="0" err="1" smtClean="0">
              <a:sym typeface="Wingdings" panose="05000000000000000000" pitchFamily="2" charset="2"/>
            </a:rPr>
            <a:t>Penguatan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respon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fase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rangsangan</a:t>
          </a:r>
          <a:endParaRPr lang="en-US" sz="1200" b="1" kern="1200" dirty="0" smtClean="0">
            <a:sym typeface="Wingdings" panose="05000000000000000000" pitchFamily="2" charset="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ym typeface="Wingdings" panose="05000000000000000000" pitchFamily="2" charset="2"/>
            </a:rPr>
            <a:t>-</a:t>
          </a:r>
          <a:r>
            <a:rPr lang="en-US" sz="1200" b="1" kern="1200" dirty="0" err="1" smtClean="0">
              <a:sym typeface="Wingdings" panose="05000000000000000000" pitchFamily="2" charset="2"/>
            </a:rPr>
            <a:t>peningkatan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pernafasan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smtClean="0">
              <a:sym typeface="Wingdings" panose="05000000000000000000" pitchFamily="2" charset="2"/>
            </a:rPr>
            <a:t>&amp; </a:t>
          </a:r>
          <a:r>
            <a:rPr lang="en-US" sz="1200" b="1" kern="1200" dirty="0" err="1" smtClean="0">
              <a:sym typeface="Wingdings" panose="05000000000000000000" pitchFamily="2" charset="2"/>
            </a:rPr>
            <a:t>denyut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nadi</a:t>
          </a:r>
          <a:endParaRPr lang="en-US" sz="1200" b="1" kern="1200" dirty="0" smtClean="0">
            <a:sym typeface="Wingdings" panose="05000000000000000000" pitchFamily="2" charset="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ym typeface="Wingdings" panose="05000000000000000000" pitchFamily="2" charset="2"/>
            </a:rPr>
            <a:t>-</a:t>
          </a:r>
          <a:r>
            <a:rPr lang="en-US" sz="1200" b="1" kern="1200" dirty="0" err="1" smtClean="0">
              <a:sym typeface="Wingdings" panose="05000000000000000000" pitchFamily="2" charset="2"/>
            </a:rPr>
            <a:t>tekanan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darah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menjadi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lebih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intens</a:t>
          </a:r>
          <a:endParaRPr lang="en-US" sz="1200" b="1" kern="1200" dirty="0" smtClean="0">
            <a:sym typeface="Wingdings" panose="05000000000000000000" pitchFamily="2" charset="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ym typeface="Wingdings" panose="05000000000000000000" pitchFamily="2" charset="2"/>
            </a:rPr>
            <a:t>-</a:t>
          </a:r>
          <a:r>
            <a:rPr lang="en-US" sz="1200" b="1" kern="1200" dirty="0" err="1" smtClean="0">
              <a:sym typeface="Wingdings" panose="05000000000000000000" pitchFamily="2" charset="2"/>
            </a:rPr>
            <a:t>ereksi</a:t>
          </a:r>
          <a:r>
            <a:rPr lang="en-US" sz="1200" b="1" kern="1200" dirty="0" smtClean="0">
              <a:sym typeface="Wingdings" panose="05000000000000000000" pitchFamily="2" charset="2"/>
            </a:rPr>
            <a:t> penis </a:t>
          </a:r>
          <a:r>
            <a:rPr lang="en-US" sz="1200" b="1" kern="1200" dirty="0" err="1" smtClean="0">
              <a:sym typeface="Wingdings" panose="05000000000000000000" pitchFamily="2" charset="2"/>
            </a:rPr>
            <a:t>dan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pelumasan</a:t>
          </a:r>
          <a:r>
            <a:rPr lang="en-US" sz="1200" b="1" kern="1200" dirty="0" smtClean="0">
              <a:sym typeface="Wingdings" panose="05000000000000000000" pitchFamily="2" charset="2"/>
            </a:rPr>
            <a:t> vagina </a:t>
          </a:r>
          <a:r>
            <a:rPr lang="en-US" sz="1200" b="1" kern="1200" dirty="0" err="1" smtClean="0">
              <a:sym typeface="Wingdings" panose="05000000000000000000" pitchFamily="2" charset="2"/>
            </a:rPr>
            <a:t>lebih</a:t>
          </a:r>
          <a:r>
            <a:rPr lang="en-US" sz="1200" b="1" kern="1200" dirty="0" smtClean="0">
              <a:sym typeface="Wingdings" panose="05000000000000000000" pitchFamily="2" charset="2"/>
            </a:rPr>
            <a:t> </a:t>
          </a:r>
          <a:r>
            <a:rPr lang="en-US" sz="1200" b="1" kern="1200" dirty="0" err="1" smtClean="0">
              <a:sym typeface="Wingdings" panose="05000000000000000000" pitchFamily="2" charset="2"/>
            </a:rPr>
            <a:t>tinggi</a:t>
          </a:r>
          <a:endParaRPr lang="en-US" sz="1200" b="1" kern="1200" dirty="0"/>
        </a:p>
      </dsp:txBody>
      <dsp:txXfrm>
        <a:off x="5004121" y="97815"/>
        <a:ext cx="2700827" cy="1808113"/>
      </dsp:txXfrm>
    </dsp:sp>
    <dsp:sp modelId="{0BF25C59-93D8-414E-BE42-50E2F1618567}">
      <dsp:nvSpPr>
        <dsp:cNvPr id="0" name=""/>
        <dsp:cNvSpPr/>
      </dsp:nvSpPr>
      <dsp:spPr>
        <a:xfrm>
          <a:off x="1220022" y="2236311"/>
          <a:ext cx="3291774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Orgasm phase</a:t>
          </a:r>
          <a:r>
            <a:rPr lang="en-US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ym typeface="Wingdings" panose="05000000000000000000" pitchFamily="2" charset="2"/>
            </a:rPr>
            <a:t> </a:t>
          </a:r>
          <a:r>
            <a:rPr lang="en-US" sz="1400" b="1" kern="1200" dirty="0" err="1" smtClean="0">
              <a:sym typeface="Wingdings" panose="05000000000000000000" pitchFamily="2" charset="2"/>
            </a:rPr>
            <a:t>Penyaluran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kumpulan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darah</a:t>
          </a:r>
          <a:r>
            <a:rPr lang="en-US" sz="1400" b="1" kern="1200" dirty="0" smtClean="0">
              <a:sym typeface="Wingdings" panose="05000000000000000000" pitchFamily="2" charset="2"/>
            </a:rPr>
            <a:t> &amp; </a:t>
          </a:r>
          <a:r>
            <a:rPr lang="en-US" sz="1400" b="1" kern="1200" dirty="0" err="1" smtClean="0">
              <a:sym typeface="Wingdings" panose="05000000000000000000" pitchFamily="2" charset="2"/>
            </a:rPr>
            <a:t>tegangan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otot</a:t>
          </a:r>
          <a:endParaRPr lang="en-US" sz="1400" b="1" kern="1200" dirty="0" smtClean="0">
            <a:sym typeface="Wingdings" panose="05000000000000000000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ym typeface="Wingdings" panose="05000000000000000000" pitchFamily="2" charset="2"/>
            </a:rPr>
            <a:t>-</a:t>
          </a:r>
          <a:r>
            <a:rPr lang="en-US" sz="1400" b="1" kern="1200" dirty="0" err="1" smtClean="0">
              <a:sym typeface="Wingdings" panose="05000000000000000000" pitchFamily="2" charset="2"/>
            </a:rPr>
            <a:t>terjadi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ledakan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ketegangan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r>
            <a:rPr lang="en-US" sz="1400" b="1" kern="1200" dirty="0" err="1" smtClean="0">
              <a:sym typeface="Wingdings" panose="05000000000000000000" pitchFamily="2" charset="2"/>
            </a:rPr>
            <a:t>neuromuskuler</a:t>
          </a:r>
          <a:endParaRPr lang="en-US" sz="1400" b="1" kern="1200" dirty="0" smtClean="0">
            <a:sym typeface="Wingdings" panose="05000000000000000000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ym typeface="Wingdings" panose="05000000000000000000" pitchFamily="2" charset="2"/>
            </a:rPr>
            <a:t>-</a:t>
          </a:r>
          <a:r>
            <a:rPr lang="en-US" sz="1400" b="1" kern="1200" dirty="0" err="1" smtClean="0">
              <a:sym typeface="Wingdings" panose="05000000000000000000" pitchFamily="2" charset="2"/>
            </a:rPr>
            <a:t>kepuasan</a:t>
          </a:r>
          <a:r>
            <a:rPr lang="en-US" sz="1400" b="1" kern="1200" dirty="0" smtClean="0">
              <a:sym typeface="Wingdings" panose="05000000000000000000" pitchFamily="2" charset="2"/>
            </a:rPr>
            <a:t> yang </a:t>
          </a:r>
          <a:r>
            <a:rPr lang="en-US" sz="1400" b="1" kern="1200" dirty="0" err="1" smtClean="0">
              <a:sym typeface="Wingdings" panose="05000000000000000000" pitchFamily="2" charset="2"/>
            </a:rPr>
            <a:t>intens</a:t>
          </a:r>
          <a:r>
            <a:rPr lang="en-US" sz="1400" b="1" kern="1200" dirty="0" smtClean="0">
              <a:sym typeface="Wingdings" panose="05000000000000000000" pitchFamily="2" charset="2"/>
            </a:rPr>
            <a:t> </a:t>
          </a:r>
          <a:endParaRPr lang="en-US" sz="1400" b="1" kern="1200" dirty="0"/>
        </a:p>
      </dsp:txBody>
      <dsp:txXfrm>
        <a:off x="1300369" y="2316658"/>
        <a:ext cx="3131080" cy="1485226"/>
      </dsp:txXfrm>
    </dsp:sp>
    <dsp:sp modelId="{092CC9E5-1780-4148-9936-BA4FFD606D14}">
      <dsp:nvSpPr>
        <dsp:cNvPr id="0" name=""/>
        <dsp:cNvSpPr/>
      </dsp:nvSpPr>
      <dsp:spPr>
        <a:xfrm>
          <a:off x="5004049" y="2084574"/>
          <a:ext cx="3027949" cy="203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Resolution phase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ym typeface="Wingdings" panose="05000000000000000000" pitchFamily="2" charset="2"/>
            </a:rPr>
            <a:t> </a:t>
          </a:r>
          <a:r>
            <a:rPr lang="en-US" sz="1600" b="1" kern="1200" dirty="0" err="1" smtClean="0">
              <a:sym typeface="Wingdings" panose="05000000000000000000" pitchFamily="2" charset="2"/>
            </a:rPr>
            <a:t>Fisiologis</a:t>
          </a:r>
          <a:r>
            <a:rPr lang="en-US" sz="1600" b="1" kern="1200" dirty="0" smtClean="0">
              <a:sym typeface="Wingdings" panose="05000000000000000000" pitchFamily="2" charset="2"/>
            </a:rPr>
            <a:t> </a:t>
          </a:r>
          <a:r>
            <a:rPr lang="en-US" sz="1600" b="1" kern="1200" dirty="0" err="1" smtClean="0">
              <a:sym typeface="Wingdings" panose="05000000000000000000" pitchFamily="2" charset="2"/>
            </a:rPr>
            <a:t>dan</a:t>
          </a:r>
          <a:r>
            <a:rPr lang="en-US" sz="1600" b="1" kern="1200" dirty="0" smtClean="0">
              <a:sym typeface="Wingdings" panose="05000000000000000000" pitchFamily="2" charset="2"/>
            </a:rPr>
            <a:t> </a:t>
          </a:r>
          <a:r>
            <a:rPr lang="en-US" sz="1600" b="1" kern="1200" dirty="0" err="1" smtClean="0">
              <a:sym typeface="Wingdings" panose="05000000000000000000" pitchFamily="2" charset="2"/>
            </a:rPr>
            <a:t>psikologis</a:t>
          </a:r>
          <a:r>
            <a:rPr lang="en-US" sz="1600" b="1" kern="1200" dirty="0" smtClean="0">
              <a:sym typeface="Wingdings" panose="05000000000000000000" pitchFamily="2" charset="2"/>
            </a:rPr>
            <a:t> </a:t>
          </a:r>
          <a:r>
            <a:rPr lang="en-US" sz="1600" b="1" kern="1200" dirty="0" err="1" smtClean="0">
              <a:sym typeface="Wingdings" panose="05000000000000000000" pitchFamily="2" charset="2"/>
            </a:rPr>
            <a:t>kembali</a:t>
          </a:r>
          <a:r>
            <a:rPr lang="en-US" sz="1600" b="1" kern="1200" dirty="0" smtClean="0">
              <a:sym typeface="Wingdings" panose="05000000000000000000" pitchFamily="2" charset="2"/>
            </a:rPr>
            <a:t> </a:t>
          </a:r>
          <a:r>
            <a:rPr lang="en-US" sz="1600" b="1" kern="1200" dirty="0" err="1" smtClean="0">
              <a:sym typeface="Wingdings" panose="05000000000000000000" pitchFamily="2" charset="2"/>
            </a:rPr>
            <a:t>keadaan</a:t>
          </a:r>
          <a:r>
            <a:rPr lang="en-US" sz="1600" b="1" kern="1200" dirty="0" smtClean="0">
              <a:sym typeface="Wingdings" panose="05000000000000000000" pitchFamily="2" charset="2"/>
            </a:rPr>
            <a:t> </a:t>
          </a:r>
          <a:r>
            <a:rPr lang="en-US" sz="1600" b="1" kern="1200" dirty="0" err="1" smtClean="0">
              <a:sym typeface="Wingdings" panose="05000000000000000000" pitchFamily="2" charset="2"/>
            </a:rPr>
            <a:t>tidak</a:t>
          </a:r>
          <a:r>
            <a:rPr lang="en-US" sz="1600" b="1" kern="1200" dirty="0" smtClean="0">
              <a:sym typeface="Wingdings" panose="05000000000000000000" pitchFamily="2" charset="2"/>
            </a:rPr>
            <a:t> </a:t>
          </a:r>
          <a:r>
            <a:rPr lang="en-US" sz="1600" b="1" kern="1200" dirty="0" err="1" smtClean="0">
              <a:sym typeface="Wingdings" panose="05000000000000000000" pitchFamily="2" charset="2"/>
            </a:rPr>
            <a:t>terangsang</a:t>
          </a:r>
          <a:r>
            <a:rPr lang="en-US" sz="1600" b="1" kern="1200" dirty="0" smtClean="0">
              <a:sym typeface="Wingdings" panose="05000000000000000000" pitchFamily="2" charset="2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Denyut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jantung,tekanan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darah,pernafasan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kembali</a:t>
          </a:r>
          <a:r>
            <a:rPr lang="en-US" sz="1600" b="1" kern="1200" dirty="0" smtClean="0"/>
            <a:t> normal</a:t>
          </a:r>
          <a:endParaRPr lang="en-US" sz="1600" b="1" kern="1200" dirty="0"/>
        </a:p>
      </dsp:txBody>
      <dsp:txXfrm>
        <a:off x="5103156" y="2183681"/>
        <a:ext cx="2829735" cy="1832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D51D-5E1F-4579-B154-22E06F71E654}">
      <dsp:nvSpPr>
        <dsp:cNvPr id="0" name=""/>
        <dsp:cNvSpPr/>
      </dsp:nvSpPr>
      <dsp:spPr>
        <a:xfrm rot="16200000">
          <a:off x="994571" y="3970"/>
          <a:ext cx="2024062" cy="203199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Religious Script</a:t>
          </a:r>
          <a:endParaRPr lang="en-US" sz="1800" kern="1200" dirty="0"/>
        </a:p>
      </dsp:txBody>
      <dsp:txXfrm rot="5400000">
        <a:off x="1344815" y="513952"/>
        <a:ext cx="1677785" cy="1012031"/>
      </dsp:txXfrm>
    </dsp:sp>
    <dsp:sp modelId="{827F08E7-62E2-40C6-BD70-06783CB38F36}">
      <dsp:nvSpPr>
        <dsp:cNvPr id="0" name=""/>
        <dsp:cNvSpPr/>
      </dsp:nvSpPr>
      <dsp:spPr>
        <a:xfrm rot="5400000">
          <a:off x="3126673" y="-2479"/>
          <a:ext cx="2024062" cy="202902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Romantic Script</a:t>
          </a:r>
          <a:endParaRPr lang="en-US" sz="1800" kern="1200" dirty="0"/>
        </a:p>
      </dsp:txBody>
      <dsp:txXfrm rot="-5400000">
        <a:off x="3124194" y="506016"/>
        <a:ext cx="1674810" cy="1012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11A52-2D06-4DC8-957B-DA4701FE513E}">
      <dsp:nvSpPr>
        <dsp:cNvPr id="0" name=""/>
        <dsp:cNvSpPr/>
      </dsp:nvSpPr>
      <dsp:spPr>
        <a:xfrm>
          <a:off x="1816088" y="38084"/>
          <a:ext cx="3854924" cy="3854924"/>
        </a:xfrm>
        <a:prstGeom prst="circularArrow">
          <a:avLst>
            <a:gd name="adj1" fmla="val 5544"/>
            <a:gd name="adj2" fmla="val 330680"/>
            <a:gd name="adj3" fmla="val 13776907"/>
            <a:gd name="adj4" fmla="val 17385367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521D6-6FF1-4818-9D1B-148B96DDC8A1}">
      <dsp:nvSpPr>
        <dsp:cNvPr id="0" name=""/>
        <dsp:cNvSpPr/>
      </dsp:nvSpPr>
      <dsp:spPr>
        <a:xfrm>
          <a:off x="2971322" y="1129"/>
          <a:ext cx="1804354" cy="902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SEX EDUCATION</a:t>
          </a:r>
          <a:endParaRPr lang="en-US" sz="1400" b="1" kern="1200" dirty="0"/>
        </a:p>
      </dsp:txBody>
      <dsp:txXfrm>
        <a:off x="3015363" y="45170"/>
        <a:ext cx="1716272" cy="814095"/>
      </dsp:txXfrm>
    </dsp:sp>
    <dsp:sp modelId="{1DE7F38A-55B8-4202-8C75-4606EF21ED2E}">
      <dsp:nvSpPr>
        <dsp:cNvPr id="0" name=""/>
        <dsp:cNvSpPr/>
      </dsp:nvSpPr>
      <dsp:spPr>
        <a:xfrm>
          <a:off x="4572000" y="1142993"/>
          <a:ext cx="1804354" cy="902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CONTRATEPTION</a:t>
          </a:r>
          <a:endParaRPr lang="en-US" sz="1100" b="1" kern="1200" dirty="0"/>
        </a:p>
      </dsp:txBody>
      <dsp:txXfrm>
        <a:off x="4616041" y="1187034"/>
        <a:ext cx="1716272" cy="814095"/>
      </dsp:txXfrm>
    </dsp:sp>
    <dsp:sp modelId="{78AE69DE-AD21-42F2-8BB1-05B67BE5349A}">
      <dsp:nvSpPr>
        <dsp:cNvPr id="0" name=""/>
        <dsp:cNvSpPr/>
      </dsp:nvSpPr>
      <dsp:spPr>
        <a:xfrm>
          <a:off x="4330698" y="2857508"/>
          <a:ext cx="1804354" cy="902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PSYCHOSEXUAL DYSFUCNCTIONS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and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DISORDERS</a:t>
          </a:r>
        </a:p>
      </dsp:txBody>
      <dsp:txXfrm>
        <a:off x="4374739" y="2901549"/>
        <a:ext cx="1716272" cy="814095"/>
      </dsp:txXfrm>
    </dsp:sp>
    <dsp:sp modelId="{1BEFA6CE-1DE9-49D6-A60E-446832548382}">
      <dsp:nvSpPr>
        <dsp:cNvPr id="0" name=""/>
        <dsp:cNvSpPr/>
      </dsp:nvSpPr>
      <dsp:spPr>
        <a:xfrm>
          <a:off x="1587496" y="2857500"/>
          <a:ext cx="1804354" cy="902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SEXUAL COMMUNICATION</a:t>
          </a:r>
          <a:endParaRPr lang="en-US" sz="1200" b="1" kern="1200" dirty="0"/>
        </a:p>
      </dsp:txBody>
      <dsp:txXfrm>
        <a:off x="1631537" y="2901541"/>
        <a:ext cx="1716272" cy="814095"/>
      </dsp:txXfrm>
    </dsp:sp>
    <dsp:sp modelId="{9692F402-6D48-4A8B-A09E-B2742512AD2B}">
      <dsp:nvSpPr>
        <dsp:cNvPr id="0" name=""/>
        <dsp:cNvSpPr/>
      </dsp:nvSpPr>
      <dsp:spPr>
        <a:xfrm>
          <a:off x="1066794" y="1143009"/>
          <a:ext cx="1804354" cy="902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SEXUAL MYTHS</a:t>
          </a:r>
          <a:endParaRPr lang="en-US" sz="1400" b="1" kern="1200" dirty="0"/>
        </a:p>
      </dsp:txBody>
      <dsp:txXfrm>
        <a:off x="1110835" y="1187050"/>
        <a:ext cx="1716272" cy="814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21B89-12BB-48B0-A496-352160E99963}">
      <dsp:nvSpPr>
        <dsp:cNvPr id="0" name=""/>
        <dsp:cNvSpPr/>
      </dsp:nvSpPr>
      <dsp:spPr>
        <a:xfrm>
          <a:off x="1079" y="221195"/>
          <a:ext cx="1767408" cy="17674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SEXUAL TRANSMITTED INFECTION</a:t>
          </a:r>
          <a:endParaRPr lang="en-US" sz="1200" b="1" kern="1200" dirty="0"/>
        </a:p>
      </dsp:txBody>
      <dsp:txXfrm>
        <a:off x="259910" y="480026"/>
        <a:ext cx="1249746" cy="1249746"/>
      </dsp:txXfrm>
    </dsp:sp>
    <dsp:sp modelId="{09A6E505-EE78-4E48-91C7-C48F620026E5}">
      <dsp:nvSpPr>
        <dsp:cNvPr id="0" name=""/>
        <dsp:cNvSpPr/>
      </dsp:nvSpPr>
      <dsp:spPr>
        <a:xfrm>
          <a:off x="1768487" y="221195"/>
          <a:ext cx="1767408" cy="17674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RAPE</a:t>
          </a:r>
          <a:endParaRPr lang="en-US" sz="2800" b="1" kern="1200" dirty="0"/>
        </a:p>
      </dsp:txBody>
      <dsp:txXfrm>
        <a:off x="2027318" y="480026"/>
        <a:ext cx="1249746" cy="1249746"/>
      </dsp:txXfrm>
    </dsp:sp>
    <dsp:sp modelId="{5C48B7E9-CC0B-4EFC-A744-2FF7F8D42F1B}">
      <dsp:nvSpPr>
        <dsp:cNvPr id="0" name=""/>
        <dsp:cNvSpPr/>
      </dsp:nvSpPr>
      <dsp:spPr>
        <a:xfrm>
          <a:off x="3535895" y="221195"/>
          <a:ext cx="1767408" cy="17674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SEXUAL HARASSMENT</a:t>
          </a:r>
          <a:endParaRPr lang="en-US" sz="1200" b="1" kern="1200" dirty="0"/>
        </a:p>
      </dsp:txBody>
      <dsp:txXfrm>
        <a:off x="3794726" y="480026"/>
        <a:ext cx="1249746" cy="1249746"/>
      </dsp:txXfrm>
    </dsp:sp>
    <dsp:sp modelId="{285D7E07-7B0E-4AE2-BAA6-9B69AC0E0B54}">
      <dsp:nvSpPr>
        <dsp:cNvPr id="0" name=""/>
        <dsp:cNvSpPr/>
      </dsp:nvSpPr>
      <dsp:spPr>
        <a:xfrm>
          <a:off x="5303304" y="221195"/>
          <a:ext cx="1767408" cy="17674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INCEST</a:t>
          </a:r>
          <a:endParaRPr lang="en-US" sz="1800" b="1" kern="1200" dirty="0"/>
        </a:p>
      </dsp:txBody>
      <dsp:txXfrm>
        <a:off x="5562135" y="480026"/>
        <a:ext cx="1249746" cy="1249746"/>
      </dsp:txXfrm>
    </dsp:sp>
    <dsp:sp modelId="{01F97EEE-E8D2-4621-85F0-93BA75B23AEB}">
      <dsp:nvSpPr>
        <dsp:cNvPr id="0" name=""/>
        <dsp:cNvSpPr/>
      </dsp:nvSpPr>
      <dsp:spPr>
        <a:xfrm>
          <a:off x="7070712" y="221195"/>
          <a:ext cx="1767408" cy="17674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PORNOGRAPHY AND VIOLENCE AGAINST WOMEN</a:t>
          </a:r>
          <a:endParaRPr lang="en-US" sz="1200" b="1" kern="1200" dirty="0"/>
        </a:p>
      </dsp:txBody>
      <dsp:txXfrm>
        <a:off x="7329543" y="480026"/>
        <a:ext cx="1249746" cy="1249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6B8E29-32B5-4A75-84FE-DEBA6CCA089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B03B458-66A1-4F1D-B718-F059D1DD66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848600" cy="1828799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SEXUALITY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VIDINIA RAMADHANI</a:t>
            </a:r>
          </a:p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(2016031037)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098" name="Picture 2" descr="Image result for sex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038600"/>
            <a:ext cx="4003171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Orientation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628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/>
              <a:t>Orientasi</a:t>
            </a:r>
            <a:r>
              <a:rPr lang="en-US" b="1" i="1" dirty="0"/>
              <a:t> </a:t>
            </a:r>
            <a:r>
              <a:rPr lang="en-US" b="1" i="1" dirty="0" err="1"/>
              <a:t>seksual</a:t>
            </a:r>
            <a:r>
              <a:rPr lang="en-US" b="1" i="1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: 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etertarikan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b="1" i="1" dirty="0"/>
              <a:t>(</a:t>
            </a:r>
            <a:r>
              <a:rPr lang="en-US" b="1" i="1" dirty="0" err="1"/>
              <a:t>orientasi</a:t>
            </a:r>
            <a:r>
              <a:rPr lang="en-US" b="1" i="1" dirty="0"/>
              <a:t> </a:t>
            </a:r>
            <a:r>
              <a:rPr lang="en-US" b="1" i="1" dirty="0" err="1"/>
              <a:t>homoseksual</a:t>
            </a:r>
            <a:r>
              <a:rPr lang="en-US" b="1" i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b="1" i="1" dirty="0"/>
              <a:t>(</a:t>
            </a:r>
            <a:r>
              <a:rPr lang="en-US" b="1" i="1" dirty="0" err="1"/>
              <a:t>orientasi</a:t>
            </a:r>
            <a:r>
              <a:rPr lang="en-US" b="1" i="1" dirty="0"/>
              <a:t> </a:t>
            </a:r>
            <a:r>
              <a:rPr lang="en-US" b="1" i="1" dirty="0" err="1" smtClean="0"/>
              <a:t>heteroseksual</a:t>
            </a:r>
            <a:r>
              <a:rPr lang="en-US" b="1" i="1" dirty="0" smtClean="0"/>
              <a:t>).</a:t>
            </a:r>
          </a:p>
          <a:p>
            <a:r>
              <a:rPr lang="en-US" dirty="0"/>
              <a:t> </a:t>
            </a:r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b="1" i="1" dirty="0" smtClean="0"/>
              <a:t>(</a:t>
            </a:r>
            <a:r>
              <a:rPr lang="en-US" b="1" i="1" dirty="0" err="1" smtClean="0"/>
              <a:t>orientasi</a:t>
            </a:r>
            <a:r>
              <a:rPr lang="en-US" b="1" i="1" dirty="0" smtClean="0"/>
              <a:t> bisexual).</a:t>
            </a:r>
            <a:endParaRPr lang="en-US" b="1" i="1" dirty="0"/>
          </a:p>
        </p:txBody>
      </p:sp>
      <p:sp>
        <p:nvSpPr>
          <p:cNvPr id="4" name="AutoShape 2" descr="Image result for lesbian dan gay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esbian dan gay silhouet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lesbian dan gay silhouet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Image result for lesbian dan gay silho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15171"/>
            <a:ext cx="2448022" cy="1629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heterosex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0219"/>
            <a:ext cx="24384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exua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61796"/>
            <a:ext cx="2706630" cy="124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Genetic</a:t>
            </a:r>
          </a:p>
          <a:p>
            <a:pPr algn="ctr"/>
            <a:r>
              <a:rPr lang="en-US" sz="4800" dirty="0" smtClean="0"/>
              <a:t>Hormonal</a:t>
            </a:r>
          </a:p>
          <a:p>
            <a:pPr algn="ctr"/>
            <a:r>
              <a:rPr lang="en-US" sz="4800" dirty="0" smtClean="0"/>
              <a:t>Cognitive</a:t>
            </a:r>
          </a:p>
          <a:p>
            <a:pPr algn="ctr"/>
            <a:r>
              <a:rPr lang="en-US" sz="4800" dirty="0" err="1" smtClean="0"/>
              <a:t>Environtmental</a:t>
            </a:r>
            <a:r>
              <a:rPr lang="en-US" sz="4800" dirty="0" smtClean="0"/>
              <a:t> factors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77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Sexual Patterns in the United States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Survei</a:t>
            </a:r>
            <a:r>
              <a:rPr lang="en-US" dirty="0"/>
              <a:t> 1994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konservatif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L</a:t>
            </a:r>
            <a:r>
              <a:rPr lang="en-US" dirty="0" err="1" smtClean="0"/>
              <a:t>aki-laki</a:t>
            </a:r>
            <a:r>
              <a:rPr lang="en-US" dirty="0" smtClean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17,4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16,9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98304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SEXUALITY </a:t>
            </a:r>
            <a:br>
              <a:rPr lang="en-US" sz="6600" dirty="0" smtClean="0"/>
            </a:br>
            <a:r>
              <a:rPr lang="en-US" sz="6600" dirty="0" smtClean="0"/>
              <a:t>AND </a:t>
            </a:r>
            <a:br>
              <a:rPr lang="en-US" sz="6600" dirty="0" smtClean="0"/>
            </a:br>
            <a:r>
              <a:rPr lang="en-US" sz="6600" dirty="0" smtClean="0"/>
              <a:t>ADJUSTMENT</a:t>
            </a:r>
            <a:endParaRPr lang="en-US" sz="6600" dirty="0"/>
          </a:p>
        </p:txBody>
      </p:sp>
      <p:sp>
        <p:nvSpPr>
          <p:cNvPr id="3" name="Oval 2"/>
          <p:cNvSpPr/>
          <p:nvPr/>
        </p:nvSpPr>
        <p:spPr>
          <a:xfrm>
            <a:off x="3124200" y="457200"/>
            <a:ext cx="30480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 rot="19518188">
            <a:off x="6444771" y="2197321"/>
            <a:ext cx="2404659" cy="1771587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705974"/>
              </p:ext>
            </p:extLst>
          </p:nvPr>
        </p:nvGraphicFramePr>
        <p:xfrm>
          <a:off x="762000" y="22098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sexual communic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1752600" cy="1164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xual myth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8872"/>
            <a:ext cx="1484898" cy="62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xual educ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1600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ntracep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27006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hycosexual function and disord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163261" cy="77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21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Contraception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 numCol="2">
            <a:normAutofit/>
          </a:bodyPr>
          <a:lstStyle/>
          <a:p>
            <a:r>
              <a:rPr lang="en-US" sz="1600" dirty="0" smtClean="0"/>
              <a:t>Oral </a:t>
            </a:r>
            <a:r>
              <a:rPr lang="en-US" sz="1600" dirty="0" err="1" smtClean="0"/>
              <a:t>contraptives</a:t>
            </a:r>
            <a:endParaRPr lang="en-US" sz="1600" dirty="0" smtClean="0"/>
          </a:p>
          <a:p>
            <a:r>
              <a:rPr lang="en-US" sz="1600" dirty="0" smtClean="0"/>
              <a:t>Condoms</a:t>
            </a:r>
          </a:p>
          <a:p>
            <a:r>
              <a:rPr lang="en-US" sz="1600" dirty="0" err="1" smtClean="0"/>
              <a:t>Diaphagram</a:t>
            </a:r>
            <a:endParaRPr lang="en-US" sz="1600" dirty="0" smtClean="0"/>
          </a:p>
          <a:p>
            <a:r>
              <a:rPr lang="en-US" sz="1600" dirty="0" smtClean="0"/>
              <a:t>Spermicides</a:t>
            </a:r>
          </a:p>
          <a:p>
            <a:r>
              <a:rPr lang="en-US" sz="1600" dirty="0" smtClean="0"/>
              <a:t>IUD</a:t>
            </a:r>
          </a:p>
          <a:p>
            <a:r>
              <a:rPr lang="en-US" sz="1600" dirty="0" smtClean="0"/>
              <a:t>Norplant</a:t>
            </a:r>
          </a:p>
          <a:p>
            <a:r>
              <a:rPr lang="en-US" sz="1600" dirty="0" smtClean="0"/>
              <a:t>Depo-Provera</a:t>
            </a:r>
          </a:p>
          <a:p>
            <a:r>
              <a:rPr lang="en-US" sz="1600" dirty="0" err="1" smtClean="0"/>
              <a:t>Orho</a:t>
            </a:r>
            <a:r>
              <a:rPr lang="en-US" sz="1600" dirty="0" smtClean="0"/>
              <a:t> </a:t>
            </a:r>
            <a:r>
              <a:rPr lang="en-US" sz="1600" dirty="0" err="1" smtClean="0"/>
              <a:t>Evra</a:t>
            </a:r>
            <a:endParaRPr lang="en-US" sz="1600" dirty="0" smtClean="0"/>
          </a:p>
          <a:p>
            <a:r>
              <a:rPr lang="en-US" sz="1600" dirty="0" err="1" smtClean="0"/>
              <a:t>Preven</a:t>
            </a:r>
            <a:r>
              <a:rPr lang="en-US" sz="1600" dirty="0" smtClean="0"/>
              <a:t> and Plan B</a:t>
            </a:r>
          </a:p>
          <a:p>
            <a:r>
              <a:rPr lang="en-US" sz="1600" dirty="0" smtClean="0"/>
              <a:t>Tubal ligation</a:t>
            </a:r>
          </a:p>
          <a:p>
            <a:r>
              <a:rPr lang="en-US" sz="1600" dirty="0" smtClean="0"/>
              <a:t>Vasectomy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458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39580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Psychosexual Dysfunctions and Disorders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Psychosexual Dysfunction</a:t>
            </a:r>
          </a:p>
          <a:p>
            <a:r>
              <a:rPr lang="en-US" dirty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, </a:t>
            </a:r>
            <a:r>
              <a:rPr lang="en-US" dirty="0" err="1" smtClean="0"/>
              <a:t>wanita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minim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,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ber-ereksi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orgasme</a:t>
            </a:r>
            <a:r>
              <a:rPr lang="en-US" dirty="0" smtClean="0"/>
              <a:t>,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ber-orgasme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ber-orgasme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Image result for psychosexual dis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733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59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Treatmen</a:t>
            </a:r>
            <a:r>
              <a:rPr lang="en-US" sz="4000" dirty="0" smtClean="0"/>
              <a:t> for Psychosexual Dysfunctions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0" b="97170" l="10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810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viagr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2575560"/>
            <a:ext cx="3200400" cy="23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Paraphillas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gangguan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pada</a:t>
            </a:r>
            <a:r>
              <a:rPr lang="en-US" sz="2800" dirty="0" smtClean="0">
                <a:sym typeface="Wingdings" panose="05000000000000000000" pitchFamily="2" charset="2"/>
              </a:rPr>
              <a:t> psychosexual </a:t>
            </a:r>
            <a:r>
              <a:rPr lang="en-US" sz="2800" dirty="0" err="1" smtClean="0">
                <a:sym typeface="Wingdings" panose="05000000000000000000" pitchFamily="2" charset="2"/>
              </a:rPr>
              <a:t>seseorang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berkaitan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dengan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kepuasan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pada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suatu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hal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tidak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lazim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Fetishism</a:t>
            </a:r>
          </a:p>
          <a:p>
            <a:pPr algn="ctr"/>
            <a:r>
              <a:rPr lang="en-US" sz="2800" dirty="0" err="1" smtClean="0"/>
              <a:t>Transvestism</a:t>
            </a:r>
            <a:endParaRPr lang="en-US" sz="2800" dirty="0" smtClean="0"/>
          </a:p>
          <a:p>
            <a:pPr algn="ctr"/>
            <a:r>
              <a:rPr lang="en-US" sz="2800" dirty="0" smtClean="0"/>
              <a:t>Exhibitionism</a:t>
            </a:r>
          </a:p>
          <a:p>
            <a:pPr algn="ctr"/>
            <a:r>
              <a:rPr lang="en-US" sz="2800" dirty="0" smtClean="0"/>
              <a:t>Voyeurism</a:t>
            </a:r>
          </a:p>
          <a:p>
            <a:pPr algn="ctr"/>
            <a:r>
              <a:rPr lang="en-US" sz="2800" dirty="0" smtClean="0"/>
              <a:t>Sadism</a:t>
            </a:r>
          </a:p>
          <a:p>
            <a:pPr algn="ctr"/>
            <a:r>
              <a:rPr lang="en-US" sz="2800" dirty="0" smtClean="0"/>
              <a:t>Masochism</a:t>
            </a:r>
          </a:p>
          <a:p>
            <a:pPr algn="ctr"/>
            <a:r>
              <a:rPr lang="en-US" sz="2800" dirty="0"/>
              <a:t>P</a:t>
            </a:r>
            <a:r>
              <a:rPr lang="en-US" sz="2800" dirty="0" smtClean="0"/>
              <a:t>edophilia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31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Gender Identity Disorder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745505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Transsexualism</a:t>
            </a:r>
            <a:endParaRPr lang="en-US" sz="8000" dirty="0"/>
          </a:p>
        </p:txBody>
      </p:sp>
      <p:pic>
        <p:nvPicPr>
          <p:cNvPr id="7170" name="Picture 2" descr="Image result for transexu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1912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68" y="533400"/>
            <a:ext cx="7756263" cy="522104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SEXUAL MOTIVATION </a:t>
            </a:r>
            <a:br>
              <a:rPr lang="en-US" sz="6000" dirty="0" smtClean="0"/>
            </a:br>
            <a:r>
              <a:rPr lang="en-US" sz="6000" dirty="0" smtClean="0"/>
              <a:t>AND </a:t>
            </a:r>
            <a:br>
              <a:rPr lang="en-US" sz="6000" dirty="0" smtClean="0"/>
            </a:br>
            <a:r>
              <a:rPr lang="en-US" sz="6000" dirty="0" smtClean="0"/>
              <a:t>BEHAVIOR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667000" y="685800"/>
            <a:ext cx="3048000" cy="949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5867400" y="2057400"/>
            <a:ext cx="2590800" cy="3581400"/>
          </a:xfrm>
          <a:prstGeom prst="irregularSeal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SEXUALITY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HARM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762000"/>
            <a:ext cx="2743200" cy="1752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3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538849" y="2057400"/>
            <a:ext cx="2514600" cy="42672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93019"/>
              </p:ext>
            </p:extLst>
          </p:nvPr>
        </p:nvGraphicFramePr>
        <p:xfrm>
          <a:off x="152400" y="2286000"/>
          <a:ext cx="8839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>
            <a:off x="897082" y="4343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182" y="4953000"/>
            <a:ext cx="1828800" cy="167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GONORRHEA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SYPHILIS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CHLAMYDIA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GENITAL HERPES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HPV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AIDS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ra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1112520"/>
            <a:ext cx="1624599" cy="99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exual harass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10099"/>
            <a:ext cx="2300880" cy="2084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2740640" y="2095500"/>
            <a:ext cx="147281" cy="4114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470106" y="4311385"/>
            <a:ext cx="297360" cy="377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172200" y="2103120"/>
            <a:ext cx="228600" cy="4038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Image result for inc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98" y="683623"/>
            <a:ext cx="1937715" cy="129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ornography and violence against wom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743200" cy="147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Down Arrow 5"/>
          <p:cNvSpPr/>
          <p:nvPr/>
        </p:nvSpPr>
        <p:spPr>
          <a:xfrm>
            <a:off x="8040188" y="4343400"/>
            <a:ext cx="265611" cy="39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4267200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>
                <a:latin typeface="Kristen ITC" panose="03050502040202030202" pitchFamily="66" charset="0"/>
              </a:rPr>
              <a:t>THANK YOU!</a:t>
            </a:r>
            <a:endParaRPr lang="en-US" sz="115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Biology of Sex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Menurut</a:t>
            </a:r>
            <a:r>
              <a:rPr lang="en-US" dirty="0" smtClean="0"/>
              <a:t> Masters </a:t>
            </a:r>
            <a:r>
              <a:rPr lang="en-US" dirty="0" err="1" smtClean="0"/>
              <a:t>dan</a:t>
            </a:r>
            <a:r>
              <a:rPr lang="en-US" dirty="0" smtClean="0"/>
              <a:t> Johnson,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4 </a:t>
            </a:r>
            <a:r>
              <a:rPr lang="en-US" dirty="0" err="1" smtClean="0"/>
              <a:t>fase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8764321"/>
              </p:ext>
            </p:extLst>
          </p:nvPr>
        </p:nvGraphicFramePr>
        <p:xfrm>
          <a:off x="0" y="26670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0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 Estrogens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hormon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seks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mendominasi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wanita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diproduksi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terutama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ovarium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3200" b="1" i="1" dirty="0" smtClean="0">
                <a:sym typeface="Wingdings" panose="05000000000000000000" pitchFamily="2" charset="2"/>
              </a:rPr>
              <a:t> Androgens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hormon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seks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mendominasi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pria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diproduksi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testis </a:t>
            </a:r>
            <a:r>
              <a:rPr lang="en-US" dirty="0" err="1" smtClean="0">
                <a:sym typeface="Wingdings" panose="05000000000000000000" pitchFamily="2" charset="2"/>
              </a:rPr>
              <a:t>pria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kelenjar</a:t>
            </a:r>
            <a:r>
              <a:rPr lang="en-US" dirty="0" smtClean="0">
                <a:sym typeface="Wingdings" panose="05000000000000000000" pitchFamily="2" charset="2"/>
              </a:rPr>
              <a:t> adrenal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laki-laki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perempuan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62000"/>
            <a:ext cx="7922109" cy="609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Sensations, Perceptions, and Cognitions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Pheromones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subur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lawan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species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</p:txBody>
      </p:sp>
      <p:pic>
        <p:nvPicPr>
          <p:cNvPr id="5124" name="Picture 4" descr="Image result for sex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5905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Culture and Sexual Motivation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Sexual script </a:t>
            </a:r>
            <a:r>
              <a:rPr lang="en-US" b="1" i="1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Pola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khas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berupa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gambaran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seseorang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bagaimana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individu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bertingkah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secara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seksual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sym typeface="Wingdings" panose="05000000000000000000" pitchFamily="2" charset="2"/>
              </a:rPr>
              <a:t> </a:t>
            </a:r>
            <a:endParaRPr lang="en-US" b="1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i="1" dirty="0" smtClean="0">
                <a:sym typeface="Wingdings" panose="05000000000000000000" pitchFamily="2" charset="2"/>
              </a:rPr>
              <a:t>	</a:t>
            </a:r>
            <a:r>
              <a:rPr lang="en-US" b="1" i="1" dirty="0" err="1" smtClean="0">
                <a:sym typeface="Wingdings" panose="05000000000000000000" pitchFamily="2" charset="2"/>
              </a:rPr>
              <a:t>Dua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contoh</a:t>
            </a:r>
            <a:r>
              <a:rPr lang="en-US" b="1" i="1" dirty="0" smtClean="0">
                <a:sym typeface="Wingdings" panose="05000000000000000000" pitchFamily="2" charset="2"/>
              </a:rPr>
              <a:t> sexual script yang </a:t>
            </a:r>
            <a:r>
              <a:rPr lang="en-US" b="1" i="1" dirty="0" err="1" smtClean="0">
                <a:sym typeface="Wingdings" panose="05000000000000000000" pitchFamily="2" charset="2"/>
              </a:rPr>
              <a:t>terkenal</a:t>
            </a:r>
            <a:r>
              <a:rPr lang="en-US" b="1" i="1" dirty="0" smtClean="0">
                <a:sym typeface="Wingdings" panose="05000000000000000000" pitchFamily="2" charset="2"/>
              </a:rPr>
              <a:t> di U.S</a:t>
            </a:r>
          </a:p>
          <a:p>
            <a:pPr marL="0" indent="0">
              <a:buNone/>
            </a:pPr>
            <a:endParaRPr lang="en-US" b="1" i="1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5003350"/>
              </p:ext>
            </p:extLst>
          </p:nvPr>
        </p:nvGraphicFramePr>
        <p:xfrm>
          <a:off x="1524000" y="44958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traditional sexual scri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4495800"/>
            <a:ext cx="2280852" cy="196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romantic sexual scrip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1"/>
            <a:ext cx="2258368" cy="196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52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Gender and Sexual Motivation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/>
              <a:t> </a:t>
            </a:r>
            <a:r>
              <a:rPr lang="en-US" sz="2800" b="1" i="1" dirty="0" smtClean="0"/>
              <a:t>Double </a:t>
            </a:r>
            <a:r>
              <a:rPr lang="en-US" sz="2800" b="1" i="1" dirty="0" err="1" smtClean="0"/>
              <a:t>Standart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sebuah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anggapan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bahwa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aktivitas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seksual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pria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melebihi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batas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lebih</a:t>
            </a:r>
            <a:r>
              <a:rPr lang="en-US" sz="2800" dirty="0" smtClean="0">
                <a:sym typeface="Wingdings" panose="05000000000000000000" pitchFamily="2" charset="2"/>
              </a:rPr>
              <a:t> di </a:t>
            </a:r>
            <a:r>
              <a:rPr lang="en-US" sz="2800" dirty="0" err="1" smtClean="0">
                <a:sym typeface="Wingdings" panose="05000000000000000000" pitchFamily="2" charset="2"/>
              </a:rPr>
              <a:t>terima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sedangkan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tidak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perempuan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2050" name="Picture 2" descr="Image result for double standard gend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55" y="4177665"/>
            <a:ext cx="3499045" cy="21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ouble standard gend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89859" l="9966" r="54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06" y="4095494"/>
            <a:ext cx="3768471" cy="22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uble standard ge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1"/>
            <a:ext cx="2819400" cy="2344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Apakah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pria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lebih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termotivasi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dalam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melakukan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seks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dibanding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wanita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ym typeface="Wingdings" panose="05000000000000000000" pitchFamily="2" charset="2"/>
              </a:rPr>
              <a:t>	</a:t>
            </a:r>
            <a:r>
              <a:rPr lang="en-US" b="1" i="1" dirty="0" err="1" smtClean="0">
                <a:sym typeface="Wingdings" panose="05000000000000000000" pitchFamily="2" charset="2"/>
              </a:rPr>
              <a:t>Menurut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>
                <a:sym typeface="Wingdings" panose="05000000000000000000" pitchFamily="2" charset="2"/>
              </a:rPr>
              <a:t>survei</a:t>
            </a:r>
            <a:r>
              <a:rPr lang="en-US" b="1" i="1" dirty="0">
                <a:sym typeface="Wingdings" panose="05000000000000000000" pitchFamily="2" charset="2"/>
              </a:rPr>
              <a:t> American Sexual Partners </a:t>
            </a:r>
            <a:r>
              <a:rPr lang="en-US" b="1" i="1" dirty="0" err="1">
                <a:sym typeface="Wingdings" panose="05000000000000000000" pitchFamily="2" charset="2"/>
              </a:rPr>
              <a:t>tahun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b="1" i="1" dirty="0" smtClean="0">
                <a:sym typeface="Wingdings" panose="05000000000000000000" pitchFamily="2" charset="2"/>
              </a:rPr>
              <a:t>1994, </a:t>
            </a:r>
            <a:r>
              <a:rPr lang="en-US" dirty="0" err="1">
                <a:sym typeface="Wingdings" panose="05000000000000000000" pitchFamily="2" charset="2"/>
              </a:rPr>
              <a:t>sekitar</a:t>
            </a:r>
            <a:r>
              <a:rPr lang="en-US" dirty="0">
                <a:sym typeface="Wingdings" panose="05000000000000000000" pitchFamily="2" charset="2"/>
              </a:rPr>
              <a:t> 54% </a:t>
            </a:r>
            <a:r>
              <a:rPr lang="en-US" dirty="0" err="1">
                <a:sym typeface="Wingdings" panose="05000000000000000000" pitchFamily="2" charset="2"/>
              </a:rPr>
              <a:t>pria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memikirkan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tentang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seks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setiap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beberapa</a:t>
            </a:r>
            <a:r>
              <a:rPr lang="en-US" dirty="0">
                <a:sym typeface="Wingdings" panose="05000000000000000000" pitchFamily="2" charset="2"/>
              </a:rPr>
              <a:t> kali </a:t>
            </a:r>
            <a:r>
              <a:rPr lang="en-US" dirty="0" err="1">
                <a:sym typeface="Wingdings" panose="05000000000000000000" pitchFamily="2" charset="2"/>
              </a:rPr>
              <a:t>sehari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Sedangkan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wanita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memikirkan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tentang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seks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beberapa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waktu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seminggu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sebulan</a:t>
            </a:r>
            <a:r>
              <a:rPr lang="en-US" dirty="0" smtClean="0">
                <a:sym typeface="Wingdings" panose="05000000000000000000" pitchFamily="2" charset="2"/>
              </a:rPr>
              <a:t>. (Michael &amp; others, 1994)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mendokumentasikan</a:t>
            </a:r>
            <a:r>
              <a:rPr lang="en-US" dirty="0"/>
              <a:t> </a:t>
            </a:r>
            <a:r>
              <a:rPr lang="en-US" dirty="0" err="1" smtClean="0"/>
              <a:t>perbedaan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homoseksual</a:t>
            </a:r>
            <a:r>
              <a:rPr lang="en-US" dirty="0" smtClean="0"/>
              <a:t>.(</a:t>
            </a:r>
            <a:r>
              <a:rPr lang="en-US" dirty="0" err="1" smtClean="0"/>
              <a:t>Peplau</a:t>
            </a:r>
            <a:r>
              <a:rPr lang="en-US" dirty="0" smtClean="0"/>
              <a:t>, 2002, 2003; </a:t>
            </a:r>
            <a:r>
              <a:rPr lang="en-US" dirty="0" err="1" smtClean="0"/>
              <a:t>Peplau</a:t>
            </a:r>
            <a:r>
              <a:rPr lang="en-US" dirty="0" smtClean="0"/>
              <a:t>, Fingerhut, &amp; </a:t>
            </a:r>
            <a:r>
              <a:rPr lang="en-US" dirty="0" err="1" smtClean="0"/>
              <a:t>Beals</a:t>
            </a:r>
            <a:r>
              <a:rPr lang="en-US" dirty="0" smtClean="0"/>
              <a:t>, 2004):</a:t>
            </a:r>
          </a:p>
          <a:p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lesbian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smtClean="0"/>
              <a:t>personal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gay.</a:t>
            </a:r>
          </a:p>
          <a:p>
            <a:r>
              <a:rPr lang="en-US" dirty="0" smtClean="0"/>
              <a:t>Lesbian </a:t>
            </a:r>
            <a:r>
              <a:rPr lang="en-US" dirty="0" err="1" smtClean="0"/>
              <a:t>memiliki</a:t>
            </a:r>
            <a:r>
              <a:rPr lang="en-US" dirty="0" smtClean="0"/>
              <a:t> partner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gay.</a:t>
            </a:r>
          </a:p>
          <a:p>
            <a:r>
              <a:rPr lang="en-US" dirty="0" smtClean="0"/>
              <a:t>Lesbian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permisif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smtClean="0"/>
              <a:t>gay.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450</TotalTime>
  <Words>523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SEXUALITY</vt:lpstr>
      <vt:lpstr>  SEXUAL MOTIVATION  AND  BEHAVIOR</vt:lpstr>
      <vt:lpstr>The Biology of Sex</vt:lpstr>
      <vt:lpstr>Hormones</vt:lpstr>
      <vt:lpstr>Sensations, Perceptions, and Cognitions</vt:lpstr>
      <vt:lpstr>Culture and Sexual Motivation</vt:lpstr>
      <vt:lpstr>Gender and Sexual Motivation</vt:lpstr>
      <vt:lpstr>Apakah pria lebih termotivasi dalam melakukan seks dibanding wanita?</vt:lpstr>
      <vt:lpstr>PowerPoint Presentation</vt:lpstr>
      <vt:lpstr>Sexual Orientation</vt:lpstr>
      <vt:lpstr>Apa yang menyebabkan orientasi seksual?</vt:lpstr>
      <vt:lpstr>Sexual Patterns in the United States</vt:lpstr>
      <vt:lpstr>SEXUALITY  AND  ADJUSTMENT</vt:lpstr>
      <vt:lpstr>PowerPoint Presentation</vt:lpstr>
      <vt:lpstr>Contraception</vt:lpstr>
      <vt:lpstr>Psychosexual Dysfunctions and Disorders</vt:lpstr>
      <vt:lpstr>Treatmen for Psychosexual Dysfunctions</vt:lpstr>
      <vt:lpstr>Paraphillas  gangguan pada psychosexual seseorang yang berkaitan dengan kepuasan pada suatu hal yang tidak lazim.</vt:lpstr>
      <vt:lpstr>Gender Identity Disorder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SEXUALITY</dc:title>
  <dc:creator>dira</dc:creator>
  <cp:lastModifiedBy>dira</cp:lastModifiedBy>
  <cp:revision>35</cp:revision>
  <dcterms:created xsi:type="dcterms:W3CDTF">2016-09-24T05:50:30Z</dcterms:created>
  <dcterms:modified xsi:type="dcterms:W3CDTF">2016-10-01T06:33:29Z</dcterms:modified>
</cp:coreProperties>
</file>