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17"/>
  </p:notesMasterIdLst>
  <p:sldIdLst>
    <p:sldId id="271" r:id="rId2"/>
    <p:sldId id="272" r:id="rId3"/>
    <p:sldId id="273" r:id="rId4"/>
    <p:sldId id="274" r:id="rId5"/>
    <p:sldId id="275" r:id="rId6"/>
    <p:sldId id="276" r:id="rId7"/>
    <p:sldId id="263" r:id="rId8"/>
    <p:sldId id="264" r:id="rId9"/>
    <p:sldId id="265" r:id="rId10"/>
    <p:sldId id="266" r:id="rId11"/>
    <p:sldId id="267" r:id="rId12"/>
    <p:sldId id="260" r:id="rId13"/>
    <p:sldId id="257" r:id="rId14"/>
    <p:sldId id="25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5940F-E38C-4A5D-AE8F-ED0599D0D3B9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2DCE-F309-40CB-9E5A-336C2B25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FA22F-9720-FC47-8209-87B27BC3DF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06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63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42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3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3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8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5A3F9D-B1A5-4AC3-9C43-6BB6152504D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C01EAC-1BD0-4FE1-803A-E76B51365D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Informational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Aditya </a:t>
            </a:r>
            <a:r>
              <a:rPr lang="en-US" dirty="0" err="1"/>
              <a:t>Ardhi</a:t>
            </a:r>
            <a:r>
              <a:rPr lang="en-US" dirty="0"/>
              <a:t> </a:t>
            </a:r>
            <a:r>
              <a:rPr lang="en-US" dirty="0" err="1"/>
              <a:t>Nugraha</a:t>
            </a:r>
            <a:r>
              <a:rPr lang="en-US" dirty="0"/>
              <a:t> (2016031003)</a:t>
            </a:r>
          </a:p>
          <a:p>
            <a:r>
              <a:rPr lang="en-US" dirty="0"/>
              <a:t>Irene </a:t>
            </a:r>
            <a:r>
              <a:rPr lang="en-US" dirty="0" err="1"/>
              <a:t>Miramis</a:t>
            </a:r>
            <a:r>
              <a:rPr lang="en-US" dirty="0"/>
              <a:t>(2016031018)</a:t>
            </a:r>
          </a:p>
          <a:p>
            <a:r>
              <a:rPr lang="en-US" dirty="0" err="1"/>
              <a:t>Tazkia</a:t>
            </a:r>
            <a:r>
              <a:rPr lang="en-US" dirty="0"/>
              <a:t> Kamila(2016031036)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-3175"/>
            <a:ext cx="10515600" cy="737271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Sulit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22388"/>
            <a:ext cx="8228013" cy="4525962"/>
          </a:xfrm>
        </p:spPr>
        <p:txBody>
          <a:bodyPr>
            <a:normAutofit fontScale="77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id-ID" sz="3300" dirty="0"/>
              <a:t>Disanitasi</a:t>
            </a:r>
            <a:r>
              <a:rPr lang="en-US" sz="3300" dirty="0"/>
              <a:t> </a:t>
            </a:r>
            <a:r>
              <a:rPr lang="en-US" sz="3300" dirty="0" err="1"/>
              <a:t>vs</a:t>
            </a:r>
            <a:r>
              <a:rPr lang="en-US" sz="3300" dirty="0"/>
              <a:t> </a:t>
            </a:r>
            <a:r>
              <a:rPr lang="en-US" sz="3300" dirty="0" err="1"/>
              <a:t>latar</a:t>
            </a:r>
            <a:r>
              <a:rPr lang="en-US" sz="3300" dirty="0"/>
              <a:t> </a:t>
            </a:r>
            <a:r>
              <a:rPr lang="en-US" sz="3300" dirty="0" err="1"/>
              <a:t>sebenarnya</a:t>
            </a:r>
            <a:endParaRPr lang="en-US" sz="3300" dirty="0"/>
          </a:p>
          <a:p>
            <a:pPr marL="108000" indent="0">
              <a:buNone/>
            </a:pPr>
            <a:r>
              <a:rPr lang="en-US" sz="3300" dirty="0" err="1"/>
              <a:t>Mewancarai</a:t>
            </a:r>
            <a:r>
              <a:rPr lang="en-US" sz="3300" dirty="0"/>
              <a:t> </a:t>
            </a:r>
            <a:r>
              <a:rPr lang="en-US" sz="3300" dirty="0" err="1"/>
              <a:t>responden</a:t>
            </a:r>
            <a:r>
              <a:rPr lang="en-US" sz="3300" dirty="0"/>
              <a:t> di </a:t>
            </a:r>
            <a:r>
              <a:rPr lang="en-US" sz="3300" dirty="0" err="1"/>
              <a:t>tempat</a:t>
            </a:r>
            <a:r>
              <a:rPr lang="en-US" sz="3300" dirty="0"/>
              <a:t> </a:t>
            </a:r>
            <a:r>
              <a:rPr lang="en-US" sz="3300" dirty="0" err="1"/>
              <a:t>sebenarnya</a:t>
            </a:r>
            <a:r>
              <a:rPr lang="en-US" sz="3300" dirty="0"/>
              <a:t>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membantu</a:t>
            </a:r>
            <a:r>
              <a:rPr lang="en-US" sz="3300" dirty="0"/>
              <a:t> </a:t>
            </a:r>
            <a:r>
              <a:rPr lang="en-US" sz="3300" dirty="0" err="1"/>
              <a:t>kita</a:t>
            </a:r>
            <a:r>
              <a:rPr lang="en-US" sz="3300" dirty="0"/>
              <a:t> </a:t>
            </a:r>
            <a:r>
              <a:rPr lang="en-US" sz="3300" dirty="0" err="1"/>
              <a:t>merasakan</a:t>
            </a:r>
            <a:r>
              <a:rPr lang="en-US" sz="3300" dirty="0"/>
              <a:t> </a:t>
            </a:r>
            <a:r>
              <a:rPr lang="en-US" sz="3300" dirty="0" err="1"/>
              <a:t>hal</a:t>
            </a:r>
            <a:r>
              <a:rPr lang="en-US" sz="3300" dirty="0"/>
              <a:t> </a:t>
            </a:r>
            <a:r>
              <a:rPr lang="en-US" sz="3300" dirty="0" err="1"/>
              <a:t>tersebut</a:t>
            </a:r>
            <a:endParaRPr lang="en-US" sz="3300" dirty="0"/>
          </a:p>
          <a:p>
            <a:pPr lvl="0"/>
            <a:r>
              <a:rPr lang="en-US" sz="3300" dirty="0" err="1"/>
              <a:t>Konfrensi</a:t>
            </a:r>
            <a:r>
              <a:rPr lang="en-US" sz="3300" dirty="0"/>
              <a:t> </a:t>
            </a:r>
            <a:r>
              <a:rPr lang="en-US" sz="3300" dirty="0" err="1"/>
              <a:t>Pers</a:t>
            </a:r>
            <a:endParaRPr lang="en-US" sz="3300" dirty="0"/>
          </a:p>
          <a:p>
            <a:pPr marL="108000" indent="0">
              <a:buNone/>
            </a:pPr>
            <a:r>
              <a:rPr lang="en-US" sz="3300" dirty="0" err="1"/>
              <a:t>Pewawancara</a:t>
            </a:r>
            <a:r>
              <a:rPr lang="en-US" sz="3300" dirty="0"/>
              <a:t> </a:t>
            </a:r>
            <a:r>
              <a:rPr lang="en-US" sz="3300" dirty="0" err="1"/>
              <a:t>memiliki</a:t>
            </a:r>
            <a:r>
              <a:rPr lang="en-US" sz="3300" dirty="0"/>
              <a:t> </a:t>
            </a:r>
            <a:r>
              <a:rPr lang="en-US" sz="3300" dirty="0" err="1"/>
              <a:t>batasan</a:t>
            </a:r>
            <a:r>
              <a:rPr lang="en-US" sz="3300" dirty="0"/>
              <a:t>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  <a:r>
              <a:rPr lang="en-US" sz="3300" dirty="0" err="1"/>
              <a:t>hubungan</a:t>
            </a:r>
            <a:r>
              <a:rPr lang="en-US" sz="3300" dirty="0"/>
              <a:t> </a:t>
            </a:r>
            <a:r>
              <a:rPr lang="en-US" sz="3300" dirty="0" err="1"/>
              <a:t>anda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responden</a:t>
            </a:r>
            <a:r>
              <a:rPr lang="en-US" sz="3300" dirty="0"/>
              <a:t> </a:t>
            </a:r>
            <a:r>
              <a:rPr lang="en-US" sz="3300" dirty="0" err="1"/>
              <a:t>penting</a:t>
            </a:r>
            <a:endParaRPr lang="en-US" sz="3300" dirty="0"/>
          </a:p>
          <a:p>
            <a:r>
              <a:rPr lang="sv-SE" sz="3300" dirty="0"/>
              <a:t>Wawancara yang di siarkan</a:t>
            </a:r>
          </a:p>
          <a:p>
            <a:pPr marL="108000" indent="0">
              <a:buNone/>
            </a:pPr>
            <a:r>
              <a:rPr lang="sv-SE" sz="3300" dirty="0"/>
              <a:t>Persiapan yang menyeluruh</a:t>
            </a:r>
            <a:endParaRPr lang="en-US" sz="3300" dirty="0"/>
          </a:p>
          <a:p>
            <a:pPr lvl="0"/>
            <a:endParaRPr lang="en-US" sz="2500" dirty="0"/>
          </a:p>
          <a:p>
            <a:pPr lvl="0"/>
            <a:endParaRPr lang="en-US" dirty="0"/>
          </a:p>
          <a:p>
            <a:pPr marL="10800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5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0" y="166688"/>
            <a:ext cx="8228013" cy="6303962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en-US" sz="2500" dirty="0" err="1"/>
              <a:t>Wawancara</a:t>
            </a:r>
            <a:r>
              <a:rPr lang="en-US" sz="2500" dirty="0"/>
              <a:t> </a:t>
            </a:r>
            <a:r>
              <a:rPr lang="en-US" sz="2500" dirty="0" err="1"/>
              <a:t>Konfrensi</a:t>
            </a:r>
            <a:r>
              <a:rPr lang="en-US" sz="2500" dirty="0"/>
              <a:t> </a:t>
            </a:r>
            <a:r>
              <a:rPr lang="en-US" sz="2500" dirty="0" err="1"/>
              <a:t>Vidio</a:t>
            </a:r>
            <a:endParaRPr lang="en-US" sz="2500" dirty="0"/>
          </a:p>
          <a:p>
            <a:pPr marL="108000" indent="0">
              <a:buNone/>
            </a:pPr>
            <a:r>
              <a:rPr lang="en-US" sz="2500" dirty="0" err="1"/>
              <a:t>umumnya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komunikasi</a:t>
            </a:r>
            <a:r>
              <a:rPr lang="en-US" sz="2500" dirty="0"/>
              <a:t> </a:t>
            </a:r>
            <a:r>
              <a:rPr lang="en-US" sz="2500" dirty="0" err="1"/>
              <a:t>jarak</a:t>
            </a:r>
            <a:r>
              <a:rPr lang="en-US" sz="2500" dirty="0"/>
              <a:t> </a:t>
            </a:r>
            <a:r>
              <a:rPr lang="en-US" sz="2500" dirty="0" err="1"/>
              <a:t>jauh</a:t>
            </a:r>
            <a:r>
              <a:rPr lang="en-US" sz="2500" dirty="0"/>
              <a:t>, </a:t>
            </a:r>
            <a:r>
              <a:rPr lang="en-US" sz="2500" dirty="0" err="1"/>
              <a:t>kecepatan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biaya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mahal</a:t>
            </a:r>
            <a:endParaRPr lang="en-US" sz="2500" dirty="0"/>
          </a:p>
          <a:p>
            <a:pPr marL="97967" indent="0">
              <a:buNone/>
            </a:pPr>
            <a:r>
              <a:rPr lang="en-US" sz="2500" dirty="0"/>
              <a:t>Saran :</a:t>
            </a:r>
          </a:p>
          <a:p>
            <a:pPr marL="108000" indent="0">
              <a:buNone/>
            </a:pPr>
            <a:r>
              <a:rPr lang="en-US" sz="2500" dirty="0"/>
              <a:t>1. </a:t>
            </a:r>
            <a:r>
              <a:rPr lang="en-US" sz="2500" dirty="0" err="1"/>
              <a:t>sedikit</a:t>
            </a:r>
            <a:r>
              <a:rPr lang="en-US" sz="2500" dirty="0"/>
              <a:t> </a:t>
            </a:r>
            <a:r>
              <a:rPr lang="en-US" sz="2500" dirty="0" err="1"/>
              <a:t>bersabar</a:t>
            </a:r>
            <a:r>
              <a:rPr lang="en-US" sz="2500" dirty="0"/>
              <a:t> </a:t>
            </a:r>
            <a:r>
              <a:rPr lang="en-US" sz="2500" dirty="0" err="1"/>
              <a:t>sebelum</a:t>
            </a:r>
            <a:r>
              <a:rPr lang="en-US" sz="2500" dirty="0"/>
              <a:t> </a:t>
            </a:r>
            <a:r>
              <a:rPr lang="en-US" sz="2500" dirty="0" err="1"/>
              <a:t>menanyakan</a:t>
            </a:r>
            <a:r>
              <a:rPr lang="en-US" sz="2500" dirty="0"/>
              <a:t> </a:t>
            </a:r>
            <a:r>
              <a:rPr lang="en-US" sz="2500" dirty="0" err="1"/>
              <a:t>pertanyaan</a:t>
            </a:r>
            <a:r>
              <a:rPr lang="en-US" sz="2500" dirty="0"/>
              <a:t>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sedikit</a:t>
            </a:r>
            <a:r>
              <a:rPr lang="en-US" sz="2500" dirty="0"/>
              <a:t> </a:t>
            </a:r>
            <a:r>
              <a:rPr lang="en-US" sz="2500" dirty="0" err="1"/>
              <a:t>penundaan</a:t>
            </a:r>
            <a:r>
              <a:rPr lang="en-US" sz="2500" dirty="0"/>
              <a:t> </a:t>
            </a:r>
            <a:r>
              <a:rPr lang="en-US" sz="2500" dirty="0" err="1"/>
              <a:t>penerimaan</a:t>
            </a:r>
            <a:r>
              <a:rPr lang="en-US" sz="2500" dirty="0"/>
              <a:t> </a:t>
            </a:r>
            <a:r>
              <a:rPr lang="en-US" sz="2500" dirty="0" err="1"/>
              <a:t>suara</a:t>
            </a:r>
            <a:endParaRPr lang="en-US" sz="2500" dirty="0"/>
          </a:p>
          <a:p>
            <a:pPr marL="108000" indent="0">
              <a:buNone/>
            </a:pPr>
            <a:r>
              <a:rPr lang="en-US" sz="2500" dirty="0"/>
              <a:t>2. </a:t>
            </a:r>
            <a:r>
              <a:rPr lang="en-US" sz="2500" dirty="0" err="1"/>
              <a:t>fokus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responden</a:t>
            </a:r>
            <a:r>
              <a:rPr lang="en-US" sz="2500" dirty="0"/>
              <a:t> agar </a:t>
            </a:r>
            <a:r>
              <a:rPr lang="en-US" sz="2500" dirty="0" err="1"/>
              <a:t>merasa</a:t>
            </a:r>
            <a:r>
              <a:rPr lang="en-US" sz="2500" dirty="0"/>
              <a:t> </a:t>
            </a:r>
            <a:r>
              <a:rPr lang="en-US" sz="2500" dirty="0" err="1"/>
              <a:t>nyaman</a:t>
            </a:r>
            <a:endParaRPr lang="en-US" sz="2500" dirty="0"/>
          </a:p>
          <a:p>
            <a:pPr marL="108000" indent="0">
              <a:buNone/>
            </a:pPr>
            <a:r>
              <a:rPr lang="en-US" sz="2500" dirty="0"/>
              <a:t>3. </a:t>
            </a:r>
            <a:r>
              <a:rPr lang="en-US" sz="2500" dirty="0" err="1"/>
              <a:t>hindari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pergerakan</a:t>
            </a:r>
            <a:endParaRPr lang="en-US" sz="2500" dirty="0"/>
          </a:p>
          <a:p>
            <a:pPr marL="108000" indent="0">
              <a:buNone/>
            </a:pPr>
            <a:r>
              <a:rPr lang="en-US" sz="2500" dirty="0"/>
              <a:t>4. </a:t>
            </a:r>
            <a:r>
              <a:rPr lang="en-US" sz="2500" dirty="0" err="1"/>
              <a:t>bicara</a:t>
            </a:r>
            <a:r>
              <a:rPr lang="en-US" sz="2500" dirty="0"/>
              <a:t> </a:t>
            </a:r>
            <a:r>
              <a:rPr lang="en-US" sz="2500" dirty="0" err="1"/>
              <a:t>tanpa</a:t>
            </a:r>
            <a:r>
              <a:rPr lang="en-US" sz="2500" dirty="0"/>
              <a:t> </a:t>
            </a:r>
            <a:r>
              <a:rPr lang="en-US" sz="2500" dirty="0" err="1"/>
              <a:t>berteriak</a:t>
            </a:r>
            <a:endParaRPr lang="en-US" sz="2500" dirty="0"/>
          </a:p>
          <a:p>
            <a:pPr marL="108000" indent="0">
              <a:buNone/>
            </a:pPr>
            <a:r>
              <a:rPr lang="en-US" sz="2500" dirty="0"/>
              <a:t>5. </a:t>
            </a:r>
            <a:r>
              <a:rPr lang="en-US" sz="2500" dirty="0" err="1"/>
              <a:t>tunjukan</a:t>
            </a:r>
            <a:r>
              <a:rPr lang="en-US" sz="2500" dirty="0"/>
              <a:t> </a:t>
            </a:r>
            <a:r>
              <a:rPr lang="en-US" sz="2500" dirty="0" err="1"/>
              <a:t>semangat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antusias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1948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669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Handling Difficult Interviewees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7735"/>
            <a:ext cx="5589431" cy="55314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Emotional Interviewees</a:t>
            </a:r>
          </a:p>
          <a:p>
            <a:pPr marL="0" indent="0">
              <a:buNone/>
            </a:pP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(</a:t>
            </a:r>
            <a:r>
              <a:rPr lang="en-US" sz="2400" dirty="0" err="1"/>
              <a:t>sedih</a:t>
            </a:r>
            <a:r>
              <a:rPr lang="en-US" sz="2400" dirty="0"/>
              <a:t>)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Hostile </a:t>
            </a:r>
            <a:r>
              <a:rPr lang="en-US" dirty="0" smtClean="0"/>
              <a:t>Interviewees</a:t>
            </a:r>
          </a:p>
          <a:p>
            <a:pPr marL="0" indent="0">
              <a:buNone/>
            </a:pPr>
            <a:r>
              <a:rPr lang="en-US" sz="2600" dirty="0" err="1"/>
              <a:t>Responden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musuh</a:t>
            </a:r>
            <a:r>
              <a:rPr lang="en-US" sz="2600" dirty="0"/>
              <a:t>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wawancara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Reticent </a:t>
            </a:r>
            <a:r>
              <a:rPr lang="en-US" dirty="0" smtClean="0"/>
              <a:t>Interviewees</a:t>
            </a:r>
          </a:p>
          <a:p>
            <a:pPr marL="0" indent="0">
              <a:buNone/>
            </a:pPr>
            <a:r>
              <a:rPr lang="en-US" sz="2600" dirty="0" err="1"/>
              <a:t>Responden</a:t>
            </a:r>
            <a:r>
              <a:rPr lang="en-US" sz="2600" dirty="0"/>
              <a:t> yang </a:t>
            </a:r>
            <a:r>
              <a:rPr lang="en-US" sz="2600" dirty="0" err="1"/>
              <a:t>diam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tertutup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menjawab</a:t>
            </a:r>
            <a:r>
              <a:rPr lang="en-US" sz="2600" dirty="0"/>
              <a:t> </a:t>
            </a:r>
            <a:r>
              <a:rPr lang="en-US" sz="2600" dirty="0" err="1"/>
              <a:t>pertanyaaan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Talkative Interviewees</a:t>
            </a:r>
          </a:p>
          <a:p>
            <a:pPr marL="0" indent="0">
              <a:buNone/>
            </a:pPr>
            <a:r>
              <a:rPr lang="en-US" sz="2400" dirty="0" err="1"/>
              <a:t>R</a:t>
            </a:r>
            <a:r>
              <a:rPr lang="en-US" sz="2400" dirty="0" err="1" smtClean="0"/>
              <a:t>esponden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berbicara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lebar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589431" y="1056068"/>
            <a:ext cx="6602568" cy="4906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Evasive </a:t>
            </a:r>
            <a:r>
              <a:rPr lang="en-US" sz="2800" dirty="0" smtClean="0"/>
              <a:t>Interviewees</a:t>
            </a:r>
          </a:p>
          <a:p>
            <a:r>
              <a:rPr lang="en-US" sz="2400" dirty="0" err="1"/>
              <a:t>Responden</a:t>
            </a:r>
            <a:r>
              <a:rPr lang="en-US" sz="2400" dirty="0"/>
              <a:t> yang </a:t>
            </a: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mengelak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Confused </a:t>
            </a:r>
            <a:r>
              <a:rPr lang="en-US" sz="2800" dirty="0" smtClean="0"/>
              <a:t>Interviewees</a:t>
            </a:r>
          </a:p>
          <a:p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kebingungan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Dissmilar</a:t>
            </a:r>
            <a:r>
              <a:rPr lang="en-US" sz="2800" dirty="0" smtClean="0"/>
              <a:t> Interviewees</a:t>
            </a:r>
          </a:p>
          <a:p>
            <a:r>
              <a:rPr lang="en-US" sz="2400" dirty="0" err="1" smtClean="0"/>
              <a:t>Responden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gender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68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3492"/>
          </a:xfrm>
        </p:spPr>
        <p:txBody>
          <a:bodyPr/>
          <a:lstStyle/>
          <a:p>
            <a:r>
              <a:rPr lang="en-US" dirty="0" err="1" smtClean="0"/>
              <a:t>Clossing</a:t>
            </a:r>
            <a:r>
              <a:rPr lang="en-US" dirty="0" smtClean="0"/>
              <a:t>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112" y="1725770"/>
            <a:ext cx="11719776" cy="51322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habis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menyetujui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15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 err="1" smtClean="0"/>
              <a:t>penutup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.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mengabaikan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memaksa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. </a:t>
            </a: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.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nyaman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tertutup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wawasannya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393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9250"/>
          </a:xfrm>
        </p:spPr>
        <p:txBody>
          <a:bodyPr/>
          <a:lstStyle/>
          <a:p>
            <a:r>
              <a:rPr lang="en-US" dirty="0" smtClean="0"/>
              <a:t>Preparing the report or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3041"/>
            <a:ext cx="11353800" cy="43739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.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menyeluruh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lain, agar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akurat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831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1368"/>
          </a:xfrm>
        </p:spPr>
        <p:txBody>
          <a:bodyPr/>
          <a:lstStyle/>
          <a:p>
            <a:r>
              <a:rPr lang="en-US" dirty="0" smtClean="0"/>
              <a:t>The interviewee in the probing interview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7279"/>
            <a:ext cx="5666704" cy="545420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Doing homework</a:t>
            </a:r>
          </a:p>
          <a:p>
            <a:pPr marL="0" indent="0">
              <a:buNone/>
            </a:pP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latihan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wawancara</a:t>
            </a:r>
            <a:r>
              <a:rPr lang="en-US" sz="2600" dirty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mencari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topik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terbaru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Understanding the </a:t>
            </a:r>
            <a:r>
              <a:rPr lang="en-US" dirty="0" smtClean="0"/>
              <a:t>relationship</a:t>
            </a:r>
          </a:p>
          <a:p>
            <a:pPr marL="0" indent="0">
              <a:buNone/>
            </a:pPr>
            <a:r>
              <a:rPr lang="en-US" sz="2600" dirty="0" err="1" smtClean="0"/>
              <a:t>Memahami</a:t>
            </a:r>
            <a:r>
              <a:rPr lang="en-US" sz="2600" dirty="0" smtClean="0"/>
              <a:t> </a:t>
            </a:r>
            <a:r>
              <a:rPr lang="en-US" sz="2600" dirty="0" err="1" smtClean="0"/>
              <a:t>hubungan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sipewawancara</a:t>
            </a:r>
            <a:r>
              <a:rPr lang="en-US" sz="2600" dirty="0" smtClean="0"/>
              <a:t> agar </a:t>
            </a:r>
            <a:r>
              <a:rPr lang="en-US" sz="2600" dirty="0" err="1" smtClean="0"/>
              <a:t>wawancara</a:t>
            </a:r>
            <a:r>
              <a:rPr lang="en-US" sz="2600" dirty="0" smtClean="0"/>
              <a:t> </a:t>
            </a:r>
            <a:r>
              <a:rPr lang="en-US" sz="2600" dirty="0" err="1" smtClean="0"/>
              <a:t>tetap</a:t>
            </a:r>
            <a:r>
              <a:rPr lang="en-US" sz="2600" dirty="0" smtClean="0"/>
              <a:t> </a:t>
            </a:r>
            <a:r>
              <a:rPr lang="en-US" sz="2600" dirty="0" err="1" smtClean="0"/>
              <a:t>berlanjut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Awareness of the situation </a:t>
            </a:r>
          </a:p>
          <a:p>
            <a:pPr marL="0" indent="0">
              <a:buNone/>
            </a:pPr>
            <a:r>
              <a:rPr lang="en-US" sz="2600" dirty="0" err="1" smtClean="0"/>
              <a:t>Memahami</a:t>
            </a:r>
            <a:r>
              <a:rPr lang="en-US" sz="2600" dirty="0" smtClean="0"/>
              <a:t> </a:t>
            </a:r>
            <a:r>
              <a:rPr lang="en-US" sz="2600" dirty="0" err="1" smtClean="0"/>
              <a:t>situasi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sedang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wawancara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Anticipating questions </a:t>
            </a:r>
          </a:p>
          <a:p>
            <a:pPr marL="0" indent="0">
              <a:buNone/>
            </a:pPr>
            <a:r>
              <a:rPr lang="en-US" sz="2600" dirty="0" err="1" smtClean="0"/>
              <a:t>Mengantisipasi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pertanyaan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diberikan</a:t>
            </a:r>
            <a:r>
              <a:rPr lang="en-US" sz="2600" dirty="0"/>
              <a:t>.</a:t>
            </a:r>
            <a:endParaRPr lang="en-US" sz="2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666705" y="927279"/>
            <a:ext cx="6525296" cy="50098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Listening </a:t>
            </a:r>
            <a:r>
              <a:rPr lang="en-US" sz="2800" dirty="0"/>
              <a:t>to </a:t>
            </a:r>
            <a:r>
              <a:rPr lang="en-US" sz="2800" dirty="0" smtClean="0"/>
              <a:t>questions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Listen and Think before Answering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Be Patient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Focus Attention on the Question of the Moment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Concentrate on Both the Interviewer and the Question.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Do Not Dismiss a Question Too Quickly A </a:t>
            </a:r>
            <a:r>
              <a:rPr lang="en-US" sz="2400" dirty="0" smtClean="0"/>
              <a:t>Irrelevant or Stupid.</a:t>
            </a:r>
            <a:endParaRPr lang="en-US" sz="2400" dirty="0" smtClean="0"/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Answering </a:t>
            </a:r>
            <a:r>
              <a:rPr lang="en-US" sz="2800" dirty="0" smtClean="0"/>
              <a:t>strategically</a:t>
            </a:r>
          </a:p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36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Interview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Determining your goal</a:t>
            </a:r>
          </a:p>
          <a:p>
            <a:r>
              <a:rPr lang="en-US" dirty="0" smtClean="0"/>
              <a:t>Researching the topic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 enables you to determine what information is readily available from other sources so you don’t waste valuable interview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 may reveal areas of the topic that remain unaddressed and of particular interest to you.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perceptive and critical about the pre-interview information you discover.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question reveal that you have done your homework to established credibility with the interviewee.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Evidence of your research shows you cannot be easily fooled and motivates interviewees to respond honestly, insightfully, and in depth. </a:t>
            </a:r>
          </a:p>
        </p:txBody>
      </p:sp>
      <p:pic>
        <p:nvPicPr>
          <p:cNvPr id="4" name="Picture 3" descr="istock-590619262_med-1-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18" y="88097"/>
            <a:ext cx="2556357" cy="164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3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Structuring the interview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Interview guide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Who was involved?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What happened?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When did it happen?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Where did it happen?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How did it happen?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Why did </a:t>
            </a:r>
            <a:r>
              <a:rPr lang="en-US" dirty="0" err="1"/>
              <a:t>iy</a:t>
            </a:r>
            <a:r>
              <a:rPr lang="en-US" dirty="0"/>
              <a:t> happen?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Interview schedule </a:t>
            </a:r>
          </a:p>
        </p:txBody>
      </p:sp>
      <p:pic>
        <p:nvPicPr>
          <p:cNvPr id="4" name="Picture 3" descr="how-to-conduct-a-job-interview-12-2017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22" y="2264124"/>
            <a:ext cx="4155117" cy="277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2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Selecting Interviewees and Interviewers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Selecting Interviewees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Level of information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Availability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Willingness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Ability </a:t>
            </a:r>
          </a:p>
          <a:p>
            <a:r>
              <a:rPr lang="en-US" dirty="0" smtClean="0"/>
              <a:t>Selecting Interviewers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Along with curiosity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Friendly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Courteous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Organized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Observant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Patient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Persistent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Skillful </a:t>
            </a:r>
          </a:p>
          <a:p>
            <a:r>
              <a:rPr lang="en-US" dirty="0" smtClean="0"/>
              <a:t>Relationship of interviewer and interviewee </a:t>
            </a:r>
            <a:endParaRPr lang="en-US" dirty="0"/>
          </a:p>
        </p:txBody>
      </p:sp>
      <p:pic>
        <p:nvPicPr>
          <p:cNvPr id="4" name="Picture 3" descr="150311-thumbsupinterview-stock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681" y="2703102"/>
            <a:ext cx="3657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5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The Interview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care</a:t>
            </a:r>
          </a:p>
          <a:p>
            <a:r>
              <a:rPr lang="en-US" dirty="0"/>
              <a:t>Be respectful </a:t>
            </a:r>
          </a:p>
          <a:p>
            <a:r>
              <a:rPr lang="en-US" dirty="0"/>
              <a:t>Identify yourself </a:t>
            </a:r>
          </a:p>
          <a:p>
            <a:endParaRPr lang="en-US" b="1" dirty="0"/>
          </a:p>
        </p:txBody>
      </p:sp>
      <p:pic>
        <p:nvPicPr>
          <p:cNvPr id="4" name="Content Placeholder 3" descr="shutterstock_235978066+(1)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6" b="8826"/>
          <a:stretch>
            <a:fillRect/>
          </a:stretch>
        </p:blipFill>
        <p:spPr>
          <a:xfrm>
            <a:off x="5135169" y="2058983"/>
            <a:ext cx="4978392" cy="273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Motivating interviewees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“Do unto others as you would have them do unto you”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Be neutral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Avoid tricks, gimmicks, </a:t>
            </a:r>
            <a:r>
              <a:rPr lang="en-US" smtClean="0"/>
              <a:t>and deceptions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 txBox="1"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endParaRPr lang="en-US" dirty="0"/>
          </a:p>
        </p:txBody>
      </p:sp>
      <p:sp>
        <p:nvSpPr>
          <p:cNvPr id="3" name=" 2"/>
          <p:cNvSpPr txBox="1">
            <a:spLocks noGrp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endParaRPr lang="en-US" sz="2400" dirty="0"/>
          </a:p>
          <a:p>
            <a:pPr marL="108000" indent="0">
              <a:buNone/>
            </a:pP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Pertanyaan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memungkinkan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responden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memberikan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jawaban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secara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terbuka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luas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.</a:t>
            </a:r>
          </a:p>
          <a:p>
            <a:pPr lvl="0"/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endParaRPr lang="en-US" sz="2400" dirty="0"/>
          </a:p>
          <a:p>
            <a:pPr marL="108000" indent="0">
              <a:buNone/>
            </a:pP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Pertanyaan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biasanya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dapat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dijawab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dengan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jawaban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ya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atau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tidak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,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atau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dijawab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dengan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satu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atau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dua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kata.</a:t>
            </a:r>
          </a:p>
          <a:p>
            <a:pPr lvl="0"/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Pertanyaan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menyelidik</a:t>
            </a:r>
            <a:endParaRPr lang="en-US" sz="2400" dirty="0">
              <a:solidFill>
                <a:srgbClr val="333333"/>
              </a:solidFill>
              <a:latin typeface="Verdana" pitchFamily="32"/>
            </a:endParaRPr>
          </a:p>
          <a:p>
            <a:pPr marL="108000" indent="0">
              <a:buNone/>
            </a:pP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Digunakan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ketika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membutuhkan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informasi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tambahan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atau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Verdana" pitchFamily="32"/>
              </a:rPr>
              <a:t>penjelasan</a:t>
            </a:r>
            <a:r>
              <a:rPr lang="en-US" sz="2400" dirty="0">
                <a:solidFill>
                  <a:srgbClr val="333333"/>
                </a:solidFill>
                <a:latin typeface="Verdana" pitchFamily="3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77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kehabisan</a:t>
            </a:r>
            <a:r>
              <a:rPr lang="en-US" dirty="0" smtClean="0"/>
              <a:t> </a:t>
            </a:r>
            <a:r>
              <a:rPr lang="en-US" dirty="0" err="1" smtClean="0"/>
              <a:t>batrai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perekam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terorganisir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800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dikatakan</a:t>
            </a:r>
            <a:endParaRPr lang="en-US" dirty="0" smtClean="0"/>
          </a:p>
          <a:p>
            <a:pPr marL="10800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endParaRPr lang="en-US" dirty="0" smtClean="0"/>
          </a:p>
          <a:p>
            <a:pPr marL="10800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Menghambar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di banding </a:t>
            </a:r>
            <a:r>
              <a:rPr lang="en-US" dirty="0" err="1" smtClean="0"/>
              <a:t>responden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Merekam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berkonstrasi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mendengarkanya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melewatkan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Memberikan</a:t>
            </a:r>
            <a:r>
              <a:rPr lang="en-US" dirty="0" smtClean="0"/>
              <a:t> data yang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tehnis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terekamnya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terputus-putus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636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1308</TotalTime>
  <Words>695</Words>
  <Application>Microsoft Office PowerPoint</Application>
  <PresentationFormat>Widescreen</PresentationFormat>
  <Paragraphs>129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Microsoft YaHei</vt:lpstr>
      <vt:lpstr>Arial</vt:lpstr>
      <vt:lpstr>Calibri</vt:lpstr>
      <vt:lpstr>Calibri Light</vt:lpstr>
      <vt:lpstr>StarSymbol</vt:lpstr>
      <vt:lpstr>Verdana</vt:lpstr>
      <vt:lpstr>Wingdings</vt:lpstr>
      <vt:lpstr>Retrospect</vt:lpstr>
      <vt:lpstr>The Informational Interview</vt:lpstr>
      <vt:lpstr>Preparing The Interview </vt:lpstr>
      <vt:lpstr>PowerPoint Presentation</vt:lpstr>
      <vt:lpstr>Selecting Interviewees and Interviewers</vt:lpstr>
      <vt:lpstr>Opening The Interview </vt:lpstr>
      <vt:lpstr>Conducting The Interview</vt:lpstr>
      <vt:lpstr>Menanyakan Pertanyaan</vt:lpstr>
      <vt:lpstr>Mencatat dan Merekam</vt:lpstr>
      <vt:lpstr>Merekam</vt:lpstr>
      <vt:lpstr>Penanganan Situasi Sulit</vt:lpstr>
      <vt:lpstr>PowerPoint Presentation</vt:lpstr>
      <vt:lpstr>Handling Difficult Interviewees</vt:lpstr>
      <vt:lpstr>Clossing the Interview</vt:lpstr>
      <vt:lpstr>Preparing the report or story</vt:lpstr>
      <vt:lpstr>The interviewee in the probing interview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</dc:creator>
  <cp:lastModifiedBy>irwan</cp:lastModifiedBy>
  <cp:revision>28</cp:revision>
  <dcterms:created xsi:type="dcterms:W3CDTF">2018-02-04T19:03:50Z</dcterms:created>
  <dcterms:modified xsi:type="dcterms:W3CDTF">2018-02-13T15:17:38Z</dcterms:modified>
</cp:coreProperties>
</file>