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92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94" r:id="rId20"/>
    <p:sldId id="281" r:id="rId21"/>
    <p:sldId id="293" r:id="rId22"/>
    <p:sldId id="286" r:id="rId23"/>
    <p:sldId id="287" r:id="rId24"/>
    <p:sldId id="288" r:id="rId25"/>
    <p:sldId id="289" r:id="rId26"/>
    <p:sldId id="290" r:id="rId27"/>
    <p:sldId id="296" r:id="rId28"/>
    <p:sldId id="291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659" autoAdjust="0"/>
  </p:normalViewPr>
  <p:slideViewPr>
    <p:cSldViewPr>
      <p:cViewPr>
        <p:scale>
          <a:sx n="33" d="100"/>
          <a:sy n="33" d="100"/>
        </p:scale>
        <p:origin x="-167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450A8-6F05-4581-8E37-91FB7E6AC837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6BEF668-70BB-4786-9B38-1CB90F16E0FB}">
      <dgm:prSet phldrT="[Text]"/>
      <dgm:spPr/>
      <dgm:t>
        <a:bodyPr/>
        <a:lstStyle/>
        <a:p>
          <a:r>
            <a:rPr lang="id-ID" dirty="0" smtClean="0"/>
            <a:t>INTERAKSIONAL</a:t>
          </a:r>
          <a:endParaRPr lang="id-ID" dirty="0"/>
        </a:p>
      </dgm:t>
    </dgm:pt>
    <dgm:pt modelId="{4C84FF5A-BABD-4538-9D88-CE96BE592F06}" type="parTrans" cxnId="{FBCC468B-3786-4AF3-8F18-3C47CB9330D9}">
      <dgm:prSet/>
      <dgm:spPr/>
      <dgm:t>
        <a:bodyPr/>
        <a:lstStyle/>
        <a:p>
          <a:endParaRPr lang="id-ID"/>
        </a:p>
      </dgm:t>
    </dgm:pt>
    <dgm:pt modelId="{3EB12C6D-09E9-4FA0-BB8E-22027426C2AA}" type="sibTrans" cxnId="{FBCC468B-3786-4AF3-8F18-3C47CB9330D9}">
      <dgm:prSet/>
      <dgm:spPr/>
      <dgm:t>
        <a:bodyPr/>
        <a:lstStyle/>
        <a:p>
          <a:endParaRPr lang="id-ID"/>
        </a:p>
      </dgm:t>
    </dgm:pt>
    <dgm:pt modelId="{28589044-77D5-466A-91A5-ED7E5292536A}">
      <dgm:prSet phldrT="[Text]"/>
      <dgm:spPr/>
      <dgm:t>
        <a:bodyPr/>
        <a:lstStyle/>
        <a:p>
          <a:r>
            <a:rPr lang="id-ID" dirty="0" smtClean="0"/>
            <a:t>Komunikasi 2 arah</a:t>
          </a:r>
          <a:endParaRPr lang="id-ID" dirty="0"/>
        </a:p>
      </dgm:t>
    </dgm:pt>
    <dgm:pt modelId="{9258167D-005D-481C-9101-5137335148C3}" type="parTrans" cxnId="{97812E25-82DA-4370-9218-9A776BFCDD3A}">
      <dgm:prSet/>
      <dgm:spPr/>
      <dgm:t>
        <a:bodyPr/>
        <a:lstStyle/>
        <a:p>
          <a:endParaRPr lang="id-ID"/>
        </a:p>
      </dgm:t>
    </dgm:pt>
    <dgm:pt modelId="{C8B781DD-3B29-48BF-AB2E-A33790ED0DD3}" type="sibTrans" cxnId="{97812E25-82DA-4370-9218-9A776BFCDD3A}">
      <dgm:prSet/>
      <dgm:spPr/>
      <dgm:t>
        <a:bodyPr/>
        <a:lstStyle/>
        <a:p>
          <a:endParaRPr lang="id-ID"/>
        </a:p>
      </dgm:t>
    </dgm:pt>
    <dgm:pt modelId="{D5069082-454F-469A-AF77-DDAAC15471B2}">
      <dgm:prSet phldrT="[Text]"/>
      <dgm:spPr/>
      <dgm:t>
        <a:bodyPr/>
        <a:lstStyle/>
        <a:p>
          <a:r>
            <a:rPr lang="id-ID" b="1" dirty="0" smtClean="0"/>
            <a:t>Exchanging / Sharing</a:t>
          </a:r>
          <a:endParaRPr lang="id-ID" b="1" dirty="0"/>
        </a:p>
      </dgm:t>
    </dgm:pt>
    <dgm:pt modelId="{AA90536C-8FD2-465D-B823-DF3393FCA5C3}" type="parTrans" cxnId="{1F9DCA6C-ED03-4CE1-9730-8547CB2D8D3E}">
      <dgm:prSet/>
      <dgm:spPr/>
      <dgm:t>
        <a:bodyPr/>
        <a:lstStyle/>
        <a:p>
          <a:endParaRPr lang="id-ID"/>
        </a:p>
      </dgm:t>
    </dgm:pt>
    <dgm:pt modelId="{6D8ED002-A04B-4692-8C47-60798F2FD371}" type="sibTrans" cxnId="{1F9DCA6C-ED03-4CE1-9730-8547CB2D8D3E}">
      <dgm:prSet/>
      <dgm:spPr/>
      <dgm:t>
        <a:bodyPr/>
        <a:lstStyle/>
        <a:p>
          <a:endParaRPr lang="id-ID"/>
        </a:p>
      </dgm:t>
    </dgm:pt>
    <dgm:pt modelId="{C83C51EF-C41F-4F7B-B99C-6BACD5085018}">
      <dgm:prSet phldrT="[Text]"/>
      <dgm:spPr/>
      <dgm:t>
        <a:bodyPr/>
        <a:lstStyle/>
        <a:p>
          <a:r>
            <a:rPr lang="id-ID" dirty="0" smtClean="0"/>
            <a:t>Interaksional tidak berarti sama</a:t>
          </a:r>
          <a:endParaRPr lang="id-ID" dirty="0"/>
        </a:p>
      </dgm:t>
    </dgm:pt>
    <dgm:pt modelId="{95A7F9B0-8C9A-4993-9DD5-68EF86AB399F}" type="parTrans" cxnId="{8B68EB15-8A98-442D-9E9C-39D32D2270F9}">
      <dgm:prSet/>
      <dgm:spPr/>
      <dgm:t>
        <a:bodyPr/>
        <a:lstStyle/>
        <a:p>
          <a:endParaRPr lang="id-ID"/>
        </a:p>
      </dgm:t>
    </dgm:pt>
    <dgm:pt modelId="{6E9BE82A-45B8-4C77-AD19-AB6C3D49C2A9}" type="sibTrans" cxnId="{8B68EB15-8A98-442D-9E9C-39D32D2270F9}">
      <dgm:prSet/>
      <dgm:spPr/>
      <dgm:t>
        <a:bodyPr/>
        <a:lstStyle/>
        <a:p>
          <a:endParaRPr lang="id-ID"/>
        </a:p>
      </dgm:t>
    </dgm:pt>
    <dgm:pt modelId="{15D8CFFF-3E95-4BA3-AAB5-D0F36072461D}">
      <dgm:prSet phldrT="[Text]"/>
      <dgm:spPr/>
      <dgm:t>
        <a:bodyPr/>
        <a:lstStyle/>
        <a:p>
          <a:r>
            <a:rPr lang="id-ID" dirty="0" smtClean="0"/>
            <a:t>Kedekatan personal = Resiko</a:t>
          </a:r>
          <a:endParaRPr lang="id-ID" dirty="0"/>
        </a:p>
      </dgm:t>
    </dgm:pt>
    <dgm:pt modelId="{FF8DAF98-2A57-4846-ACD5-FDFA97E10AD8}" type="parTrans" cxnId="{7D44D8F5-E442-4E6A-86C4-56F055CE7F30}">
      <dgm:prSet/>
      <dgm:spPr/>
      <dgm:t>
        <a:bodyPr/>
        <a:lstStyle/>
        <a:p>
          <a:endParaRPr lang="id-ID"/>
        </a:p>
      </dgm:t>
    </dgm:pt>
    <dgm:pt modelId="{4CEB7809-C76E-4394-8421-6C3E6CF13CBB}" type="sibTrans" cxnId="{7D44D8F5-E442-4E6A-86C4-56F055CE7F30}">
      <dgm:prSet/>
      <dgm:spPr/>
      <dgm:t>
        <a:bodyPr/>
        <a:lstStyle/>
        <a:p>
          <a:endParaRPr lang="id-ID"/>
        </a:p>
      </dgm:t>
    </dgm:pt>
    <dgm:pt modelId="{CFF35FD9-BF3C-4CFC-86C5-0D3D491029B4}" type="pres">
      <dgm:prSet presAssocID="{415450A8-6F05-4581-8E37-91FB7E6AC83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B40356-357E-4AA6-81EE-080A831B4DD5}" type="pres">
      <dgm:prSet presAssocID="{415450A8-6F05-4581-8E37-91FB7E6AC837}" presName="matrix" presStyleCnt="0"/>
      <dgm:spPr/>
    </dgm:pt>
    <dgm:pt modelId="{224D2258-24CA-4947-9CB7-375A0E957EC9}" type="pres">
      <dgm:prSet presAssocID="{415450A8-6F05-4581-8E37-91FB7E6AC837}" presName="tile1" presStyleLbl="node1" presStyleIdx="0" presStyleCnt="4"/>
      <dgm:spPr/>
      <dgm:t>
        <a:bodyPr/>
        <a:lstStyle/>
        <a:p>
          <a:endParaRPr lang="id-ID"/>
        </a:p>
      </dgm:t>
    </dgm:pt>
    <dgm:pt modelId="{6F4DD8B4-AA92-4FCA-84F4-736BE34DF933}" type="pres">
      <dgm:prSet presAssocID="{415450A8-6F05-4581-8E37-91FB7E6AC8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5D00B1-6ACA-4604-9DB4-908CC62806A9}" type="pres">
      <dgm:prSet presAssocID="{415450A8-6F05-4581-8E37-91FB7E6AC837}" presName="tile2" presStyleLbl="node1" presStyleIdx="1" presStyleCnt="4"/>
      <dgm:spPr/>
    </dgm:pt>
    <dgm:pt modelId="{B2BBE4F6-5544-4E0D-A131-30A2262CFD20}" type="pres">
      <dgm:prSet presAssocID="{415450A8-6F05-4581-8E37-91FB7E6AC8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E422E1-278C-4E93-B047-B3B74DE8AC95}" type="pres">
      <dgm:prSet presAssocID="{415450A8-6F05-4581-8E37-91FB7E6AC837}" presName="tile3" presStyleLbl="node1" presStyleIdx="2" presStyleCnt="4"/>
      <dgm:spPr/>
      <dgm:t>
        <a:bodyPr/>
        <a:lstStyle/>
        <a:p>
          <a:endParaRPr lang="id-ID"/>
        </a:p>
      </dgm:t>
    </dgm:pt>
    <dgm:pt modelId="{903D3854-CFAC-4BFC-97EE-9861138B57D1}" type="pres">
      <dgm:prSet presAssocID="{415450A8-6F05-4581-8E37-91FB7E6AC8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27D582-3D2A-44EC-BEAA-4882BBF52608}" type="pres">
      <dgm:prSet presAssocID="{415450A8-6F05-4581-8E37-91FB7E6AC837}" presName="tile4" presStyleLbl="node1" presStyleIdx="3" presStyleCnt="4" custLinFactNeighborX="3125" custLinFactNeighborY="-582"/>
      <dgm:spPr/>
      <dgm:t>
        <a:bodyPr/>
        <a:lstStyle/>
        <a:p>
          <a:endParaRPr lang="id-ID"/>
        </a:p>
      </dgm:t>
    </dgm:pt>
    <dgm:pt modelId="{ADAA8E24-FE2F-4CEF-9CAC-0AC8040B450F}" type="pres">
      <dgm:prSet presAssocID="{415450A8-6F05-4581-8E37-91FB7E6AC8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85FFA1-A9C0-438F-A697-79B93844E2A8}" type="pres">
      <dgm:prSet presAssocID="{415450A8-6F05-4581-8E37-91FB7E6AC83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ECD9EE3-8CC2-4464-BEE1-C5A62C1EECC7}" type="presOf" srcId="{28589044-77D5-466A-91A5-ED7E5292536A}" destId="{6F4DD8B4-AA92-4FCA-84F4-736BE34DF933}" srcOrd="1" destOrd="0" presId="urn:microsoft.com/office/officeart/2005/8/layout/matrix1"/>
    <dgm:cxn modelId="{4A55AFA5-445D-419E-AD38-8B383A35E463}" type="presOf" srcId="{28589044-77D5-466A-91A5-ED7E5292536A}" destId="{224D2258-24CA-4947-9CB7-375A0E957EC9}" srcOrd="0" destOrd="0" presId="urn:microsoft.com/office/officeart/2005/8/layout/matrix1"/>
    <dgm:cxn modelId="{7D44D8F5-E442-4E6A-86C4-56F055CE7F30}" srcId="{36BEF668-70BB-4786-9B38-1CB90F16E0FB}" destId="{15D8CFFF-3E95-4BA3-AAB5-D0F36072461D}" srcOrd="3" destOrd="0" parTransId="{FF8DAF98-2A57-4846-ACD5-FDFA97E10AD8}" sibTransId="{4CEB7809-C76E-4394-8421-6C3E6CF13CBB}"/>
    <dgm:cxn modelId="{3675F0DF-95D2-4FFF-B650-FDE8B3FDE072}" type="presOf" srcId="{C83C51EF-C41F-4F7B-B99C-6BACD5085018}" destId="{90E422E1-278C-4E93-B047-B3B74DE8AC95}" srcOrd="0" destOrd="0" presId="urn:microsoft.com/office/officeart/2005/8/layout/matrix1"/>
    <dgm:cxn modelId="{FA51483D-5B1A-45DE-90B4-A309A5F12590}" type="presOf" srcId="{15D8CFFF-3E95-4BA3-AAB5-D0F36072461D}" destId="{ADAA8E24-FE2F-4CEF-9CAC-0AC8040B450F}" srcOrd="1" destOrd="0" presId="urn:microsoft.com/office/officeart/2005/8/layout/matrix1"/>
    <dgm:cxn modelId="{97812E25-82DA-4370-9218-9A776BFCDD3A}" srcId="{36BEF668-70BB-4786-9B38-1CB90F16E0FB}" destId="{28589044-77D5-466A-91A5-ED7E5292536A}" srcOrd="0" destOrd="0" parTransId="{9258167D-005D-481C-9101-5137335148C3}" sibTransId="{C8B781DD-3B29-48BF-AB2E-A33790ED0DD3}"/>
    <dgm:cxn modelId="{8B68EB15-8A98-442D-9E9C-39D32D2270F9}" srcId="{36BEF668-70BB-4786-9B38-1CB90F16E0FB}" destId="{C83C51EF-C41F-4F7B-B99C-6BACD5085018}" srcOrd="2" destOrd="0" parTransId="{95A7F9B0-8C9A-4993-9DD5-68EF86AB399F}" sibTransId="{6E9BE82A-45B8-4C77-AD19-AB6C3D49C2A9}"/>
    <dgm:cxn modelId="{CCC4537E-BE2C-4CE1-80D0-EB11C9FD87F1}" type="presOf" srcId="{15D8CFFF-3E95-4BA3-AAB5-D0F36072461D}" destId="{9527D582-3D2A-44EC-BEAA-4882BBF52608}" srcOrd="0" destOrd="0" presId="urn:microsoft.com/office/officeart/2005/8/layout/matrix1"/>
    <dgm:cxn modelId="{3EC05BB2-57E3-40F1-8912-8BDD4098C565}" type="presOf" srcId="{415450A8-6F05-4581-8E37-91FB7E6AC837}" destId="{CFF35FD9-BF3C-4CFC-86C5-0D3D491029B4}" srcOrd="0" destOrd="0" presId="urn:microsoft.com/office/officeart/2005/8/layout/matrix1"/>
    <dgm:cxn modelId="{FBCC468B-3786-4AF3-8F18-3C47CB9330D9}" srcId="{415450A8-6F05-4581-8E37-91FB7E6AC837}" destId="{36BEF668-70BB-4786-9B38-1CB90F16E0FB}" srcOrd="0" destOrd="0" parTransId="{4C84FF5A-BABD-4538-9D88-CE96BE592F06}" sibTransId="{3EB12C6D-09E9-4FA0-BB8E-22027426C2AA}"/>
    <dgm:cxn modelId="{F13215AD-72AD-44EF-8422-6F70E5A0CA7C}" type="presOf" srcId="{D5069082-454F-469A-AF77-DDAAC15471B2}" destId="{4E5D00B1-6ACA-4604-9DB4-908CC62806A9}" srcOrd="0" destOrd="0" presId="urn:microsoft.com/office/officeart/2005/8/layout/matrix1"/>
    <dgm:cxn modelId="{6F2FB29D-B1FC-4FC9-9205-F6C24153F498}" type="presOf" srcId="{36BEF668-70BB-4786-9B38-1CB90F16E0FB}" destId="{AC85FFA1-A9C0-438F-A697-79B93844E2A8}" srcOrd="0" destOrd="0" presId="urn:microsoft.com/office/officeart/2005/8/layout/matrix1"/>
    <dgm:cxn modelId="{3B66D559-6373-4F87-A4AE-7B576D86F0A3}" type="presOf" srcId="{C83C51EF-C41F-4F7B-B99C-6BACD5085018}" destId="{903D3854-CFAC-4BFC-97EE-9861138B57D1}" srcOrd="1" destOrd="0" presId="urn:microsoft.com/office/officeart/2005/8/layout/matrix1"/>
    <dgm:cxn modelId="{1F9DCA6C-ED03-4CE1-9730-8547CB2D8D3E}" srcId="{36BEF668-70BB-4786-9B38-1CB90F16E0FB}" destId="{D5069082-454F-469A-AF77-DDAAC15471B2}" srcOrd="1" destOrd="0" parTransId="{AA90536C-8FD2-465D-B823-DF3393FCA5C3}" sibTransId="{6D8ED002-A04B-4692-8C47-60798F2FD371}"/>
    <dgm:cxn modelId="{739AC62A-83BA-406B-B59A-5DBAFE764024}" type="presOf" srcId="{D5069082-454F-469A-AF77-DDAAC15471B2}" destId="{B2BBE4F6-5544-4E0D-A131-30A2262CFD20}" srcOrd="1" destOrd="0" presId="urn:microsoft.com/office/officeart/2005/8/layout/matrix1"/>
    <dgm:cxn modelId="{DAF6DE31-0847-4DFE-BC58-F78E566596CA}" type="presParOf" srcId="{CFF35FD9-BF3C-4CFC-86C5-0D3D491029B4}" destId="{05B40356-357E-4AA6-81EE-080A831B4DD5}" srcOrd="0" destOrd="0" presId="urn:microsoft.com/office/officeart/2005/8/layout/matrix1"/>
    <dgm:cxn modelId="{892011D5-5FDD-429B-B7EE-82A2053D66E3}" type="presParOf" srcId="{05B40356-357E-4AA6-81EE-080A831B4DD5}" destId="{224D2258-24CA-4947-9CB7-375A0E957EC9}" srcOrd="0" destOrd="0" presId="urn:microsoft.com/office/officeart/2005/8/layout/matrix1"/>
    <dgm:cxn modelId="{B11FD6EA-9378-47AD-AFAC-DE4420E92E13}" type="presParOf" srcId="{05B40356-357E-4AA6-81EE-080A831B4DD5}" destId="{6F4DD8B4-AA92-4FCA-84F4-736BE34DF933}" srcOrd="1" destOrd="0" presId="urn:microsoft.com/office/officeart/2005/8/layout/matrix1"/>
    <dgm:cxn modelId="{3CF3B6ED-1DF9-476B-8386-3FC83790910B}" type="presParOf" srcId="{05B40356-357E-4AA6-81EE-080A831B4DD5}" destId="{4E5D00B1-6ACA-4604-9DB4-908CC62806A9}" srcOrd="2" destOrd="0" presId="urn:microsoft.com/office/officeart/2005/8/layout/matrix1"/>
    <dgm:cxn modelId="{50C9F6C1-C2E8-4093-924E-C98CE1207561}" type="presParOf" srcId="{05B40356-357E-4AA6-81EE-080A831B4DD5}" destId="{B2BBE4F6-5544-4E0D-A131-30A2262CFD20}" srcOrd="3" destOrd="0" presId="urn:microsoft.com/office/officeart/2005/8/layout/matrix1"/>
    <dgm:cxn modelId="{EF537A37-6142-45DD-81AB-97AC95BDEF5D}" type="presParOf" srcId="{05B40356-357E-4AA6-81EE-080A831B4DD5}" destId="{90E422E1-278C-4E93-B047-B3B74DE8AC95}" srcOrd="4" destOrd="0" presId="urn:microsoft.com/office/officeart/2005/8/layout/matrix1"/>
    <dgm:cxn modelId="{9C8FF516-6BD9-490A-9013-94137C11BD3C}" type="presParOf" srcId="{05B40356-357E-4AA6-81EE-080A831B4DD5}" destId="{903D3854-CFAC-4BFC-97EE-9861138B57D1}" srcOrd="5" destOrd="0" presId="urn:microsoft.com/office/officeart/2005/8/layout/matrix1"/>
    <dgm:cxn modelId="{ADB12757-4DE5-4280-B11C-5EBB9D23DCF4}" type="presParOf" srcId="{05B40356-357E-4AA6-81EE-080A831B4DD5}" destId="{9527D582-3D2A-44EC-BEAA-4882BBF52608}" srcOrd="6" destOrd="0" presId="urn:microsoft.com/office/officeart/2005/8/layout/matrix1"/>
    <dgm:cxn modelId="{63D6E18B-03EA-44BA-8E52-C5A7A36FBB92}" type="presParOf" srcId="{05B40356-357E-4AA6-81EE-080A831B4DD5}" destId="{ADAA8E24-FE2F-4CEF-9CAC-0AC8040B450F}" srcOrd="7" destOrd="0" presId="urn:microsoft.com/office/officeart/2005/8/layout/matrix1"/>
    <dgm:cxn modelId="{35A21F9D-A901-48B7-AFC2-4EB5FE1B13D3}" type="presParOf" srcId="{CFF35FD9-BF3C-4CFC-86C5-0D3D491029B4}" destId="{AC85FFA1-A9C0-438F-A697-79B93844E2A8}" srcOrd="1" destOrd="0" presId="urn:microsoft.com/office/officeart/2005/8/layout/matrix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6A4725-77A3-4F83-A131-4682B5319CB9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</dgm:pt>
    <dgm:pt modelId="{81F42CC9-1F3C-4055-8460-913DED60B5E0}">
      <dgm:prSet phldrT="[Text]"/>
      <dgm:spPr/>
      <dgm:t>
        <a:bodyPr/>
        <a:lstStyle/>
        <a:p>
          <a:r>
            <a:rPr lang="id-ID" dirty="0" smtClean="0"/>
            <a:t>Kelemahan</a:t>
          </a:r>
          <a:endParaRPr lang="id-ID" dirty="0"/>
        </a:p>
      </dgm:t>
    </dgm:pt>
    <dgm:pt modelId="{3C72810D-2EDF-400B-A5C0-C65875170E98}" type="parTrans" cxnId="{CE29E5EE-FC4F-4273-BD50-87325EA44EC3}">
      <dgm:prSet/>
      <dgm:spPr/>
      <dgm:t>
        <a:bodyPr/>
        <a:lstStyle/>
        <a:p>
          <a:endParaRPr lang="id-ID"/>
        </a:p>
      </dgm:t>
    </dgm:pt>
    <dgm:pt modelId="{963A2A5C-A876-460C-8B5B-F9FEFDE5EF2A}" type="sibTrans" cxnId="{CE29E5EE-FC4F-4273-BD50-87325EA44EC3}">
      <dgm:prSet/>
      <dgm:spPr/>
      <dgm:t>
        <a:bodyPr/>
        <a:lstStyle/>
        <a:p>
          <a:endParaRPr lang="id-ID"/>
        </a:p>
      </dgm:t>
    </dgm:pt>
    <dgm:pt modelId="{0904BCA7-E03F-46EA-A21A-CE46AFADD596}">
      <dgm:prSet phldrT="[Text]"/>
      <dgm:spPr/>
      <dgm:t>
        <a:bodyPr/>
        <a:lstStyle/>
        <a:p>
          <a:r>
            <a:rPr lang="id-ID" dirty="0" smtClean="0"/>
            <a:t>Yang harus Diperhatikan</a:t>
          </a:r>
          <a:endParaRPr lang="id-ID" dirty="0"/>
        </a:p>
      </dgm:t>
    </dgm:pt>
    <dgm:pt modelId="{8272FC1F-FC84-40CF-8263-A69DCCB65330}" type="parTrans" cxnId="{4D18CA94-0662-48A8-B9D5-FE258E782281}">
      <dgm:prSet/>
      <dgm:spPr/>
      <dgm:t>
        <a:bodyPr/>
        <a:lstStyle/>
        <a:p>
          <a:endParaRPr lang="id-ID"/>
        </a:p>
      </dgm:t>
    </dgm:pt>
    <dgm:pt modelId="{B6B900C7-7ACB-4A81-AC73-83BD7C4A1E39}" type="sibTrans" cxnId="{4D18CA94-0662-48A8-B9D5-FE258E782281}">
      <dgm:prSet/>
      <dgm:spPr/>
      <dgm:t>
        <a:bodyPr/>
        <a:lstStyle/>
        <a:p>
          <a:endParaRPr lang="id-ID"/>
        </a:p>
      </dgm:t>
    </dgm:pt>
    <dgm:pt modelId="{C6521BFA-38A8-41BF-9A7B-F71B3D5304C2}">
      <dgm:prSet phldrT="[Text]"/>
      <dgm:spPr/>
      <dgm:t>
        <a:bodyPr/>
        <a:lstStyle/>
        <a:p>
          <a:r>
            <a:rPr lang="id-ID" dirty="0" smtClean="0"/>
            <a:t>Kelebihan</a:t>
          </a:r>
          <a:endParaRPr lang="id-ID" dirty="0"/>
        </a:p>
      </dgm:t>
    </dgm:pt>
    <dgm:pt modelId="{B7582E73-0529-4501-B0A8-8B9EB430B23E}" type="parTrans" cxnId="{D005B980-B484-4E67-AC47-1365DB7B1BC2}">
      <dgm:prSet/>
      <dgm:spPr/>
      <dgm:t>
        <a:bodyPr/>
        <a:lstStyle/>
        <a:p>
          <a:endParaRPr lang="id-ID"/>
        </a:p>
      </dgm:t>
    </dgm:pt>
    <dgm:pt modelId="{8E2AA1A9-3A32-43E0-8307-9CFEE83DD169}" type="sibTrans" cxnId="{D005B980-B484-4E67-AC47-1365DB7B1BC2}">
      <dgm:prSet/>
      <dgm:spPr/>
      <dgm:t>
        <a:bodyPr/>
        <a:lstStyle/>
        <a:p>
          <a:endParaRPr lang="id-ID"/>
        </a:p>
      </dgm:t>
    </dgm:pt>
    <dgm:pt modelId="{29AD2B93-8E6D-4E7B-862B-7A098990B32E}" type="pres">
      <dgm:prSet presAssocID="{236A4725-77A3-4F83-A131-4682B5319CB9}" presName="compositeShape" presStyleCnt="0">
        <dgm:presLayoutVars>
          <dgm:chMax val="7"/>
          <dgm:dir/>
          <dgm:resizeHandles val="exact"/>
        </dgm:presLayoutVars>
      </dgm:prSet>
      <dgm:spPr/>
    </dgm:pt>
    <dgm:pt modelId="{DB13D575-2AB1-4224-9BD4-1916A846E30F}" type="pres">
      <dgm:prSet presAssocID="{236A4725-77A3-4F83-A131-4682B5319CB9}" presName="wedge1" presStyleLbl="node1" presStyleIdx="0" presStyleCnt="3"/>
      <dgm:spPr/>
      <dgm:t>
        <a:bodyPr/>
        <a:lstStyle/>
        <a:p>
          <a:endParaRPr lang="id-ID"/>
        </a:p>
      </dgm:t>
    </dgm:pt>
    <dgm:pt modelId="{91C49D5E-41D9-4B18-8F9B-70A7895FBA01}" type="pres">
      <dgm:prSet presAssocID="{236A4725-77A3-4F83-A131-4682B5319CB9}" presName="dummy1a" presStyleCnt="0"/>
      <dgm:spPr/>
    </dgm:pt>
    <dgm:pt modelId="{B7FC18E1-C64A-4361-A4F9-BBEA10029E2B}" type="pres">
      <dgm:prSet presAssocID="{236A4725-77A3-4F83-A131-4682B5319CB9}" presName="dummy1b" presStyleCnt="0"/>
      <dgm:spPr/>
    </dgm:pt>
    <dgm:pt modelId="{D4BC7483-4495-44C1-B26F-4BE11E9768BD}" type="pres">
      <dgm:prSet presAssocID="{236A4725-77A3-4F83-A131-4682B5319CB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5836F5-C843-4BEB-A6C4-E5A085343278}" type="pres">
      <dgm:prSet presAssocID="{236A4725-77A3-4F83-A131-4682B5319CB9}" presName="wedge2" presStyleLbl="node1" presStyleIdx="1" presStyleCnt="3"/>
      <dgm:spPr/>
      <dgm:t>
        <a:bodyPr/>
        <a:lstStyle/>
        <a:p>
          <a:endParaRPr lang="id-ID"/>
        </a:p>
      </dgm:t>
    </dgm:pt>
    <dgm:pt modelId="{9FC9A9D0-F8E7-4AB1-8029-140647036D39}" type="pres">
      <dgm:prSet presAssocID="{236A4725-77A3-4F83-A131-4682B5319CB9}" presName="dummy2a" presStyleCnt="0"/>
      <dgm:spPr/>
    </dgm:pt>
    <dgm:pt modelId="{4B91D43E-3956-4573-8311-57329F5467AA}" type="pres">
      <dgm:prSet presAssocID="{236A4725-77A3-4F83-A131-4682B5319CB9}" presName="dummy2b" presStyleCnt="0"/>
      <dgm:spPr/>
    </dgm:pt>
    <dgm:pt modelId="{B7FAF5E9-3686-4A16-8ECD-359A13F29A15}" type="pres">
      <dgm:prSet presAssocID="{236A4725-77A3-4F83-A131-4682B5319CB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DCD42-F95D-41F3-9DBE-07DDDAE9CB4B}" type="pres">
      <dgm:prSet presAssocID="{236A4725-77A3-4F83-A131-4682B5319CB9}" presName="wedge3" presStyleLbl="node1" presStyleIdx="2" presStyleCnt="3"/>
      <dgm:spPr/>
      <dgm:t>
        <a:bodyPr/>
        <a:lstStyle/>
        <a:p>
          <a:endParaRPr lang="id-ID"/>
        </a:p>
      </dgm:t>
    </dgm:pt>
    <dgm:pt modelId="{667F5FF4-A3D2-46AC-81B8-8B2047CD713B}" type="pres">
      <dgm:prSet presAssocID="{236A4725-77A3-4F83-A131-4682B5319CB9}" presName="dummy3a" presStyleCnt="0"/>
      <dgm:spPr/>
    </dgm:pt>
    <dgm:pt modelId="{153BEC8C-9B62-41C5-8880-84AB3010E884}" type="pres">
      <dgm:prSet presAssocID="{236A4725-77A3-4F83-A131-4682B5319CB9}" presName="dummy3b" presStyleCnt="0"/>
      <dgm:spPr/>
    </dgm:pt>
    <dgm:pt modelId="{31BF3732-3569-4E9C-AE2C-6DE34A26B46E}" type="pres">
      <dgm:prSet presAssocID="{236A4725-77A3-4F83-A131-4682B5319CB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373B88-CE7E-4771-A17B-83DFAD5E4FB4}" type="pres">
      <dgm:prSet presAssocID="{963A2A5C-A876-460C-8B5B-F9FEFDE5EF2A}" presName="arrowWedge1" presStyleLbl="fgSibTrans2D1" presStyleIdx="0" presStyleCnt="3"/>
      <dgm:spPr/>
    </dgm:pt>
    <dgm:pt modelId="{269108EE-9F6D-4195-916E-86FBFEFD74DC}" type="pres">
      <dgm:prSet presAssocID="{B6B900C7-7ACB-4A81-AC73-83BD7C4A1E39}" presName="arrowWedge2" presStyleLbl="fgSibTrans2D1" presStyleIdx="1" presStyleCnt="3"/>
      <dgm:spPr/>
    </dgm:pt>
    <dgm:pt modelId="{7DEFC941-7C9C-4B1E-9BB2-012DCEA9A0CD}" type="pres">
      <dgm:prSet presAssocID="{8E2AA1A9-3A32-43E0-8307-9CFEE83DD169}" presName="arrowWedge3" presStyleLbl="fgSibTrans2D1" presStyleIdx="2" presStyleCnt="3"/>
      <dgm:spPr/>
    </dgm:pt>
  </dgm:ptLst>
  <dgm:cxnLst>
    <dgm:cxn modelId="{EAB10B25-35F1-4CAB-8543-308F9FF5455F}" type="presOf" srcId="{81F42CC9-1F3C-4055-8460-913DED60B5E0}" destId="{D4BC7483-4495-44C1-B26F-4BE11E9768BD}" srcOrd="1" destOrd="0" presId="urn:microsoft.com/office/officeart/2005/8/layout/cycle8"/>
    <dgm:cxn modelId="{CE29E5EE-FC4F-4273-BD50-87325EA44EC3}" srcId="{236A4725-77A3-4F83-A131-4682B5319CB9}" destId="{81F42CC9-1F3C-4055-8460-913DED60B5E0}" srcOrd="0" destOrd="0" parTransId="{3C72810D-2EDF-400B-A5C0-C65875170E98}" sibTransId="{963A2A5C-A876-460C-8B5B-F9FEFDE5EF2A}"/>
    <dgm:cxn modelId="{EA93A12E-A587-45A3-8C7E-9AD5E8F6DB37}" type="presOf" srcId="{C6521BFA-38A8-41BF-9A7B-F71B3D5304C2}" destId="{31BF3732-3569-4E9C-AE2C-6DE34A26B46E}" srcOrd="1" destOrd="0" presId="urn:microsoft.com/office/officeart/2005/8/layout/cycle8"/>
    <dgm:cxn modelId="{E561C2BD-74E4-4768-AE84-04CBDDB8266C}" type="presOf" srcId="{0904BCA7-E03F-46EA-A21A-CE46AFADD596}" destId="{A95836F5-C843-4BEB-A6C4-E5A085343278}" srcOrd="0" destOrd="0" presId="urn:microsoft.com/office/officeart/2005/8/layout/cycle8"/>
    <dgm:cxn modelId="{4A93F2F1-6E41-436A-8BE1-0E62BFFCF751}" type="presOf" srcId="{81F42CC9-1F3C-4055-8460-913DED60B5E0}" destId="{DB13D575-2AB1-4224-9BD4-1916A846E30F}" srcOrd="0" destOrd="0" presId="urn:microsoft.com/office/officeart/2005/8/layout/cycle8"/>
    <dgm:cxn modelId="{9494B9C9-6877-44E6-9639-CD1F37C4A5DB}" type="presOf" srcId="{C6521BFA-38A8-41BF-9A7B-F71B3D5304C2}" destId="{054DCD42-F95D-41F3-9DBE-07DDDAE9CB4B}" srcOrd="0" destOrd="0" presId="urn:microsoft.com/office/officeart/2005/8/layout/cycle8"/>
    <dgm:cxn modelId="{4D18CA94-0662-48A8-B9D5-FE258E782281}" srcId="{236A4725-77A3-4F83-A131-4682B5319CB9}" destId="{0904BCA7-E03F-46EA-A21A-CE46AFADD596}" srcOrd="1" destOrd="0" parTransId="{8272FC1F-FC84-40CF-8263-A69DCCB65330}" sibTransId="{B6B900C7-7ACB-4A81-AC73-83BD7C4A1E39}"/>
    <dgm:cxn modelId="{0AFEAE9D-C962-43E3-AACA-754A0E566022}" type="presOf" srcId="{0904BCA7-E03F-46EA-A21A-CE46AFADD596}" destId="{B7FAF5E9-3686-4A16-8ECD-359A13F29A15}" srcOrd="1" destOrd="0" presId="urn:microsoft.com/office/officeart/2005/8/layout/cycle8"/>
    <dgm:cxn modelId="{D005B980-B484-4E67-AC47-1365DB7B1BC2}" srcId="{236A4725-77A3-4F83-A131-4682B5319CB9}" destId="{C6521BFA-38A8-41BF-9A7B-F71B3D5304C2}" srcOrd="2" destOrd="0" parTransId="{B7582E73-0529-4501-B0A8-8B9EB430B23E}" sibTransId="{8E2AA1A9-3A32-43E0-8307-9CFEE83DD169}"/>
    <dgm:cxn modelId="{96268101-D87B-4D7B-B986-F11F79EA2265}" type="presOf" srcId="{236A4725-77A3-4F83-A131-4682B5319CB9}" destId="{29AD2B93-8E6D-4E7B-862B-7A098990B32E}" srcOrd="0" destOrd="0" presId="urn:microsoft.com/office/officeart/2005/8/layout/cycle8"/>
    <dgm:cxn modelId="{C6A6F6F4-B489-4F15-8FEB-24A13BFBDBFF}" type="presParOf" srcId="{29AD2B93-8E6D-4E7B-862B-7A098990B32E}" destId="{DB13D575-2AB1-4224-9BD4-1916A846E30F}" srcOrd="0" destOrd="0" presId="urn:microsoft.com/office/officeart/2005/8/layout/cycle8"/>
    <dgm:cxn modelId="{55360CAD-5E8C-43F4-BAE4-4D2322D0871E}" type="presParOf" srcId="{29AD2B93-8E6D-4E7B-862B-7A098990B32E}" destId="{91C49D5E-41D9-4B18-8F9B-70A7895FBA01}" srcOrd="1" destOrd="0" presId="urn:microsoft.com/office/officeart/2005/8/layout/cycle8"/>
    <dgm:cxn modelId="{E82CD0A8-BDB0-4AB0-BD03-291D533016F4}" type="presParOf" srcId="{29AD2B93-8E6D-4E7B-862B-7A098990B32E}" destId="{B7FC18E1-C64A-4361-A4F9-BBEA10029E2B}" srcOrd="2" destOrd="0" presId="urn:microsoft.com/office/officeart/2005/8/layout/cycle8"/>
    <dgm:cxn modelId="{AD95C09A-CECD-4591-8219-968FDED25983}" type="presParOf" srcId="{29AD2B93-8E6D-4E7B-862B-7A098990B32E}" destId="{D4BC7483-4495-44C1-B26F-4BE11E9768BD}" srcOrd="3" destOrd="0" presId="urn:microsoft.com/office/officeart/2005/8/layout/cycle8"/>
    <dgm:cxn modelId="{7857EE9A-EF7E-4659-B57E-EABDC6B3B789}" type="presParOf" srcId="{29AD2B93-8E6D-4E7B-862B-7A098990B32E}" destId="{A95836F5-C843-4BEB-A6C4-E5A085343278}" srcOrd="4" destOrd="0" presId="urn:microsoft.com/office/officeart/2005/8/layout/cycle8"/>
    <dgm:cxn modelId="{72DBCD4C-9665-45D7-BCE1-D87C09EBC5A4}" type="presParOf" srcId="{29AD2B93-8E6D-4E7B-862B-7A098990B32E}" destId="{9FC9A9D0-F8E7-4AB1-8029-140647036D39}" srcOrd="5" destOrd="0" presId="urn:microsoft.com/office/officeart/2005/8/layout/cycle8"/>
    <dgm:cxn modelId="{156A58B3-555A-4679-8F82-B597C70FE9FB}" type="presParOf" srcId="{29AD2B93-8E6D-4E7B-862B-7A098990B32E}" destId="{4B91D43E-3956-4573-8311-57329F5467AA}" srcOrd="6" destOrd="0" presId="urn:microsoft.com/office/officeart/2005/8/layout/cycle8"/>
    <dgm:cxn modelId="{F73557C6-318B-4748-847A-B10025F63182}" type="presParOf" srcId="{29AD2B93-8E6D-4E7B-862B-7A098990B32E}" destId="{B7FAF5E9-3686-4A16-8ECD-359A13F29A15}" srcOrd="7" destOrd="0" presId="urn:microsoft.com/office/officeart/2005/8/layout/cycle8"/>
    <dgm:cxn modelId="{1FA7DAD9-7B9A-456A-9267-852B7FA704E1}" type="presParOf" srcId="{29AD2B93-8E6D-4E7B-862B-7A098990B32E}" destId="{054DCD42-F95D-41F3-9DBE-07DDDAE9CB4B}" srcOrd="8" destOrd="0" presId="urn:microsoft.com/office/officeart/2005/8/layout/cycle8"/>
    <dgm:cxn modelId="{0FFF7F67-7961-4C9F-A48B-E2834A0F096C}" type="presParOf" srcId="{29AD2B93-8E6D-4E7B-862B-7A098990B32E}" destId="{667F5FF4-A3D2-46AC-81B8-8B2047CD713B}" srcOrd="9" destOrd="0" presId="urn:microsoft.com/office/officeart/2005/8/layout/cycle8"/>
    <dgm:cxn modelId="{15F9591C-C353-46C3-BA1C-7BF315D05400}" type="presParOf" srcId="{29AD2B93-8E6D-4E7B-862B-7A098990B32E}" destId="{153BEC8C-9B62-41C5-8880-84AB3010E884}" srcOrd="10" destOrd="0" presId="urn:microsoft.com/office/officeart/2005/8/layout/cycle8"/>
    <dgm:cxn modelId="{F1D68A5A-727F-4F64-B91A-296B1C1972E2}" type="presParOf" srcId="{29AD2B93-8E6D-4E7B-862B-7A098990B32E}" destId="{31BF3732-3569-4E9C-AE2C-6DE34A26B46E}" srcOrd="11" destOrd="0" presId="urn:microsoft.com/office/officeart/2005/8/layout/cycle8"/>
    <dgm:cxn modelId="{0A420BE5-CD0E-43F7-B07A-A85E062AE8DA}" type="presParOf" srcId="{29AD2B93-8E6D-4E7B-862B-7A098990B32E}" destId="{14373B88-CE7E-4771-A17B-83DFAD5E4FB4}" srcOrd="12" destOrd="0" presId="urn:microsoft.com/office/officeart/2005/8/layout/cycle8"/>
    <dgm:cxn modelId="{52EDC9DE-7EFC-402D-9A1E-70BBFE5D11A6}" type="presParOf" srcId="{29AD2B93-8E6D-4E7B-862B-7A098990B32E}" destId="{269108EE-9F6D-4195-916E-86FBFEFD74DC}" srcOrd="13" destOrd="0" presId="urn:microsoft.com/office/officeart/2005/8/layout/cycle8"/>
    <dgm:cxn modelId="{9FD45FEA-2F7B-4B67-8EE7-4ED095CBA838}" type="presParOf" srcId="{29AD2B93-8E6D-4E7B-862B-7A098990B32E}" destId="{7DEFC941-7C9C-4B1E-9BB2-012DCEA9A0CD}" srcOrd="14" destOrd="0" presId="urn:microsoft.com/office/officeart/2005/8/layout/cycle8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7148C4-C483-4EB7-A7AB-7F93E41C812D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879587D-D610-4E0B-9233-4ADB4FF4FB3B}">
      <dgm:prSet phldrT="[Text]"/>
      <dgm:spPr/>
      <dgm:t>
        <a:bodyPr/>
        <a:lstStyle/>
        <a:p>
          <a:r>
            <a:rPr lang="id-ID" i="1" dirty="0" smtClean="0"/>
            <a:t>Virtual Interview</a:t>
          </a:r>
          <a:endParaRPr lang="id-ID" i="1" dirty="0"/>
        </a:p>
      </dgm:t>
    </dgm:pt>
    <dgm:pt modelId="{E48500D6-06B6-49AA-8F91-AD1CB285B8F4}" type="parTrans" cxnId="{D1354E45-4126-40B6-A5EE-C6E326BBABC2}">
      <dgm:prSet/>
      <dgm:spPr/>
      <dgm:t>
        <a:bodyPr/>
        <a:lstStyle/>
        <a:p>
          <a:endParaRPr lang="id-ID"/>
        </a:p>
      </dgm:t>
    </dgm:pt>
    <dgm:pt modelId="{D5F991A5-8AF1-4149-ADE6-072E018DD63B}" type="sibTrans" cxnId="{D1354E45-4126-40B6-A5EE-C6E326BBABC2}">
      <dgm:prSet/>
      <dgm:spPr/>
      <dgm:t>
        <a:bodyPr/>
        <a:lstStyle/>
        <a:p>
          <a:endParaRPr lang="id-ID"/>
        </a:p>
      </dgm:t>
    </dgm:pt>
    <dgm:pt modelId="{66795C0D-CE4A-4BCD-8CF5-126F291ABD65}">
      <dgm:prSet phldrT="[Text]"/>
      <dgm:spPr/>
      <dgm:t>
        <a:bodyPr/>
        <a:lstStyle/>
        <a:p>
          <a:r>
            <a:rPr lang="id-ID" dirty="0" smtClean="0"/>
            <a:t>Latihan wawancara</a:t>
          </a:r>
          <a:endParaRPr lang="id-ID" dirty="0"/>
        </a:p>
      </dgm:t>
    </dgm:pt>
    <dgm:pt modelId="{7F25DC3B-E929-48DA-8A9E-F99446A4A554}" type="parTrans" cxnId="{ADF43518-AA1F-4939-9379-1C0DB0984B49}">
      <dgm:prSet/>
      <dgm:spPr/>
      <dgm:t>
        <a:bodyPr/>
        <a:lstStyle/>
        <a:p>
          <a:endParaRPr lang="id-ID"/>
        </a:p>
      </dgm:t>
    </dgm:pt>
    <dgm:pt modelId="{45B30B3D-DC19-4156-B76D-754A7D76133B}" type="sibTrans" cxnId="{ADF43518-AA1F-4939-9379-1C0DB0984B49}">
      <dgm:prSet/>
      <dgm:spPr/>
      <dgm:t>
        <a:bodyPr/>
        <a:lstStyle/>
        <a:p>
          <a:endParaRPr lang="id-ID"/>
        </a:p>
      </dgm:t>
    </dgm:pt>
    <dgm:pt modelId="{0219809E-1109-4FDC-8CAF-A12E70B6A236}">
      <dgm:prSet phldrT="[Text]"/>
      <dgm:spPr/>
      <dgm:t>
        <a:bodyPr/>
        <a:lstStyle/>
        <a:p>
          <a:r>
            <a:rPr lang="id-ID" dirty="0" smtClean="0"/>
            <a:t>Beberapa perusahaan menggunakan teknologi “</a:t>
          </a:r>
          <a:r>
            <a:rPr lang="id-ID" i="1" dirty="0" smtClean="0"/>
            <a:t>asynchronous”</a:t>
          </a:r>
          <a:endParaRPr lang="id-ID" dirty="0"/>
        </a:p>
      </dgm:t>
    </dgm:pt>
    <dgm:pt modelId="{7F2CFFCB-ECFA-40F4-A241-E4E2260964F6}" type="parTrans" cxnId="{2FAA443D-CA9B-483F-8B1B-F6BEC3936B48}">
      <dgm:prSet/>
      <dgm:spPr/>
      <dgm:t>
        <a:bodyPr/>
        <a:lstStyle/>
        <a:p>
          <a:endParaRPr lang="id-ID"/>
        </a:p>
      </dgm:t>
    </dgm:pt>
    <dgm:pt modelId="{D7F9F12A-EE79-4584-8BEB-F16858FBFAD5}" type="sibTrans" cxnId="{2FAA443D-CA9B-483F-8B1B-F6BEC3936B48}">
      <dgm:prSet/>
      <dgm:spPr/>
      <dgm:t>
        <a:bodyPr/>
        <a:lstStyle/>
        <a:p>
          <a:endParaRPr lang="id-ID"/>
        </a:p>
      </dgm:t>
    </dgm:pt>
    <dgm:pt modelId="{9DD91515-F34B-4CD1-9B1B-6069A867D76C}">
      <dgm:prSet phldrT="[Text]"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ilakukan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i="1" dirty="0" smtClean="0"/>
            <a:t>software</a:t>
          </a:r>
          <a:endParaRPr lang="id-ID" i="0" dirty="0"/>
        </a:p>
      </dgm:t>
    </dgm:pt>
    <dgm:pt modelId="{8A82DB08-2039-40C6-8250-4A93FB0123EC}" type="parTrans" cxnId="{FC87EED0-51A1-46A1-B670-FF81F7FC693D}">
      <dgm:prSet/>
      <dgm:spPr/>
      <dgm:t>
        <a:bodyPr/>
        <a:lstStyle/>
        <a:p>
          <a:endParaRPr lang="id-ID"/>
        </a:p>
      </dgm:t>
    </dgm:pt>
    <dgm:pt modelId="{4AF7E84B-F6C9-4996-8946-3B3419C1CB08}" type="sibTrans" cxnId="{FC87EED0-51A1-46A1-B670-FF81F7FC693D}">
      <dgm:prSet/>
      <dgm:spPr/>
      <dgm:t>
        <a:bodyPr/>
        <a:lstStyle/>
        <a:p>
          <a:endParaRPr lang="id-ID"/>
        </a:p>
      </dgm:t>
    </dgm:pt>
    <dgm:pt modelId="{7F9EFF99-784A-4C90-BF2D-15955CDE7EEA}">
      <dgm:prSet phldrT="[Text]"/>
      <dgm:spPr/>
      <dgm:t>
        <a:bodyPr/>
        <a:lstStyle/>
        <a:p>
          <a:r>
            <a:rPr lang="id-ID" dirty="0" smtClean="0"/>
            <a:t>Menggunakan </a:t>
          </a:r>
          <a:r>
            <a:rPr lang="en-US" i="1" dirty="0" smtClean="0"/>
            <a:t>instant-messaging chats</a:t>
          </a:r>
          <a:endParaRPr lang="id-ID" dirty="0"/>
        </a:p>
      </dgm:t>
    </dgm:pt>
    <dgm:pt modelId="{DEDFF5A4-6127-4965-8273-A7EA8B3E3FC4}" type="parTrans" cxnId="{CF818ED4-2A50-4C32-98E3-46939A312354}">
      <dgm:prSet/>
      <dgm:spPr/>
      <dgm:t>
        <a:bodyPr/>
        <a:lstStyle/>
        <a:p>
          <a:endParaRPr lang="id-ID"/>
        </a:p>
      </dgm:t>
    </dgm:pt>
    <dgm:pt modelId="{6631A00E-6399-4DDB-BC92-FEDB57264456}" type="sibTrans" cxnId="{CF818ED4-2A50-4C32-98E3-46939A312354}">
      <dgm:prSet/>
      <dgm:spPr/>
      <dgm:t>
        <a:bodyPr/>
        <a:lstStyle/>
        <a:p>
          <a:endParaRPr lang="id-ID"/>
        </a:p>
      </dgm:t>
    </dgm:pt>
    <dgm:pt modelId="{BA0E8894-CDA4-4E2A-B2FE-593B48CF19C2}">
      <dgm:prSet phldrT="[Text]"/>
      <dgm:spPr/>
      <dgm:t>
        <a:bodyPr/>
        <a:lstStyle/>
        <a:p>
          <a:r>
            <a:rPr lang="id-ID" dirty="0" smtClean="0"/>
            <a:t>Seriing tidak dianggap serius</a:t>
          </a:r>
          <a:endParaRPr lang="id-ID" dirty="0"/>
        </a:p>
      </dgm:t>
    </dgm:pt>
    <dgm:pt modelId="{4F90D009-AF7B-4365-8B24-55C9EA633133}" type="parTrans" cxnId="{7F03B9A5-4AB4-4B70-AB82-75B2487C1224}">
      <dgm:prSet/>
      <dgm:spPr/>
      <dgm:t>
        <a:bodyPr/>
        <a:lstStyle/>
        <a:p>
          <a:endParaRPr lang="id-ID"/>
        </a:p>
      </dgm:t>
    </dgm:pt>
    <dgm:pt modelId="{8C932E7B-919E-431D-8123-8BCE9F1EC4DE}" type="sibTrans" cxnId="{7F03B9A5-4AB4-4B70-AB82-75B2487C1224}">
      <dgm:prSet/>
      <dgm:spPr/>
      <dgm:t>
        <a:bodyPr/>
        <a:lstStyle/>
        <a:p>
          <a:endParaRPr lang="id-ID"/>
        </a:p>
      </dgm:t>
    </dgm:pt>
    <dgm:pt modelId="{7F199B74-B753-45F7-836C-151A9E473CE5}">
      <dgm:prSet phldrT="[Text]"/>
      <dgm:spPr/>
      <dgm:t>
        <a:bodyPr/>
        <a:lstStyle/>
        <a:p>
          <a:r>
            <a:rPr lang="id-ID" i="0" dirty="0" smtClean="0"/>
            <a:t>Kedua pihak berbentuk Avatar</a:t>
          </a:r>
          <a:endParaRPr lang="id-ID" i="0" dirty="0"/>
        </a:p>
      </dgm:t>
    </dgm:pt>
    <dgm:pt modelId="{57509EC9-D79E-481A-A51B-C7520568D4D5}" type="parTrans" cxnId="{FDECE45A-A9DB-4028-8FA2-5D0D22D21420}">
      <dgm:prSet/>
      <dgm:spPr/>
    </dgm:pt>
    <dgm:pt modelId="{6C3A8E39-C146-47A3-99A1-0E831A0E7CDC}" type="sibTrans" cxnId="{FDECE45A-A9DB-4028-8FA2-5D0D22D21420}">
      <dgm:prSet/>
      <dgm:spPr/>
    </dgm:pt>
    <dgm:pt modelId="{2B00829F-4417-4450-95FB-D222A3C4E060}" type="pres">
      <dgm:prSet presAssocID="{2D7148C4-C483-4EB7-A7AB-7F93E41C812D}" presName="Name0" presStyleCnt="0">
        <dgm:presLayoutVars>
          <dgm:dir/>
          <dgm:animLvl val="lvl"/>
          <dgm:resizeHandles val="exact"/>
        </dgm:presLayoutVars>
      </dgm:prSet>
      <dgm:spPr/>
    </dgm:pt>
    <dgm:pt modelId="{663AFE35-6044-45BA-B14A-96FEF2421467}" type="pres">
      <dgm:prSet presAssocID="{4879587D-D610-4E0B-9233-4ADB4FF4FB3B}" presName="composite" presStyleCnt="0"/>
      <dgm:spPr/>
    </dgm:pt>
    <dgm:pt modelId="{2D8296C1-536B-40C1-9AF8-FC19F0ED7DB0}" type="pres">
      <dgm:prSet presAssocID="{4879587D-D610-4E0B-9233-4ADB4FF4FB3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9D9278-E7A3-494E-8C12-562B18A2CD36}" type="pres">
      <dgm:prSet presAssocID="{4879587D-D610-4E0B-9233-4ADB4FF4FB3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C7D0084-08C7-4996-8D25-AF7AA4A43B2F}" type="presOf" srcId="{4879587D-D610-4E0B-9233-4ADB4FF4FB3B}" destId="{2D8296C1-536B-40C1-9AF8-FC19F0ED7DB0}" srcOrd="0" destOrd="0" presId="urn:microsoft.com/office/officeart/2005/8/layout/hList1"/>
    <dgm:cxn modelId="{FC87EED0-51A1-46A1-B670-FF81F7FC693D}" srcId="{4879587D-D610-4E0B-9233-4ADB4FF4FB3B}" destId="{9DD91515-F34B-4CD1-9B1B-6069A867D76C}" srcOrd="1" destOrd="0" parTransId="{8A82DB08-2039-40C6-8250-4A93FB0123EC}" sibTransId="{4AF7E84B-F6C9-4996-8946-3B3419C1CB08}"/>
    <dgm:cxn modelId="{ADF43518-AA1F-4939-9379-1C0DB0984B49}" srcId="{4879587D-D610-4E0B-9233-4ADB4FF4FB3B}" destId="{66795C0D-CE4A-4BCD-8CF5-126F291ABD65}" srcOrd="0" destOrd="0" parTransId="{7F25DC3B-E929-48DA-8A9E-F99446A4A554}" sibTransId="{45B30B3D-DC19-4156-B76D-754A7D76133B}"/>
    <dgm:cxn modelId="{2FAA443D-CA9B-483F-8B1B-F6BEC3936B48}" srcId="{4879587D-D610-4E0B-9233-4ADB4FF4FB3B}" destId="{0219809E-1109-4FDC-8CAF-A12E70B6A236}" srcOrd="5" destOrd="0" parTransId="{7F2CFFCB-ECFA-40F4-A241-E4E2260964F6}" sibTransId="{D7F9F12A-EE79-4584-8BEB-F16858FBFAD5}"/>
    <dgm:cxn modelId="{AEDC502E-E183-4E76-B415-645E72703D8B}" type="presOf" srcId="{9DD91515-F34B-4CD1-9B1B-6069A867D76C}" destId="{BB9D9278-E7A3-494E-8C12-562B18A2CD36}" srcOrd="0" destOrd="1" presId="urn:microsoft.com/office/officeart/2005/8/layout/hList1"/>
    <dgm:cxn modelId="{9CFAECCC-120B-4B22-B01C-4D8682C6E5ED}" type="presOf" srcId="{0219809E-1109-4FDC-8CAF-A12E70B6A236}" destId="{BB9D9278-E7A3-494E-8C12-562B18A2CD36}" srcOrd="0" destOrd="5" presId="urn:microsoft.com/office/officeart/2005/8/layout/hList1"/>
    <dgm:cxn modelId="{FDECE45A-A9DB-4028-8FA2-5D0D22D21420}" srcId="{4879587D-D610-4E0B-9233-4ADB4FF4FB3B}" destId="{7F199B74-B753-45F7-836C-151A9E473CE5}" srcOrd="2" destOrd="0" parTransId="{57509EC9-D79E-481A-A51B-C7520568D4D5}" sibTransId="{6C3A8E39-C146-47A3-99A1-0E831A0E7CDC}"/>
    <dgm:cxn modelId="{D1354E45-4126-40B6-A5EE-C6E326BBABC2}" srcId="{2D7148C4-C483-4EB7-A7AB-7F93E41C812D}" destId="{4879587D-D610-4E0B-9233-4ADB4FF4FB3B}" srcOrd="0" destOrd="0" parTransId="{E48500D6-06B6-49AA-8F91-AD1CB285B8F4}" sibTransId="{D5F991A5-8AF1-4149-ADE6-072E018DD63B}"/>
    <dgm:cxn modelId="{AFA5AA78-6D84-4C6C-940F-6F68C5C2B09B}" type="presOf" srcId="{7F9EFF99-784A-4C90-BF2D-15955CDE7EEA}" destId="{BB9D9278-E7A3-494E-8C12-562B18A2CD36}" srcOrd="0" destOrd="3" presId="urn:microsoft.com/office/officeart/2005/8/layout/hList1"/>
    <dgm:cxn modelId="{CF818ED4-2A50-4C32-98E3-46939A312354}" srcId="{4879587D-D610-4E0B-9233-4ADB4FF4FB3B}" destId="{7F9EFF99-784A-4C90-BF2D-15955CDE7EEA}" srcOrd="3" destOrd="0" parTransId="{DEDFF5A4-6127-4965-8273-A7EA8B3E3FC4}" sibTransId="{6631A00E-6399-4DDB-BC92-FEDB57264456}"/>
    <dgm:cxn modelId="{DA97FFEF-1585-4103-9566-247BEABB057D}" type="presOf" srcId="{2D7148C4-C483-4EB7-A7AB-7F93E41C812D}" destId="{2B00829F-4417-4450-95FB-D222A3C4E060}" srcOrd="0" destOrd="0" presId="urn:microsoft.com/office/officeart/2005/8/layout/hList1"/>
    <dgm:cxn modelId="{D75738EE-9865-4533-B74A-DC18A7D22FF7}" type="presOf" srcId="{66795C0D-CE4A-4BCD-8CF5-126F291ABD65}" destId="{BB9D9278-E7A3-494E-8C12-562B18A2CD36}" srcOrd="0" destOrd="0" presId="urn:microsoft.com/office/officeart/2005/8/layout/hList1"/>
    <dgm:cxn modelId="{7F03B9A5-4AB4-4B70-AB82-75B2487C1224}" srcId="{4879587D-D610-4E0B-9233-4ADB4FF4FB3B}" destId="{BA0E8894-CDA4-4E2A-B2FE-593B48CF19C2}" srcOrd="4" destOrd="0" parTransId="{4F90D009-AF7B-4365-8B24-55C9EA633133}" sibTransId="{8C932E7B-919E-431D-8123-8BCE9F1EC4DE}"/>
    <dgm:cxn modelId="{C8700836-DE33-4BD4-89CB-8AD7CB364671}" type="presOf" srcId="{7F199B74-B753-45F7-836C-151A9E473CE5}" destId="{BB9D9278-E7A3-494E-8C12-562B18A2CD36}" srcOrd="0" destOrd="2" presId="urn:microsoft.com/office/officeart/2005/8/layout/hList1"/>
    <dgm:cxn modelId="{57E5AF15-8E31-4946-872E-0F375D081B0E}" type="presOf" srcId="{BA0E8894-CDA4-4E2A-B2FE-593B48CF19C2}" destId="{BB9D9278-E7A3-494E-8C12-562B18A2CD36}" srcOrd="0" destOrd="4" presId="urn:microsoft.com/office/officeart/2005/8/layout/hList1"/>
    <dgm:cxn modelId="{96C4DB1C-FDFA-4C2F-BB4B-EB332E90857E}" type="presParOf" srcId="{2B00829F-4417-4450-95FB-D222A3C4E060}" destId="{663AFE35-6044-45BA-B14A-96FEF2421467}" srcOrd="0" destOrd="0" presId="urn:microsoft.com/office/officeart/2005/8/layout/hList1"/>
    <dgm:cxn modelId="{04794E83-D5CD-42C0-B179-B0B2F7875813}" type="presParOf" srcId="{663AFE35-6044-45BA-B14A-96FEF2421467}" destId="{2D8296C1-536B-40C1-9AF8-FC19F0ED7DB0}" srcOrd="0" destOrd="0" presId="urn:microsoft.com/office/officeart/2005/8/layout/hList1"/>
    <dgm:cxn modelId="{3C464C1B-6982-4E1F-9DCC-10F055FDB396}" type="presParOf" srcId="{663AFE35-6044-45BA-B14A-96FEF2421467}" destId="{BB9D9278-E7A3-494E-8C12-562B18A2CD36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078DB-3CB8-4939-95D6-BE94E5EE603B}" type="doc">
      <dgm:prSet loTypeId="urn:microsoft.com/office/officeart/2005/8/layout/arrow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89B5E85-686B-4022-A42D-A5FDD5DA00AC}">
      <dgm:prSet phldrT="[Text]"/>
      <dgm:spPr/>
      <dgm:t>
        <a:bodyPr/>
        <a:lstStyle/>
        <a:p>
          <a:r>
            <a:rPr lang="id-ID" dirty="0" smtClean="0"/>
            <a:t>Proses dalam Wawancara</a:t>
          </a:r>
          <a:endParaRPr lang="id-ID" dirty="0"/>
        </a:p>
      </dgm:t>
    </dgm:pt>
    <dgm:pt modelId="{BC4878AC-15D6-4A3E-A66D-7944749C46D0}" type="parTrans" cxnId="{47F9580D-7908-4A14-9A0F-9EE63733985F}">
      <dgm:prSet/>
      <dgm:spPr/>
      <dgm:t>
        <a:bodyPr/>
        <a:lstStyle/>
        <a:p>
          <a:endParaRPr lang="id-ID"/>
        </a:p>
      </dgm:t>
    </dgm:pt>
    <dgm:pt modelId="{04C882C8-A18D-4F4B-9AD8-DB2143C1F34B}" type="sibTrans" cxnId="{47F9580D-7908-4A14-9A0F-9EE63733985F}">
      <dgm:prSet/>
      <dgm:spPr/>
      <dgm:t>
        <a:bodyPr/>
        <a:lstStyle/>
        <a:p>
          <a:endParaRPr lang="id-ID"/>
        </a:p>
      </dgm:t>
    </dgm:pt>
    <dgm:pt modelId="{51226083-CCC2-47E7-ABC8-B3DF674E55BE}">
      <dgm:prSet phldrT="[Text]"/>
      <dgm:spPr/>
      <dgm:t>
        <a:bodyPr/>
        <a:lstStyle/>
        <a:p>
          <a:r>
            <a:rPr lang="id-ID" dirty="0" smtClean="0"/>
            <a:t>Interaksi antar beragam Variabel</a:t>
          </a:r>
          <a:endParaRPr lang="id-ID" dirty="0"/>
        </a:p>
      </dgm:t>
    </dgm:pt>
    <dgm:pt modelId="{1024534D-D76D-4B0C-A572-E0A46762984B}" type="parTrans" cxnId="{1A79239B-4075-41A6-A259-66081674CBF9}">
      <dgm:prSet/>
      <dgm:spPr/>
      <dgm:t>
        <a:bodyPr/>
        <a:lstStyle/>
        <a:p>
          <a:endParaRPr lang="id-ID"/>
        </a:p>
      </dgm:t>
    </dgm:pt>
    <dgm:pt modelId="{9DEA3100-35AF-4ECD-9FF5-1D22CCBD6950}" type="sibTrans" cxnId="{1A79239B-4075-41A6-A259-66081674CBF9}">
      <dgm:prSet/>
      <dgm:spPr/>
      <dgm:t>
        <a:bodyPr/>
        <a:lstStyle/>
        <a:p>
          <a:endParaRPr lang="id-ID"/>
        </a:p>
      </dgm:t>
    </dgm:pt>
    <dgm:pt modelId="{6D2C163A-79E0-4BA5-BA16-2375A656896F}" type="pres">
      <dgm:prSet presAssocID="{CA0078DB-3CB8-4939-95D6-BE94E5EE603B}" presName="compositeShape" presStyleCnt="0">
        <dgm:presLayoutVars>
          <dgm:chMax val="2"/>
          <dgm:dir/>
          <dgm:resizeHandles val="exact"/>
        </dgm:presLayoutVars>
      </dgm:prSet>
      <dgm:spPr/>
    </dgm:pt>
    <dgm:pt modelId="{0DBF0BB9-0A3A-4B20-95EF-F22C3DFED985}" type="pres">
      <dgm:prSet presAssocID="{E89B5E85-686B-4022-A42D-A5FDD5DA00AC}" presName="upArrow" presStyleLbl="node1" presStyleIdx="0" presStyleCnt="2"/>
      <dgm:spPr/>
    </dgm:pt>
    <dgm:pt modelId="{6B17592B-D0D4-4324-AF16-5C9B6EFAD2B3}" type="pres">
      <dgm:prSet presAssocID="{E89B5E85-686B-4022-A42D-A5FDD5DA00AC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30E5F992-A62E-40CD-85AA-2D754D040348}" type="pres">
      <dgm:prSet presAssocID="{51226083-CCC2-47E7-ABC8-B3DF674E55BE}" presName="downArrow" presStyleLbl="node1" presStyleIdx="1" presStyleCnt="2"/>
      <dgm:spPr/>
    </dgm:pt>
    <dgm:pt modelId="{C0317C85-24DC-41B3-8682-3661FF776B8F}" type="pres">
      <dgm:prSet presAssocID="{51226083-CCC2-47E7-ABC8-B3DF674E55B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A79239B-4075-41A6-A259-66081674CBF9}" srcId="{CA0078DB-3CB8-4939-95D6-BE94E5EE603B}" destId="{51226083-CCC2-47E7-ABC8-B3DF674E55BE}" srcOrd="1" destOrd="0" parTransId="{1024534D-D76D-4B0C-A572-E0A46762984B}" sibTransId="{9DEA3100-35AF-4ECD-9FF5-1D22CCBD6950}"/>
    <dgm:cxn modelId="{C29142BB-2CC1-4A0B-B1EF-5A4319CC8AF5}" type="presOf" srcId="{E89B5E85-686B-4022-A42D-A5FDD5DA00AC}" destId="{6B17592B-D0D4-4324-AF16-5C9B6EFAD2B3}" srcOrd="0" destOrd="0" presId="urn:microsoft.com/office/officeart/2005/8/layout/arrow4"/>
    <dgm:cxn modelId="{D55694ED-9497-469E-9636-EEDBE42EDC02}" type="presOf" srcId="{51226083-CCC2-47E7-ABC8-B3DF674E55BE}" destId="{C0317C85-24DC-41B3-8682-3661FF776B8F}" srcOrd="0" destOrd="0" presId="urn:microsoft.com/office/officeart/2005/8/layout/arrow4"/>
    <dgm:cxn modelId="{5E961FF4-8C1C-4B67-8599-21CF661F23DD}" type="presOf" srcId="{CA0078DB-3CB8-4939-95D6-BE94E5EE603B}" destId="{6D2C163A-79E0-4BA5-BA16-2375A656896F}" srcOrd="0" destOrd="0" presId="urn:microsoft.com/office/officeart/2005/8/layout/arrow4"/>
    <dgm:cxn modelId="{47F9580D-7908-4A14-9A0F-9EE63733985F}" srcId="{CA0078DB-3CB8-4939-95D6-BE94E5EE603B}" destId="{E89B5E85-686B-4022-A42D-A5FDD5DA00AC}" srcOrd="0" destOrd="0" parTransId="{BC4878AC-15D6-4A3E-A66D-7944749C46D0}" sibTransId="{04C882C8-A18D-4F4B-9AD8-DB2143C1F34B}"/>
    <dgm:cxn modelId="{A16F8CB8-EE26-48BF-AC4E-698841B790FC}" type="presParOf" srcId="{6D2C163A-79E0-4BA5-BA16-2375A656896F}" destId="{0DBF0BB9-0A3A-4B20-95EF-F22C3DFED985}" srcOrd="0" destOrd="0" presId="urn:microsoft.com/office/officeart/2005/8/layout/arrow4"/>
    <dgm:cxn modelId="{1222676D-FA62-44B8-8EC0-DFC8724997A1}" type="presParOf" srcId="{6D2C163A-79E0-4BA5-BA16-2375A656896F}" destId="{6B17592B-D0D4-4324-AF16-5C9B6EFAD2B3}" srcOrd="1" destOrd="0" presId="urn:microsoft.com/office/officeart/2005/8/layout/arrow4"/>
    <dgm:cxn modelId="{4F6F9DE6-04B8-4E47-884D-4CC3EC82FA76}" type="presParOf" srcId="{6D2C163A-79E0-4BA5-BA16-2375A656896F}" destId="{30E5F992-A62E-40CD-85AA-2D754D040348}" srcOrd="2" destOrd="0" presId="urn:microsoft.com/office/officeart/2005/8/layout/arrow4"/>
    <dgm:cxn modelId="{EECB3180-84B0-47FF-92C4-AA54CABD72E3}" type="presParOf" srcId="{6D2C163A-79E0-4BA5-BA16-2375A656896F}" destId="{C0317C85-24DC-41B3-8682-3661FF776B8F}" srcOrd="3" destOrd="0" presId="urn:microsoft.com/office/officeart/2005/8/layout/arrow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17348-A94A-436F-8715-82AE25496F7C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0586730-F504-4A52-8F1B-33E3C05A179A}">
      <dgm:prSet phldrT="[Text]"/>
      <dgm:spPr/>
      <dgm:t>
        <a:bodyPr/>
        <a:lstStyle/>
        <a:p>
          <a:r>
            <a:rPr lang="id-ID" dirty="0" smtClean="0"/>
            <a:t>TUJUAN</a:t>
          </a:r>
          <a:endParaRPr lang="id-ID" dirty="0"/>
        </a:p>
      </dgm:t>
    </dgm:pt>
    <dgm:pt modelId="{0FC859B3-3767-468B-9381-04905B2BB50F}" type="parTrans" cxnId="{D4B19661-6478-4088-B044-7F8D35A8FA68}">
      <dgm:prSet/>
      <dgm:spPr/>
      <dgm:t>
        <a:bodyPr/>
        <a:lstStyle/>
        <a:p>
          <a:endParaRPr lang="id-ID"/>
        </a:p>
      </dgm:t>
    </dgm:pt>
    <dgm:pt modelId="{B5DE1A11-1300-4D6C-9900-CB4AB3C0BF6D}" type="sibTrans" cxnId="{D4B19661-6478-4088-B044-7F8D35A8FA68}">
      <dgm:prSet/>
      <dgm:spPr/>
      <dgm:t>
        <a:bodyPr/>
        <a:lstStyle/>
        <a:p>
          <a:endParaRPr lang="id-ID"/>
        </a:p>
      </dgm:t>
    </dgm:pt>
    <dgm:pt modelId="{B3306E20-CC09-4524-9F2C-B3D39D318A63}">
      <dgm:prSet phldrT="[Text]"/>
      <dgm:spPr/>
      <dgm:t>
        <a:bodyPr/>
        <a:lstStyle/>
        <a:p>
          <a:r>
            <a:rPr lang="id-ID" dirty="0" smtClean="0"/>
            <a:t>Jelas &amp; Spesifik</a:t>
          </a:r>
          <a:endParaRPr lang="id-ID" dirty="0"/>
        </a:p>
      </dgm:t>
    </dgm:pt>
    <dgm:pt modelId="{995E582B-FA9D-4E6E-A692-5B7C8D199697}" type="parTrans" cxnId="{4C41F794-B358-414E-A6D8-0E2F59ED1EEE}">
      <dgm:prSet/>
      <dgm:spPr/>
      <dgm:t>
        <a:bodyPr/>
        <a:lstStyle/>
        <a:p>
          <a:endParaRPr lang="id-ID"/>
        </a:p>
      </dgm:t>
    </dgm:pt>
    <dgm:pt modelId="{56045055-FB1F-4E73-8768-C9AD2E726AED}" type="sibTrans" cxnId="{4C41F794-B358-414E-A6D8-0E2F59ED1EEE}">
      <dgm:prSet/>
      <dgm:spPr/>
      <dgm:t>
        <a:bodyPr/>
        <a:lstStyle/>
        <a:p>
          <a:endParaRPr lang="id-ID"/>
        </a:p>
      </dgm:t>
    </dgm:pt>
    <dgm:pt modelId="{597BB6B7-7E3E-41DD-85D1-29BE70125730}">
      <dgm:prSet phldrT="[Text]"/>
      <dgm:spPr/>
      <dgm:t>
        <a:bodyPr/>
        <a:lstStyle/>
        <a:p>
          <a:r>
            <a:rPr lang="id-ID" dirty="0" smtClean="0"/>
            <a:t>Pembeda Wawancara dengan perbincangan</a:t>
          </a:r>
          <a:endParaRPr lang="id-ID" dirty="0"/>
        </a:p>
      </dgm:t>
    </dgm:pt>
    <dgm:pt modelId="{56BA15BF-2A47-44ED-A2AB-1E8BEB08EA41}" type="parTrans" cxnId="{5C4A8E4B-7E67-4D68-AC47-81E696682C4E}">
      <dgm:prSet/>
      <dgm:spPr/>
      <dgm:t>
        <a:bodyPr/>
        <a:lstStyle/>
        <a:p>
          <a:endParaRPr lang="id-ID"/>
        </a:p>
      </dgm:t>
    </dgm:pt>
    <dgm:pt modelId="{4483ECBE-4F93-4D57-9E14-9A4C249A453B}" type="sibTrans" cxnId="{5C4A8E4B-7E67-4D68-AC47-81E696682C4E}">
      <dgm:prSet/>
      <dgm:spPr/>
      <dgm:t>
        <a:bodyPr/>
        <a:lstStyle/>
        <a:p>
          <a:endParaRPr lang="id-ID"/>
        </a:p>
      </dgm:t>
    </dgm:pt>
    <dgm:pt modelId="{BEB51FA1-54CF-4FA3-80D0-2ED48181FD98}">
      <dgm:prSet phldrT="[Text]"/>
      <dgm:spPr/>
      <dgm:t>
        <a:bodyPr/>
        <a:lstStyle/>
        <a:p>
          <a:r>
            <a:rPr lang="id-ID" dirty="0" smtClean="0"/>
            <a:t>Terencana &amp; Terstruktur</a:t>
          </a:r>
          <a:endParaRPr lang="id-ID" dirty="0"/>
        </a:p>
      </dgm:t>
    </dgm:pt>
    <dgm:pt modelId="{9CD55C5C-546C-45DD-9B53-E725AABD1E8B}" type="parTrans" cxnId="{B803A52F-9E17-4843-9FCC-EA90DB4CB835}">
      <dgm:prSet/>
      <dgm:spPr/>
      <dgm:t>
        <a:bodyPr/>
        <a:lstStyle/>
        <a:p>
          <a:endParaRPr lang="id-ID"/>
        </a:p>
      </dgm:t>
    </dgm:pt>
    <dgm:pt modelId="{E236FE4E-4238-497C-9E78-82C7975A736F}" type="sibTrans" cxnId="{B803A52F-9E17-4843-9FCC-EA90DB4CB835}">
      <dgm:prSet/>
      <dgm:spPr/>
      <dgm:t>
        <a:bodyPr/>
        <a:lstStyle/>
        <a:p>
          <a:endParaRPr lang="id-ID"/>
        </a:p>
      </dgm:t>
    </dgm:pt>
    <dgm:pt modelId="{A685F4A3-799F-4C35-9042-DCCC7AECEFE1}" type="pres">
      <dgm:prSet presAssocID="{D9317348-A94A-436F-8715-82AE25496F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73552F-0445-4CAD-815F-C19DB509837A}" type="pres">
      <dgm:prSet presAssocID="{00586730-F504-4A52-8F1B-33E3C05A179A}" presName="centerShape" presStyleLbl="node0" presStyleIdx="0" presStyleCnt="1"/>
      <dgm:spPr/>
      <dgm:t>
        <a:bodyPr/>
        <a:lstStyle/>
        <a:p>
          <a:endParaRPr lang="id-ID"/>
        </a:p>
      </dgm:t>
    </dgm:pt>
    <dgm:pt modelId="{CD191F63-57AA-47A1-B53F-5213B0F041B3}" type="pres">
      <dgm:prSet presAssocID="{995E582B-FA9D-4E6E-A692-5B7C8D199697}" presName="parTrans" presStyleLbl="bgSibTrans2D1" presStyleIdx="0" presStyleCnt="3"/>
      <dgm:spPr/>
    </dgm:pt>
    <dgm:pt modelId="{5F6229AB-821F-4163-8501-E6F8F25B2667}" type="pres">
      <dgm:prSet presAssocID="{B3306E20-CC09-4524-9F2C-B3D39D318A63}" presName="node" presStyleLbl="node1" presStyleIdx="0" presStyleCnt="3">
        <dgm:presLayoutVars>
          <dgm:bulletEnabled val="1"/>
        </dgm:presLayoutVars>
      </dgm:prSet>
      <dgm:spPr/>
    </dgm:pt>
    <dgm:pt modelId="{0336040E-7BB6-43A6-8CDF-16B29BB68DB8}" type="pres">
      <dgm:prSet presAssocID="{56BA15BF-2A47-44ED-A2AB-1E8BEB08EA41}" presName="parTrans" presStyleLbl="bgSibTrans2D1" presStyleIdx="1" presStyleCnt="3"/>
      <dgm:spPr/>
    </dgm:pt>
    <dgm:pt modelId="{49308882-B9AF-46B3-9A8F-CF6223BFD871}" type="pres">
      <dgm:prSet presAssocID="{597BB6B7-7E3E-41DD-85D1-29BE701257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ECF7A2-A445-4980-93FD-DE1D7EEE2960}" type="pres">
      <dgm:prSet presAssocID="{9CD55C5C-546C-45DD-9B53-E725AABD1E8B}" presName="parTrans" presStyleLbl="bgSibTrans2D1" presStyleIdx="2" presStyleCnt="3"/>
      <dgm:spPr/>
    </dgm:pt>
    <dgm:pt modelId="{3F837245-99D4-4F69-8B32-7262E809F2FA}" type="pres">
      <dgm:prSet presAssocID="{BEB51FA1-54CF-4FA3-80D0-2ED48181FD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A53BE5-FA77-40F4-AF2F-30DB796757C5}" type="presOf" srcId="{D9317348-A94A-436F-8715-82AE25496F7C}" destId="{A685F4A3-799F-4C35-9042-DCCC7AECEFE1}" srcOrd="0" destOrd="0" presId="urn:microsoft.com/office/officeart/2005/8/layout/radial4"/>
    <dgm:cxn modelId="{20BADB06-EAB7-4512-9807-CA647267338F}" type="presOf" srcId="{B3306E20-CC09-4524-9F2C-B3D39D318A63}" destId="{5F6229AB-821F-4163-8501-E6F8F25B2667}" srcOrd="0" destOrd="0" presId="urn:microsoft.com/office/officeart/2005/8/layout/radial4"/>
    <dgm:cxn modelId="{4C41F794-B358-414E-A6D8-0E2F59ED1EEE}" srcId="{00586730-F504-4A52-8F1B-33E3C05A179A}" destId="{B3306E20-CC09-4524-9F2C-B3D39D318A63}" srcOrd="0" destOrd="0" parTransId="{995E582B-FA9D-4E6E-A692-5B7C8D199697}" sibTransId="{56045055-FB1F-4E73-8768-C9AD2E726AED}"/>
    <dgm:cxn modelId="{3802CD5E-2F24-4253-8F20-CCC5056204F0}" type="presOf" srcId="{56BA15BF-2A47-44ED-A2AB-1E8BEB08EA41}" destId="{0336040E-7BB6-43A6-8CDF-16B29BB68DB8}" srcOrd="0" destOrd="0" presId="urn:microsoft.com/office/officeart/2005/8/layout/radial4"/>
    <dgm:cxn modelId="{FAA0F39D-6EA9-40D7-9160-C672AF21DF46}" type="presOf" srcId="{9CD55C5C-546C-45DD-9B53-E725AABD1E8B}" destId="{D5ECF7A2-A445-4980-93FD-DE1D7EEE2960}" srcOrd="0" destOrd="0" presId="urn:microsoft.com/office/officeart/2005/8/layout/radial4"/>
    <dgm:cxn modelId="{DD39109C-6FE3-49F0-B463-1B802A3062D4}" type="presOf" srcId="{00586730-F504-4A52-8F1B-33E3C05A179A}" destId="{6973552F-0445-4CAD-815F-C19DB509837A}" srcOrd="0" destOrd="0" presId="urn:microsoft.com/office/officeart/2005/8/layout/radial4"/>
    <dgm:cxn modelId="{C25D6731-CC35-4651-B101-AF5B3943DDE4}" type="presOf" srcId="{597BB6B7-7E3E-41DD-85D1-29BE70125730}" destId="{49308882-B9AF-46B3-9A8F-CF6223BFD871}" srcOrd="0" destOrd="0" presId="urn:microsoft.com/office/officeart/2005/8/layout/radial4"/>
    <dgm:cxn modelId="{5C4A8E4B-7E67-4D68-AC47-81E696682C4E}" srcId="{00586730-F504-4A52-8F1B-33E3C05A179A}" destId="{597BB6B7-7E3E-41DD-85D1-29BE70125730}" srcOrd="1" destOrd="0" parTransId="{56BA15BF-2A47-44ED-A2AB-1E8BEB08EA41}" sibTransId="{4483ECBE-4F93-4D57-9E14-9A4C249A453B}"/>
    <dgm:cxn modelId="{B803A52F-9E17-4843-9FCC-EA90DB4CB835}" srcId="{00586730-F504-4A52-8F1B-33E3C05A179A}" destId="{BEB51FA1-54CF-4FA3-80D0-2ED48181FD98}" srcOrd="2" destOrd="0" parTransId="{9CD55C5C-546C-45DD-9B53-E725AABD1E8B}" sibTransId="{E236FE4E-4238-497C-9E78-82C7975A736F}"/>
    <dgm:cxn modelId="{E992DF01-D7D3-4827-B0BE-876354C92937}" type="presOf" srcId="{995E582B-FA9D-4E6E-A692-5B7C8D199697}" destId="{CD191F63-57AA-47A1-B53F-5213B0F041B3}" srcOrd="0" destOrd="0" presId="urn:microsoft.com/office/officeart/2005/8/layout/radial4"/>
    <dgm:cxn modelId="{D4B19661-6478-4088-B044-7F8D35A8FA68}" srcId="{D9317348-A94A-436F-8715-82AE25496F7C}" destId="{00586730-F504-4A52-8F1B-33E3C05A179A}" srcOrd="0" destOrd="0" parTransId="{0FC859B3-3767-468B-9381-04905B2BB50F}" sibTransId="{B5DE1A11-1300-4D6C-9900-CB4AB3C0BF6D}"/>
    <dgm:cxn modelId="{B366715F-9716-4240-9FC5-115E58F484CC}" type="presOf" srcId="{BEB51FA1-54CF-4FA3-80D0-2ED48181FD98}" destId="{3F837245-99D4-4F69-8B32-7262E809F2FA}" srcOrd="0" destOrd="0" presId="urn:microsoft.com/office/officeart/2005/8/layout/radial4"/>
    <dgm:cxn modelId="{C57429C6-8199-40B4-AD1C-5E3E482A38CF}" type="presParOf" srcId="{A685F4A3-799F-4C35-9042-DCCC7AECEFE1}" destId="{6973552F-0445-4CAD-815F-C19DB509837A}" srcOrd="0" destOrd="0" presId="urn:microsoft.com/office/officeart/2005/8/layout/radial4"/>
    <dgm:cxn modelId="{07522D58-25E5-493C-B815-CE664F247CA0}" type="presParOf" srcId="{A685F4A3-799F-4C35-9042-DCCC7AECEFE1}" destId="{CD191F63-57AA-47A1-B53F-5213B0F041B3}" srcOrd="1" destOrd="0" presId="urn:microsoft.com/office/officeart/2005/8/layout/radial4"/>
    <dgm:cxn modelId="{D4E57193-DCD4-4192-973A-C8C6BACDF3F4}" type="presParOf" srcId="{A685F4A3-799F-4C35-9042-DCCC7AECEFE1}" destId="{5F6229AB-821F-4163-8501-E6F8F25B2667}" srcOrd="2" destOrd="0" presId="urn:microsoft.com/office/officeart/2005/8/layout/radial4"/>
    <dgm:cxn modelId="{D9BBD52D-B4E2-4112-87BD-9573288378EF}" type="presParOf" srcId="{A685F4A3-799F-4C35-9042-DCCC7AECEFE1}" destId="{0336040E-7BB6-43A6-8CDF-16B29BB68DB8}" srcOrd="3" destOrd="0" presId="urn:microsoft.com/office/officeart/2005/8/layout/radial4"/>
    <dgm:cxn modelId="{45F89331-CB54-4867-BACC-92AF6A2F2EC0}" type="presParOf" srcId="{A685F4A3-799F-4C35-9042-DCCC7AECEFE1}" destId="{49308882-B9AF-46B3-9A8F-CF6223BFD871}" srcOrd="4" destOrd="0" presId="urn:microsoft.com/office/officeart/2005/8/layout/radial4"/>
    <dgm:cxn modelId="{0C4690F9-B46E-4AF4-B806-E0213ADD05AA}" type="presParOf" srcId="{A685F4A3-799F-4C35-9042-DCCC7AECEFE1}" destId="{D5ECF7A2-A445-4980-93FD-DE1D7EEE2960}" srcOrd="5" destOrd="0" presId="urn:microsoft.com/office/officeart/2005/8/layout/radial4"/>
    <dgm:cxn modelId="{AEF70AB3-E953-4801-AAE9-95D18228D698}" type="presParOf" srcId="{A685F4A3-799F-4C35-9042-DCCC7AECEFE1}" destId="{3F837245-99D4-4F69-8B32-7262E809F2FA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1E1AEC-9EF1-4F3C-9A9C-8998518F4591}" type="doc">
      <dgm:prSet loTypeId="urn:microsoft.com/office/officeart/2005/8/layout/equation2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AAEB7211-4EEA-41D7-99F4-48E5462EE650}">
      <dgm:prSet phldrT="[Text]"/>
      <dgm:spPr/>
      <dgm:t>
        <a:bodyPr/>
        <a:lstStyle/>
        <a:p>
          <a:r>
            <a:rPr lang="id-ID" dirty="0" smtClean="0"/>
            <a:t>Berperan Penting</a:t>
          </a:r>
          <a:endParaRPr lang="id-ID" dirty="0"/>
        </a:p>
      </dgm:t>
    </dgm:pt>
    <dgm:pt modelId="{968439C4-4820-4B2D-897D-39F3C500DB09}" type="parTrans" cxnId="{F0239E5D-D6E7-4403-9C1E-7B9F8CB446E7}">
      <dgm:prSet/>
      <dgm:spPr/>
      <dgm:t>
        <a:bodyPr/>
        <a:lstStyle/>
        <a:p>
          <a:endParaRPr lang="id-ID"/>
        </a:p>
      </dgm:t>
    </dgm:pt>
    <dgm:pt modelId="{662768D9-DA8F-4A1B-AC38-D45C4FA47AED}" type="sibTrans" cxnId="{F0239E5D-D6E7-4403-9C1E-7B9F8CB446E7}">
      <dgm:prSet/>
      <dgm:spPr/>
      <dgm:t>
        <a:bodyPr/>
        <a:lstStyle/>
        <a:p>
          <a:endParaRPr lang="id-ID"/>
        </a:p>
      </dgm:t>
    </dgm:pt>
    <dgm:pt modelId="{81CC4A7C-0168-4488-8CF8-AF6F01946941}">
      <dgm:prSet phldrT="[Text]"/>
      <dgm:spPr/>
      <dgm:t>
        <a:bodyPr/>
        <a:lstStyle/>
        <a:p>
          <a:r>
            <a:rPr lang="id-ID" dirty="0" smtClean="0"/>
            <a:t>Sebagai ALAT</a:t>
          </a:r>
          <a:endParaRPr lang="id-ID" dirty="0"/>
        </a:p>
      </dgm:t>
    </dgm:pt>
    <dgm:pt modelId="{94BFA5D2-B321-4F8E-B5E8-A4DB7AD3BA93}" type="parTrans" cxnId="{1297374F-E492-4E68-B136-BA451338D5E0}">
      <dgm:prSet/>
      <dgm:spPr/>
      <dgm:t>
        <a:bodyPr/>
        <a:lstStyle/>
        <a:p>
          <a:endParaRPr lang="id-ID"/>
        </a:p>
      </dgm:t>
    </dgm:pt>
    <dgm:pt modelId="{A518C69F-DBB1-461D-8F9A-0AFFAFCA849A}" type="sibTrans" cxnId="{1297374F-E492-4E68-B136-BA451338D5E0}">
      <dgm:prSet/>
      <dgm:spPr/>
      <dgm:t>
        <a:bodyPr/>
        <a:lstStyle/>
        <a:p>
          <a:endParaRPr lang="id-ID"/>
        </a:p>
      </dgm:t>
    </dgm:pt>
    <dgm:pt modelId="{877F1EC7-890E-4677-A909-34FDDCDC092E}">
      <dgm:prSet phldrT="[Text]"/>
      <dgm:spPr/>
      <dgm:t>
        <a:bodyPr/>
        <a:lstStyle/>
        <a:p>
          <a:r>
            <a:rPr lang="id-ID" dirty="0" smtClean="0"/>
            <a:t>PERTANYAAN</a:t>
          </a:r>
          <a:endParaRPr lang="id-ID" dirty="0"/>
        </a:p>
      </dgm:t>
    </dgm:pt>
    <dgm:pt modelId="{36D55A94-80AF-4309-9E84-699FE75077BC}" type="parTrans" cxnId="{E90AEF5E-D8AB-48EE-B0DB-76E3761BD809}">
      <dgm:prSet/>
      <dgm:spPr/>
      <dgm:t>
        <a:bodyPr/>
        <a:lstStyle/>
        <a:p>
          <a:endParaRPr lang="id-ID"/>
        </a:p>
      </dgm:t>
    </dgm:pt>
    <dgm:pt modelId="{85AB6EA8-7995-417F-9E1B-EDF904360DBF}" type="sibTrans" cxnId="{E90AEF5E-D8AB-48EE-B0DB-76E3761BD809}">
      <dgm:prSet/>
      <dgm:spPr/>
      <dgm:t>
        <a:bodyPr/>
        <a:lstStyle/>
        <a:p>
          <a:endParaRPr lang="id-ID"/>
        </a:p>
      </dgm:t>
    </dgm:pt>
    <dgm:pt modelId="{F7CCBE7B-E4FC-4958-8CBD-D3F6AF1096BC}" type="pres">
      <dgm:prSet presAssocID="{B51E1AEC-9EF1-4F3C-9A9C-8998518F4591}" presName="Name0" presStyleCnt="0">
        <dgm:presLayoutVars>
          <dgm:dir/>
          <dgm:resizeHandles val="exact"/>
        </dgm:presLayoutVars>
      </dgm:prSet>
      <dgm:spPr/>
    </dgm:pt>
    <dgm:pt modelId="{61A00963-2E3C-4529-9CA5-0B03041FF42C}" type="pres">
      <dgm:prSet presAssocID="{B51E1AEC-9EF1-4F3C-9A9C-8998518F4591}" presName="vNodes" presStyleCnt="0"/>
      <dgm:spPr/>
    </dgm:pt>
    <dgm:pt modelId="{A54143E0-1C3E-422C-AFF2-0801038BE39A}" type="pres">
      <dgm:prSet presAssocID="{AAEB7211-4EEA-41D7-99F4-48E5462EE6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0490A2-65E3-4F71-A3CE-C39C18E8E24F}" type="pres">
      <dgm:prSet presAssocID="{662768D9-DA8F-4A1B-AC38-D45C4FA47AED}" presName="spacerT" presStyleCnt="0"/>
      <dgm:spPr/>
    </dgm:pt>
    <dgm:pt modelId="{96393BB9-657E-4902-8ADA-F172B1EDB7EF}" type="pres">
      <dgm:prSet presAssocID="{662768D9-DA8F-4A1B-AC38-D45C4FA47AED}" presName="sibTrans" presStyleLbl="sibTrans2D1" presStyleIdx="0" presStyleCnt="2"/>
      <dgm:spPr/>
    </dgm:pt>
    <dgm:pt modelId="{38E50D60-4541-4388-B50B-DC55A9CBDE64}" type="pres">
      <dgm:prSet presAssocID="{662768D9-DA8F-4A1B-AC38-D45C4FA47AED}" presName="spacerB" presStyleCnt="0"/>
      <dgm:spPr/>
    </dgm:pt>
    <dgm:pt modelId="{494C56F4-0269-41BB-8AA0-121D7719F434}" type="pres">
      <dgm:prSet presAssocID="{81CC4A7C-0168-4488-8CF8-AF6F019469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F24C88-4327-4CAB-B1A9-0AFBE41FE8D8}" type="pres">
      <dgm:prSet presAssocID="{B51E1AEC-9EF1-4F3C-9A9C-8998518F4591}" presName="sibTransLast" presStyleLbl="sibTrans2D1" presStyleIdx="1" presStyleCnt="2"/>
      <dgm:spPr/>
    </dgm:pt>
    <dgm:pt modelId="{7C1883CE-CFC5-4C58-89EA-0DCB759B6647}" type="pres">
      <dgm:prSet presAssocID="{B51E1AEC-9EF1-4F3C-9A9C-8998518F4591}" presName="connectorText" presStyleLbl="sibTrans2D1" presStyleIdx="1" presStyleCnt="2"/>
      <dgm:spPr/>
    </dgm:pt>
    <dgm:pt modelId="{CDE5B55A-F4E4-4582-B735-8B20E515230B}" type="pres">
      <dgm:prSet presAssocID="{B51E1AEC-9EF1-4F3C-9A9C-8998518F459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0239E5D-D6E7-4403-9C1E-7B9F8CB446E7}" srcId="{B51E1AEC-9EF1-4F3C-9A9C-8998518F4591}" destId="{AAEB7211-4EEA-41D7-99F4-48E5462EE650}" srcOrd="0" destOrd="0" parTransId="{968439C4-4820-4B2D-897D-39F3C500DB09}" sibTransId="{662768D9-DA8F-4A1B-AC38-D45C4FA47AED}"/>
    <dgm:cxn modelId="{8C4367BB-D32E-4051-B3F2-E03B36A7E1C9}" type="presOf" srcId="{B51E1AEC-9EF1-4F3C-9A9C-8998518F4591}" destId="{F7CCBE7B-E4FC-4958-8CBD-D3F6AF1096BC}" srcOrd="0" destOrd="0" presId="urn:microsoft.com/office/officeart/2005/8/layout/equation2"/>
    <dgm:cxn modelId="{16268716-7E08-4358-8A6F-9B99F49D2B39}" type="presOf" srcId="{877F1EC7-890E-4677-A909-34FDDCDC092E}" destId="{CDE5B55A-F4E4-4582-B735-8B20E515230B}" srcOrd="0" destOrd="0" presId="urn:microsoft.com/office/officeart/2005/8/layout/equation2"/>
    <dgm:cxn modelId="{4C127F7E-5198-4C4A-8472-4153A8DBCD51}" type="presOf" srcId="{662768D9-DA8F-4A1B-AC38-D45C4FA47AED}" destId="{96393BB9-657E-4902-8ADA-F172B1EDB7EF}" srcOrd="0" destOrd="0" presId="urn:microsoft.com/office/officeart/2005/8/layout/equation2"/>
    <dgm:cxn modelId="{E8E5DF39-74E1-46FB-BBF8-18074621F0F6}" type="presOf" srcId="{A518C69F-DBB1-461D-8F9A-0AFFAFCA849A}" destId="{7C1883CE-CFC5-4C58-89EA-0DCB759B6647}" srcOrd="1" destOrd="0" presId="urn:microsoft.com/office/officeart/2005/8/layout/equation2"/>
    <dgm:cxn modelId="{AF59D77B-FF67-4613-901D-4DB31C5B1552}" type="presOf" srcId="{AAEB7211-4EEA-41D7-99F4-48E5462EE650}" destId="{A54143E0-1C3E-422C-AFF2-0801038BE39A}" srcOrd="0" destOrd="0" presId="urn:microsoft.com/office/officeart/2005/8/layout/equation2"/>
    <dgm:cxn modelId="{E90AEF5E-D8AB-48EE-B0DB-76E3761BD809}" srcId="{B51E1AEC-9EF1-4F3C-9A9C-8998518F4591}" destId="{877F1EC7-890E-4677-A909-34FDDCDC092E}" srcOrd="2" destOrd="0" parTransId="{36D55A94-80AF-4309-9E84-699FE75077BC}" sibTransId="{85AB6EA8-7995-417F-9E1B-EDF904360DBF}"/>
    <dgm:cxn modelId="{BECB5999-7314-45CC-980A-8BB76B8F1645}" type="presOf" srcId="{81CC4A7C-0168-4488-8CF8-AF6F01946941}" destId="{494C56F4-0269-41BB-8AA0-121D7719F434}" srcOrd="0" destOrd="0" presId="urn:microsoft.com/office/officeart/2005/8/layout/equation2"/>
    <dgm:cxn modelId="{1297374F-E492-4E68-B136-BA451338D5E0}" srcId="{B51E1AEC-9EF1-4F3C-9A9C-8998518F4591}" destId="{81CC4A7C-0168-4488-8CF8-AF6F01946941}" srcOrd="1" destOrd="0" parTransId="{94BFA5D2-B321-4F8E-B5E8-A4DB7AD3BA93}" sibTransId="{A518C69F-DBB1-461D-8F9A-0AFFAFCA849A}"/>
    <dgm:cxn modelId="{B9E4B31A-4FC0-4C3B-917C-8484E4C8C7A3}" type="presOf" srcId="{A518C69F-DBB1-461D-8F9A-0AFFAFCA849A}" destId="{80F24C88-4327-4CAB-B1A9-0AFBE41FE8D8}" srcOrd="0" destOrd="0" presId="urn:microsoft.com/office/officeart/2005/8/layout/equation2"/>
    <dgm:cxn modelId="{927808AF-5C58-4102-9927-C5943E1B946A}" type="presParOf" srcId="{F7CCBE7B-E4FC-4958-8CBD-D3F6AF1096BC}" destId="{61A00963-2E3C-4529-9CA5-0B03041FF42C}" srcOrd="0" destOrd="0" presId="urn:microsoft.com/office/officeart/2005/8/layout/equation2"/>
    <dgm:cxn modelId="{20DE0BD2-11DD-4D09-89ED-D9F0EC2DDC31}" type="presParOf" srcId="{61A00963-2E3C-4529-9CA5-0B03041FF42C}" destId="{A54143E0-1C3E-422C-AFF2-0801038BE39A}" srcOrd="0" destOrd="0" presId="urn:microsoft.com/office/officeart/2005/8/layout/equation2"/>
    <dgm:cxn modelId="{68AE59CA-8F5C-4717-9041-0614F6FE32AE}" type="presParOf" srcId="{61A00963-2E3C-4529-9CA5-0B03041FF42C}" destId="{000490A2-65E3-4F71-A3CE-C39C18E8E24F}" srcOrd="1" destOrd="0" presId="urn:microsoft.com/office/officeart/2005/8/layout/equation2"/>
    <dgm:cxn modelId="{A5A634ED-7EB6-4041-9294-D03B3DB5DCA4}" type="presParOf" srcId="{61A00963-2E3C-4529-9CA5-0B03041FF42C}" destId="{96393BB9-657E-4902-8ADA-F172B1EDB7EF}" srcOrd="2" destOrd="0" presId="urn:microsoft.com/office/officeart/2005/8/layout/equation2"/>
    <dgm:cxn modelId="{598D2979-83FA-41E3-B7E5-EEFFCE942E7A}" type="presParOf" srcId="{61A00963-2E3C-4529-9CA5-0B03041FF42C}" destId="{38E50D60-4541-4388-B50B-DC55A9CBDE64}" srcOrd="3" destOrd="0" presId="urn:microsoft.com/office/officeart/2005/8/layout/equation2"/>
    <dgm:cxn modelId="{23AFBD26-6F2D-4F03-99BD-25651CB3CFDA}" type="presParOf" srcId="{61A00963-2E3C-4529-9CA5-0B03041FF42C}" destId="{494C56F4-0269-41BB-8AA0-121D7719F434}" srcOrd="4" destOrd="0" presId="urn:microsoft.com/office/officeart/2005/8/layout/equation2"/>
    <dgm:cxn modelId="{976F928D-B728-4DB2-9EE0-567229D9836C}" type="presParOf" srcId="{F7CCBE7B-E4FC-4958-8CBD-D3F6AF1096BC}" destId="{80F24C88-4327-4CAB-B1A9-0AFBE41FE8D8}" srcOrd="1" destOrd="0" presId="urn:microsoft.com/office/officeart/2005/8/layout/equation2"/>
    <dgm:cxn modelId="{A3BECAAF-CFE7-416D-BF98-04D9AD188A67}" type="presParOf" srcId="{80F24C88-4327-4CAB-B1A9-0AFBE41FE8D8}" destId="{7C1883CE-CFC5-4C58-89EA-0DCB759B6647}" srcOrd="0" destOrd="0" presId="urn:microsoft.com/office/officeart/2005/8/layout/equation2"/>
    <dgm:cxn modelId="{0121CCE1-98E6-49E6-A362-E3766ABD9D1C}" type="presParOf" srcId="{F7CCBE7B-E4FC-4958-8CBD-D3F6AF1096BC}" destId="{CDE5B55A-F4E4-4582-B735-8B20E515230B}" srcOrd="2" destOrd="0" presId="urn:microsoft.com/office/officeart/2005/8/layout/equati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7CB93-A7F1-4AB8-9017-B70BD7B0E152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d-ID"/>
        </a:p>
      </dgm:t>
    </dgm:pt>
    <dgm:pt modelId="{0CAB43FD-B3E7-490B-A4AD-63FCFCBCD3C1}">
      <dgm:prSet phldrT="[Text]" phldr="1"/>
      <dgm:spPr/>
      <dgm:t>
        <a:bodyPr/>
        <a:lstStyle/>
        <a:p>
          <a:endParaRPr lang="id-ID"/>
        </a:p>
      </dgm:t>
    </dgm:pt>
    <dgm:pt modelId="{559D8308-BE0F-4EF9-B710-204BF5B08587}" type="parTrans" cxnId="{4766762F-215B-4C51-8842-15DED790839C}">
      <dgm:prSet/>
      <dgm:spPr/>
      <dgm:t>
        <a:bodyPr/>
        <a:lstStyle/>
        <a:p>
          <a:endParaRPr lang="id-ID"/>
        </a:p>
      </dgm:t>
    </dgm:pt>
    <dgm:pt modelId="{1C0DAE71-20F3-417C-A260-382268A87E14}" type="sibTrans" cxnId="{4766762F-215B-4C51-8842-15DED790839C}">
      <dgm:prSet/>
      <dgm:spPr/>
      <dgm:t>
        <a:bodyPr/>
        <a:lstStyle/>
        <a:p>
          <a:endParaRPr lang="id-ID"/>
        </a:p>
      </dgm:t>
    </dgm:pt>
    <dgm:pt modelId="{37B682D0-3B74-48FB-A956-992ED69FDE9E}">
      <dgm:prSet phldrT="[Text]" phldr="1"/>
      <dgm:spPr/>
      <dgm:t>
        <a:bodyPr/>
        <a:lstStyle/>
        <a:p>
          <a:endParaRPr lang="id-ID"/>
        </a:p>
      </dgm:t>
    </dgm:pt>
    <dgm:pt modelId="{33F49FE2-5065-4063-9013-378AA4141834}" type="parTrans" cxnId="{0915ABC7-A618-45F7-952D-99F0A695DF11}">
      <dgm:prSet/>
      <dgm:spPr/>
      <dgm:t>
        <a:bodyPr/>
        <a:lstStyle/>
        <a:p>
          <a:endParaRPr lang="id-ID"/>
        </a:p>
      </dgm:t>
    </dgm:pt>
    <dgm:pt modelId="{34365111-B110-450D-B538-E818925D822E}" type="sibTrans" cxnId="{0915ABC7-A618-45F7-952D-99F0A695DF11}">
      <dgm:prSet/>
      <dgm:spPr/>
      <dgm:t>
        <a:bodyPr/>
        <a:lstStyle/>
        <a:p>
          <a:endParaRPr lang="id-ID"/>
        </a:p>
      </dgm:t>
    </dgm:pt>
    <dgm:pt modelId="{BD3A766F-8FC1-4E31-844F-D24047DB6B57}" type="pres">
      <dgm:prSet presAssocID="{E4A7CB93-A7F1-4AB8-9017-B70BD7B0E152}" presName="cycle" presStyleCnt="0">
        <dgm:presLayoutVars>
          <dgm:dir/>
          <dgm:resizeHandles val="exact"/>
        </dgm:presLayoutVars>
      </dgm:prSet>
      <dgm:spPr/>
    </dgm:pt>
    <dgm:pt modelId="{9C5E0A82-BF84-4035-BF26-698BFFA08B0E}" type="pres">
      <dgm:prSet presAssocID="{0CAB43FD-B3E7-490B-A4AD-63FCFCBCD3C1}" presName="arrow" presStyleLbl="node1" presStyleIdx="0" presStyleCnt="2">
        <dgm:presLayoutVars>
          <dgm:bulletEnabled val="1"/>
        </dgm:presLayoutVars>
      </dgm:prSet>
      <dgm:spPr/>
    </dgm:pt>
    <dgm:pt modelId="{B3358303-E14C-493B-A0D8-49892FF98E62}" type="pres">
      <dgm:prSet presAssocID="{37B682D0-3B74-48FB-A956-992ED69FDE9E}" presName="arrow" presStyleLbl="node1" presStyleIdx="1" presStyleCnt="2">
        <dgm:presLayoutVars>
          <dgm:bulletEnabled val="1"/>
        </dgm:presLayoutVars>
      </dgm:prSet>
      <dgm:spPr/>
    </dgm:pt>
  </dgm:ptLst>
  <dgm:cxnLst>
    <dgm:cxn modelId="{219D336D-C9E2-4899-AB32-D88CCC34C4A7}" type="presOf" srcId="{0CAB43FD-B3E7-490B-A4AD-63FCFCBCD3C1}" destId="{9C5E0A82-BF84-4035-BF26-698BFFA08B0E}" srcOrd="0" destOrd="0" presId="urn:microsoft.com/office/officeart/2005/8/layout/arrow1"/>
    <dgm:cxn modelId="{66D8B432-EA9C-4960-B606-9D63B152D907}" type="presOf" srcId="{37B682D0-3B74-48FB-A956-992ED69FDE9E}" destId="{B3358303-E14C-493B-A0D8-49892FF98E62}" srcOrd="0" destOrd="0" presId="urn:microsoft.com/office/officeart/2005/8/layout/arrow1"/>
    <dgm:cxn modelId="{4766762F-215B-4C51-8842-15DED790839C}" srcId="{E4A7CB93-A7F1-4AB8-9017-B70BD7B0E152}" destId="{0CAB43FD-B3E7-490B-A4AD-63FCFCBCD3C1}" srcOrd="0" destOrd="0" parTransId="{559D8308-BE0F-4EF9-B710-204BF5B08587}" sibTransId="{1C0DAE71-20F3-417C-A260-382268A87E14}"/>
    <dgm:cxn modelId="{0915ABC7-A618-45F7-952D-99F0A695DF11}" srcId="{E4A7CB93-A7F1-4AB8-9017-B70BD7B0E152}" destId="{37B682D0-3B74-48FB-A956-992ED69FDE9E}" srcOrd="1" destOrd="0" parTransId="{33F49FE2-5065-4063-9013-378AA4141834}" sibTransId="{34365111-B110-450D-B538-E818925D822E}"/>
    <dgm:cxn modelId="{9C23DAFC-67A8-4036-AA68-6DDFA37BBD7D}" type="presOf" srcId="{E4A7CB93-A7F1-4AB8-9017-B70BD7B0E152}" destId="{BD3A766F-8FC1-4E31-844F-D24047DB6B57}" srcOrd="0" destOrd="0" presId="urn:microsoft.com/office/officeart/2005/8/layout/arrow1"/>
    <dgm:cxn modelId="{0B23B99F-3F57-4DA7-9C8B-08CA26CAD00E}" type="presParOf" srcId="{BD3A766F-8FC1-4E31-844F-D24047DB6B57}" destId="{9C5E0A82-BF84-4035-BF26-698BFFA08B0E}" srcOrd="0" destOrd="0" presId="urn:microsoft.com/office/officeart/2005/8/layout/arrow1"/>
    <dgm:cxn modelId="{CDE019B7-D0E1-4EAB-8BED-10BD1848F931}" type="presParOf" srcId="{BD3A766F-8FC1-4E31-844F-D24047DB6B57}" destId="{B3358303-E14C-493B-A0D8-49892FF98E62}" srcOrd="1" destOrd="0" presId="urn:microsoft.com/office/officeart/2005/8/layout/arrow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DB869-960B-4C2A-9159-3F76ADCEB9AF}" type="doc">
      <dgm:prSet loTypeId="urn:microsoft.com/office/officeart/2005/8/layout/arrow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859A159-89D5-42DC-A782-D0761AECC29A}">
      <dgm:prSet phldrT="[Text]"/>
      <dgm:spPr/>
      <dgm:t>
        <a:bodyPr/>
        <a:lstStyle/>
        <a:p>
          <a:r>
            <a:rPr lang="id-ID" dirty="0" smtClean="0"/>
            <a:t>Bentuk Tradisional</a:t>
          </a:r>
          <a:endParaRPr lang="id-ID" dirty="0"/>
        </a:p>
      </dgm:t>
    </dgm:pt>
    <dgm:pt modelId="{B7A310C8-D046-4AC4-B591-56D6E0DBF908}" type="parTrans" cxnId="{1EC55AB3-54A3-4DE9-9278-F53CE4756318}">
      <dgm:prSet/>
      <dgm:spPr/>
      <dgm:t>
        <a:bodyPr/>
        <a:lstStyle/>
        <a:p>
          <a:endParaRPr lang="id-ID"/>
        </a:p>
      </dgm:t>
    </dgm:pt>
    <dgm:pt modelId="{A264BF40-0BD1-4BAF-B6FD-FF41D5940246}" type="sibTrans" cxnId="{1EC55AB3-54A3-4DE9-9278-F53CE4756318}">
      <dgm:prSet/>
      <dgm:spPr/>
      <dgm:t>
        <a:bodyPr/>
        <a:lstStyle/>
        <a:p>
          <a:endParaRPr lang="id-ID"/>
        </a:p>
      </dgm:t>
    </dgm:pt>
    <dgm:pt modelId="{6CF4D62B-F9D1-425A-8E31-09382D2FB184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Bentuk Non-Tradisional</a:t>
          </a:r>
          <a:endParaRPr lang="id-ID" dirty="0">
            <a:solidFill>
              <a:schemeClr val="tx1"/>
            </a:solidFill>
          </a:endParaRPr>
        </a:p>
      </dgm:t>
    </dgm:pt>
    <dgm:pt modelId="{5A55DCE7-4CA7-400C-997D-41C17B974252}" type="parTrans" cxnId="{4E976740-1273-4D66-9997-5AA98DA93930}">
      <dgm:prSet/>
      <dgm:spPr/>
      <dgm:t>
        <a:bodyPr/>
        <a:lstStyle/>
        <a:p>
          <a:endParaRPr lang="id-ID"/>
        </a:p>
      </dgm:t>
    </dgm:pt>
    <dgm:pt modelId="{E435D809-922F-4755-B283-897F1FB40F2F}" type="sibTrans" cxnId="{4E976740-1273-4D66-9997-5AA98DA93930}">
      <dgm:prSet/>
      <dgm:spPr/>
      <dgm:t>
        <a:bodyPr/>
        <a:lstStyle/>
        <a:p>
          <a:endParaRPr lang="id-ID"/>
        </a:p>
      </dgm:t>
    </dgm:pt>
    <dgm:pt modelId="{9420BE90-995D-45ED-91E3-2E89A504BE00}" type="pres">
      <dgm:prSet presAssocID="{AD4DB869-960B-4C2A-9159-3F76ADCEB9AF}" presName="cycle" presStyleCnt="0">
        <dgm:presLayoutVars>
          <dgm:dir/>
          <dgm:resizeHandles val="exact"/>
        </dgm:presLayoutVars>
      </dgm:prSet>
      <dgm:spPr/>
    </dgm:pt>
    <dgm:pt modelId="{5AEF08D4-701A-42D6-87CD-AA5F0FE81E73}" type="pres">
      <dgm:prSet presAssocID="{B859A159-89D5-42DC-A782-D0761AECC29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405F65-B281-4113-AD99-F9A0D5973FC3}" type="pres">
      <dgm:prSet presAssocID="{6CF4D62B-F9D1-425A-8E31-09382D2FB18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B89E4A8-7471-4207-8E44-064E74605379}" type="presOf" srcId="{B859A159-89D5-42DC-A782-D0761AECC29A}" destId="{5AEF08D4-701A-42D6-87CD-AA5F0FE81E73}" srcOrd="0" destOrd="0" presId="urn:microsoft.com/office/officeart/2005/8/layout/arrow1"/>
    <dgm:cxn modelId="{4E976740-1273-4D66-9997-5AA98DA93930}" srcId="{AD4DB869-960B-4C2A-9159-3F76ADCEB9AF}" destId="{6CF4D62B-F9D1-425A-8E31-09382D2FB184}" srcOrd="1" destOrd="0" parTransId="{5A55DCE7-4CA7-400C-997D-41C17B974252}" sibTransId="{E435D809-922F-4755-B283-897F1FB40F2F}"/>
    <dgm:cxn modelId="{1EC55AB3-54A3-4DE9-9278-F53CE4756318}" srcId="{AD4DB869-960B-4C2A-9159-3F76ADCEB9AF}" destId="{B859A159-89D5-42DC-A782-D0761AECC29A}" srcOrd="0" destOrd="0" parTransId="{B7A310C8-D046-4AC4-B591-56D6E0DBF908}" sibTransId="{A264BF40-0BD1-4BAF-B6FD-FF41D5940246}"/>
    <dgm:cxn modelId="{2C218370-A393-4D51-ADE7-6818131512AD}" type="presOf" srcId="{6CF4D62B-F9D1-425A-8E31-09382D2FB184}" destId="{9C405F65-B281-4113-AD99-F9A0D5973FC3}" srcOrd="0" destOrd="0" presId="urn:microsoft.com/office/officeart/2005/8/layout/arrow1"/>
    <dgm:cxn modelId="{6B58CA99-BB3C-4A89-8D30-2EA3C7A6EABE}" type="presOf" srcId="{AD4DB869-960B-4C2A-9159-3F76ADCEB9AF}" destId="{9420BE90-995D-45ED-91E3-2E89A504BE00}" srcOrd="0" destOrd="0" presId="urn:microsoft.com/office/officeart/2005/8/layout/arrow1"/>
    <dgm:cxn modelId="{2B3FADC7-2040-46DF-8CDC-27B45DF43741}" type="presParOf" srcId="{9420BE90-995D-45ED-91E3-2E89A504BE00}" destId="{5AEF08D4-701A-42D6-87CD-AA5F0FE81E73}" srcOrd="0" destOrd="0" presId="urn:microsoft.com/office/officeart/2005/8/layout/arrow1"/>
    <dgm:cxn modelId="{96C52193-5396-4D0C-A02E-0A4BABCC9D89}" type="presParOf" srcId="{9420BE90-995D-45ED-91E3-2E89A504BE00}" destId="{9C405F65-B281-4113-AD99-F9A0D5973FC3}" srcOrd="1" destOrd="0" presId="urn:microsoft.com/office/officeart/2005/8/layout/arrow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DF15C0-4F71-4454-A06F-701DD5E29CCC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614A134-D1BC-4BB1-96B1-6B4C826FD681}">
      <dgm:prSet phldrT="[Text]"/>
      <dgm:spPr/>
      <dgm:t>
        <a:bodyPr/>
        <a:lstStyle/>
        <a:p>
          <a:r>
            <a:rPr lang="id-ID" dirty="0" smtClean="0"/>
            <a:t>Bentuk Tradisional Wawancara</a:t>
          </a:r>
        </a:p>
      </dgm:t>
    </dgm:pt>
    <dgm:pt modelId="{7DE3CB1F-AD03-4032-AD78-37BF09D1048C}" type="parTrans" cxnId="{40F913E3-EC07-4490-9695-D65422CA9C93}">
      <dgm:prSet/>
      <dgm:spPr/>
      <dgm:t>
        <a:bodyPr/>
        <a:lstStyle/>
        <a:p>
          <a:endParaRPr lang="id-ID"/>
        </a:p>
      </dgm:t>
    </dgm:pt>
    <dgm:pt modelId="{FEF474AB-4FCF-41C2-827F-F5DB043D86B3}" type="sibTrans" cxnId="{40F913E3-EC07-4490-9695-D65422CA9C93}">
      <dgm:prSet/>
      <dgm:spPr/>
      <dgm:t>
        <a:bodyPr/>
        <a:lstStyle/>
        <a:p>
          <a:endParaRPr lang="id-ID"/>
        </a:p>
      </dgm:t>
    </dgm:pt>
    <dgm:pt modelId="{F44ECFBD-4C7B-4EE1-B316-8933ABA73ACA}">
      <dgm:prSet phldrT="[Text]"/>
      <dgm:spPr/>
      <dgm:t>
        <a:bodyPr/>
        <a:lstStyle/>
        <a:p>
          <a:r>
            <a:rPr lang="id-ID" dirty="0" smtClean="0"/>
            <a:t>Information-Giving Interview</a:t>
          </a:r>
          <a:endParaRPr lang="id-ID" dirty="0"/>
        </a:p>
      </dgm:t>
    </dgm:pt>
    <dgm:pt modelId="{7031B22B-EACC-4945-8153-F711F5132BD4}" type="parTrans" cxnId="{96B973A7-8250-4377-A8D8-79ECF84C6132}">
      <dgm:prSet/>
      <dgm:spPr/>
      <dgm:t>
        <a:bodyPr/>
        <a:lstStyle/>
        <a:p>
          <a:endParaRPr lang="id-ID"/>
        </a:p>
      </dgm:t>
    </dgm:pt>
    <dgm:pt modelId="{D597B6DA-C51E-4D7D-892F-06F3ACB93B86}" type="sibTrans" cxnId="{96B973A7-8250-4377-A8D8-79ECF84C6132}">
      <dgm:prSet/>
      <dgm:spPr/>
      <dgm:t>
        <a:bodyPr/>
        <a:lstStyle/>
        <a:p>
          <a:endParaRPr lang="id-ID"/>
        </a:p>
      </dgm:t>
    </dgm:pt>
    <dgm:pt modelId="{E04AD8F4-7600-4A78-815C-399555479D96}">
      <dgm:prSet phldrT="[Text]"/>
      <dgm:spPr/>
      <dgm:t>
        <a:bodyPr/>
        <a:lstStyle/>
        <a:p>
          <a:r>
            <a:rPr lang="id-ID" dirty="0" smtClean="0"/>
            <a:t>Information-Gathering Interview</a:t>
          </a:r>
          <a:endParaRPr lang="id-ID" dirty="0"/>
        </a:p>
      </dgm:t>
    </dgm:pt>
    <dgm:pt modelId="{F8968DD6-A052-43E4-B9CD-285E256E7A3B}" type="parTrans" cxnId="{0A7ABB5D-FB12-451B-B256-F9AEAE17C9CB}">
      <dgm:prSet/>
      <dgm:spPr/>
      <dgm:t>
        <a:bodyPr/>
        <a:lstStyle/>
        <a:p>
          <a:endParaRPr lang="id-ID"/>
        </a:p>
      </dgm:t>
    </dgm:pt>
    <dgm:pt modelId="{CDAA139C-5BA6-489E-9E3C-ACCFC3C190B6}" type="sibTrans" cxnId="{0A7ABB5D-FB12-451B-B256-F9AEAE17C9CB}">
      <dgm:prSet/>
      <dgm:spPr/>
      <dgm:t>
        <a:bodyPr/>
        <a:lstStyle/>
        <a:p>
          <a:endParaRPr lang="id-ID"/>
        </a:p>
      </dgm:t>
    </dgm:pt>
    <dgm:pt modelId="{E46C7A6B-8A0E-43BD-B195-6667959668F3}">
      <dgm:prSet phldrT="[Text]"/>
      <dgm:spPr/>
      <dgm:t>
        <a:bodyPr/>
        <a:lstStyle/>
        <a:p>
          <a:r>
            <a:rPr lang="id-ID" dirty="0" smtClean="0"/>
            <a:t>Selections Interview</a:t>
          </a:r>
          <a:endParaRPr lang="id-ID" dirty="0"/>
        </a:p>
      </dgm:t>
    </dgm:pt>
    <dgm:pt modelId="{A9455B82-7214-4AC5-86ED-C6B394BF2D73}" type="parTrans" cxnId="{3560C0B6-A0C2-4BED-8790-D73A48377B39}">
      <dgm:prSet/>
      <dgm:spPr/>
      <dgm:t>
        <a:bodyPr/>
        <a:lstStyle/>
        <a:p>
          <a:endParaRPr lang="id-ID"/>
        </a:p>
      </dgm:t>
    </dgm:pt>
    <dgm:pt modelId="{3B49FDF4-2392-40F5-97FF-894171F5087B}" type="sibTrans" cxnId="{3560C0B6-A0C2-4BED-8790-D73A48377B39}">
      <dgm:prSet/>
      <dgm:spPr/>
      <dgm:t>
        <a:bodyPr/>
        <a:lstStyle/>
        <a:p>
          <a:endParaRPr lang="id-ID"/>
        </a:p>
      </dgm:t>
    </dgm:pt>
    <dgm:pt modelId="{9BE45DCC-F853-4C04-BAED-3FC3BF986167}">
      <dgm:prSet phldrT="[Text]"/>
      <dgm:spPr/>
      <dgm:t>
        <a:bodyPr/>
        <a:lstStyle/>
        <a:p>
          <a:r>
            <a:rPr lang="id-ID" dirty="0" smtClean="0"/>
            <a:t>Reviewing the interviewee’s behavior</a:t>
          </a:r>
          <a:endParaRPr lang="id-ID" dirty="0"/>
        </a:p>
      </dgm:t>
    </dgm:pt>
    <dgm:pt modelId="{AF0FDF6A-28F5-47D4-96DD-1BAAB3B4054F}" type="parTrans" cxnId="{A23F0A31-FACB-49BB-B19F-4A24E2393DD1}">
      <dgm:prSet/>
      <dgm:spPr/>
      <dgm:t>
        <a:bodyPr/>
        <a:lstStyle/>
        <a:p>
          <a:endParaRPr lang="id-ID"/>
        </a:p>
      </dgm:t>
    </dgm:pt>
    <dgm:pt modelId="{52DA882D-F3EF-44EA-ADD1-7CE734C061BA}" type="sibTrans" cxnId="{A23F0A31-FACB-49BB-B19F-4A24E2393DD1}">
      <dgm:prSet/>
      <dgm:spPr/>
      <dgm:t>
        <a:bodyPr/>
        <a:lstStyle/>
        <a:p>
          <a:endParaRPr lang="id-ID"/>
        </a:p>
      </dgm:t>
    </dgm:pt>
    <dgm:pt modelId="{10FCD654-4F1F-4577-B9A4-8AFC34326045}">
      <dgm:prSet phldrT="[Text]"/>
      <dgm:spPr/>
      <dgm:t>
        <a:bodyPr/>
        <a:lstStyle/>
        <a:p>
          <a:r>
            <a:rPr lang="id-ID" dirty="0" smtClean="0"/>
            <a:t>Reviewing the interviewer’s behavior</a:t>
          </a:r>
          <a:endParaRPr lang="id-ID" dirty="0"/>
        </a:p>
      </dgm:t>
    </dgm:pt>
    <dgm:pt modelId="{59203206-ECDC-4812-8C62-89914311D9B4}" type="parTrans" cxnId="{E325B82D-D6E3-440A-87F8-3D24338D4D68}">
      <dgm:prSet/>
      <dgm:spPr/>
      <dgm:t>
        <a:bodyPr/>
        <a:lstStyle/>
        <a:p>
          <a:endParaRPr lang="id-ID"/>
        </a:p>
      </dgm:t>
    </dgm:pt>
    <dgm:pt modelId="{61B5DA14-ADE6-4179-A76D-C25F523F8B68}" type="sibTrans" cxnId="{E325B82D-D6E3-440A-87F8-3D24338D4D68}">
      <dgm:prSet/>
      <dgm:spPr/>
      <dgm:t>
        <a:bodyPr/>
        <a:lstStyle/>
        <a:p>
          <a:endParaRPr lang="id-ID"/>
        </a:p>
      </dgm:t>
    </dgm:pt>
    <dgm:pt modelId="{9ADB3F37-DF6B-4C63-8D85-90DFA4C5065F}">
      <dgm:prSet phldrT="[Text]"/>
      <dgm:spPr/>
      <dgm:t>
        <a:bodyPr/>
        <a:lstStyle/>
        <a:p>
          <a:r>
            <a:rPr lang="id-ID" dirty="0" smtClean="0"/>
            <a:t>Persuasion</a:t>
          </a:r>
          <a:endParaRPr lang="id-ID" dirty="0"/>
        </a:p>
      </dgm:t>
    </dgm:pt>
    <dgm:pt modelId="{2AE23901-EF4F-48E4-8913-B7E08F89E124}" type="parTrans" cxnId="{96957B50-8336-47A7-B3A3-C9FAF99E434A}">
      <dgm:prSet/>
      <dgm:spPr/>
      <dgm:t>
        <a:bodyPr/>
        <a:lstStyle/>
        <a:p>
          <a:endParaRPr lang="id-ID"/>
        </a:p>
      </dgm:t>
    </dgm:pt>
    <dgm:pt modelId="{846DE8FA-CC6D-43E9-86BB-1B2E15F8C7EE}" type="sibTrans" cxnId="{96957B50-8336-47A7-B3A3-C9FAF99E434A}">
      <dgm:prSet/>
      <dgm:spPr/>
      <dgm:t>
        <a:bodyPr/>
        <a:lstStyle/>
        <a:p>
          <a:endParaRPr lang="id-ID"/>
        </a:p>
      </dgm:t>
    </dgm:pt>
    <dgm:pt modelId="{BE3BABD6-268E-4453-A35D-509059E5B29B}" type="pres">
      <dgm:prSet presAssocID="{CDDF15C0-4F71-4454-A06F-701DD5E29CCC}" presName="Name0" presStyleCnt="0">
        <dgm:presLayoutVars>
          <dgm:dir/>
          <dgm:animLvl val="lvl"/>
          <dgm:resizeHandles val="exact"/>
        </dgm:presLayoutVars>
      </dgm:prSet>
      <dgm:spPr/>
    </dgm:pt>
    <dgm:pt modelId="{03B7AB95-F9ED-4DD5-8E2F-856646CDB7D9}" type="pres">
      <dgm:prSet presAssocID="{4614A134-D1BC-4BB1-96B1-6B4C826FD681}" presName="linNode" presStyleCnt="0"/>
      <dgm:spPr/>
    </dgm:pt>
    <dgm:pt modelId="{7813EBFC-6AEF-48B7-B24C-2CC3537F0C9E}" type="pres">
      <dgm:prSet presAssocID="{4614A134-D1BC-4BB1-96B1-6B4C826FD68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BA8D79-3FAF-4597-8A39-49A064984238}" type="pres">
      <dgm:prSet presAssocID="{4614A134-D1BC-4BB1-96B1-6B4C826FD681}" presName="descendantText" presStyleLbl="alignAccFollowNode1" presStyleIdx="0" presStyleCnt="1" custScaleY="1041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7CBE207-E24B-449D-AAD4-9264FE957B3D}" type="presOf" srcId="{4614A134-D1BC-4BB1-96B1-6B4C826FD681}" destId="{7813EBFC-6AEF-48B7-B24C-2CC3537F0C9E}" srcOrd="0" destOrd="0" presId="urn:microsoft.com/office/officeart/2005/8/layout/vList5"/>
    <dgm:cxn modelId="{2993BABC-9C19-471B-AFA2-647C6A3EE944}" type="presOf" srcId="{CDDF15C0-4F71-4454-A06F-701DD5E29CCC}" destId="{BE3BABD6-268E-4453-A35D-509059E5B29B}" srcOrd="0" destOrd="0" presId="urn:microsoft.com/office/officeart/2005/8/layout/vList5"/>
    <dgm:cxn modelId="{A61EBDE3-3E7A-4792-9B92-759430D3BB78}" type="presOf" srcId="{9BE45DCC-F853-4C04-BAED-3FC3BF986167}" destId="{16BA8D79-3FAF-4597-8A39-49A064984238}" srcOrd="0" destOrd="3" presId="urn:microsoft.com/office/officeart/2005/8/layout/vList5"/>
    <dgm:cxn modelId="{BC8AA8C5-F49B-4345-99B7-49F9F870A69A}" type="presOf" srcId="{E04AD8F4-7600-4A78-815C-399555479D96}" destId="{16BA8D79-3FAF-4597-8A39-49A064984238}" srcOrd="0" destOrd="1" presId="urn:microsoft.com/office/officeart/2005/8/layout/vList5"/>
    <dgm:cxn modelId="{B05DC0BB-C810-4CD4-9201-EE1963910589}" type="presOf" srcId="{10FCD654-4F1F-4577-B9A4-8AFC34326045}" destId="{16BA8D79-3FAF-4597-8A39-49A064984238}" srcOrd="0" destOrd="4" presId="urn:microsoft.com/office/officeart/2005/8/layout/vList5"/>
    <dgm:cxn modelId="{A23F0A31-FACB-49BB-B19F-4A24E2393DD1}" srcId="{4614A134-D1BC-4BB1-96B1-6B4C826FD681}" destId="{9BE45DCC-F853-4C04-BAED-3FC3BF986167}" srcOrd="3" destOrd="0" parTransId="{AF0FDF6A-28F5-47D4-96DD-1BAAB3B4054F}" sibTransId="{52DA882D-F3EF-44EA-ADD1-7CE734C061BA}"/>
    <dgm:cxn modelId="{5C02775B-7B61-4FCF-BAF7-4DF7D5161144}" type="presOf" srcId="{9ADB3F37-DF6B-4C63-8D85-90DFA4C5065F}" destId="{16BA8D79-3FAF-4597-8A39-49A064984238}" srcOrd="0" destOrd="5" presId="urn:microsoft.com/office/officeart/2005/8/layout/vList5"/>
    <dgm:cxn modelId="{D5CB7F98-D6C4-4BF9-8D4E-C0CCD4E21882}" type="presOf" srcId="{F44ECFBD-4C7B-4EE1-B316-8933ABA73ACA}" destId="{16BA8D79-3FAF-4597-8A39-49A064984238}" srcOrd="0" destOrd="0" presId="urn:microsoft.com/office/officeart/2005/8/layout/vList5"/>
    <dgm:cxn modelId="{96B973A7-8250-4377-A8D8-79ECF84C6132}" srcId="{4614A134-D1BC-4BB1-96B1-6B4C826FD681}" destId="{F44ECFBD-4C7B-4EE1-B316-8933ABA73ACA}" srcOrd="0" destOrd="0" parTransId="{7031B22B-EACC-4945-8153-F711F5132BD4}" sibTransId="{D597B6DA-C51E-4D7D-892F-06F3ACB93B86}"/>
    <dgm:cxn modelId="{D4BC63AA-8F0C-4248-AD96-74A5F6A71C97}" type="presOf" srcId="{E46C7A6B-8A0E-43BD-B195-6667959668F3}" destId="{16BA8D79-3FAF-4597-8A39-49A064984238}" srcOrd="0" destOrd="2" presId="urn:microsoft.com/office/officeart/2005/8/layout/vList5"/>
    <dgm:cxn modelId="{3560C0B6-A0C2-4BED-8790-D73A48377B39}" srcId="{4614A134-D1BC-4BB1-96B1-6B4C826FD681}" destId="{E46C7A6B-8A0E-43BD-B195-6667959668F3}" srcOrd="2" destOrd="0" parTransId="{A9455B82-7214-4AC5-86ED-C6B394BF2D73}" sibTransId="{3B49FDF4-2392-40F5-97FF-894171F5087B}"/>
    <dgm:cxn modelId="{0A7ABB5D-FB12-451B-B256-F9AEAE17C9CB}" srcId="{4614A134-D1BC-4BB1-96B1-6B4C826FD681}" destId="{E04AD8F4-7600-4A78-815C-399555479D96}" srcOrd="1" destOrd="0" parTransId="{F8968DD6-A052-43E4-B9CD-285E256E7A3B}" sibTransId="{CDAA139C-5BA6-489E-9E3C-ACCFC3C190B6}"/>
    <dgm:cxn modelId="{96957B50-8336-47A7-B3A3-C9FAF99E434A}" srcId="{4614A134-D1BC-4BB1-96B1-6B4C826FD681}" destId="{9ADB3F37-DF6B-4C63-8D85-90DFA4C5065F}" srcOrd="5" destOrd="0" parTransId="{2AE23901-EF4F-48E4-8913-B7E08F89E124}" sibTransId="{846DE8FA-CC6D-43E9-86BB-1B2E15F8C7EE}"/>
    <dgm:cxn modelId="{E325B82D-D6E3-440A-87F8-3D24338D4D68}" srcId="{4614A134-D1BC-4BB1-96B1-6B4C826FD681}" destId="{10FCD654-4F1F-4577-B9A4-8AFC34326045}" srcOrd="4" destOrd="0" parTransId="{59203206-ECDC-4812-8C62-89914311D9B4}" sibTransId="{61B5DA14-ADE6-4179-A76D-C25F523F8B68}"/>
    <dgm:cxn modelId="{40F913E3-EC07-4490-9695-D65422CA9C93}" srcId="{CDDF15C0-4F71-4454-A06F-701DD5E29CCC}" destId="{4614A134-D1BC-4BB1-96B1-6B4C826FD681}" srcOrd="0" destOrd="0" parTransId="{7DE3CB1F-AD03-4032-AD78-37BF09D1048C}" sibTransId="{FEF474AB-4FCF-41C2-827F-F5DB043D86B3}"/>
    <dgm:cxn modelId="{64B5DEB3-9BCF-41DB-8243-E90EC3D6F196}" type="presParOf" srcId="{BE3BABD6-268E-4453-A35D-509059E5B29B}" destId="{03B7AB95-F9ED-4DD5-8E2F-856646CDB7D9}" srcOrd="0" destOrd="0" presId="urn:microsoft.com/office/officeart/2005/8/layout/vList5"/>
    <dgm:cxn modelId="{D5320A72-E593-41ED-B318-BDA8930E6879}" type="presParOf" srcId="{03B7AB95-F9ED-4DD5-8E2F-856646CDB7D9}" destId="{7813EBFC-6AEF-48B7-B24C-2CC3537F0C9E}" srcOrd="0" destOrd="0" presId="urn:microsoft.com/office/officeart/2005/8/layout/vList5"/>
    <dgm:cxn modelId="{EA021391-807E-4EB9-A128-0C001EEBD02F}" type="presParOf" srcId="{03B7AB95-F9ED-4DD5-8E2F-856646CDB7D9}" destId="{16BA8D79-3FAF-4597-8A39-49A064984238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AC666-76C3-431A-8CCB-1C561292826B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EC366A5-151C-441A-AF33-60556072170F}">
      <dgm:prSet phldrT="[Text]"/>
      <dgm:spPr/>
      <dgm:t>
        <a:bodyPr/>
        <a:lstStyle/>
        <a:p>
          <a:r>
            <a:rPr lang="id-ID" dirty="0" smtClean="0"/>
            <a:t>Bentuk Non-Tradisional Wawancara</a:t>
          </a:r>
          <a:endParaRPr lang="id-ID" dirty="0"/>
        </a:p>
      </dgm:t>
    </dgm:pt>
    <dgm:pt modelId="{03FB5EA2-270D-45AF-94B5-68488FF19695}" type="parTrans" cxnId="{BE6BC21D-CEFF-4C19-9F13-BBF23D441EDC}">
      <dgm:prSet/>
      <dgm:spPr/>
      <dgm:t>
        <a:bodyPr/>
        <a:lstStyle/>
        <a:p>
          <a:endParaRPr lang="id-ID"/>
        </a:p>
      </dgm:t>
    </dgm:pt>
    <dgm:pt modelId="{CBA69D9F-5D50-4454-A510-654EFE369F87}" type="sibTrans" cxnId="{BE6BC21D-CEFF-4C19-9F13-BBF23D441EDC}">
      <dgm:prSet/>
      <dgm:spPr/>
      <dgm:t>
        <a:bodyPr/>
        <a:lstStyle/>
        <a:p>
          <a:endParaRPr lang="id-ID"/>
        </a:p>
      </dgm:t>
    </dgm:pt>
    <dgm:pt modelId="{239F55A8-F4BF-4FD8-83BB-31E9F98FCE48}">
      <dgm:prSet phldrT="[Text]"/>
      <dgm:spPr/>
      <dgm:t>
        <a:bodyPr/>
        <a:lstStyle/>
        <a:p>
          <a:r>
            <a:rPr lang="id-ID" b="0" dirty="0" smtClean="0"/>
            <a:t>Focus Group Interview</a:t>
          </a:r>
          <a:endParaRPr lang="id-ID" b="0" dirty="0"/>
        </a:p>
      </dgm:t>
    </dgm:pt>
    <dgm:pt modelId="{DEF031C7-4385-41C3-A67B-7909605562D9}" type="parTrans" cxnId="{06364199-F4C3-45F1-BF1F-468C9EA18F59}">
      <dgm:prSet/>
      <dgm:spPr/>
      <dgm:t>
        <a:bodyPr/>
        <a:lstStyle/>
        <a:p>
          <a:endParaRPr lang="id-ID"/>
        </a:p>
      </dgm:t>
    </dgm:pt>
    <dgm:pt modelId="{ADD4F1B9-3F77-4C50-9A96-26A1889C5456}" type="sibTrans" cxnId="{06364199-F4C3-45F1-BF1F-468C9EA18F59}">
      <dgm:prSet/>
      <dgm:spPr/>
      <dgm:t>
        <a:bodyPr/>
        <a:lstStyle/>
        <a:p>
          <a:endParaRPr lang="id-ID"/>
        </a:p>
      </dgm:t>
    </dgm:pt>
    <dgm:pt modelId="{8B4A28C6-6B52-43C4-AA9D-944534E9BA30}">
      <dgm:prSet phldrT="[Text]"/>
      <dgm:spPr/>
      <dgm:t>
        <a:bodyPr/>
        <a:lstStyle/>
        <a:p>
          <a:r>
            <a:rPr lang="id-ID" b="0" dirty="0" smtClean="0"/>
            <a:t>E-mail Interview</a:t>
          </a:r>
          <a:endParaRPr lang="id-ID" b="0" dirty="0"/>
        </a:p>
      </dgm:t>
    </dgm:pt>
    <dgm:pt modelId="{86E502D7-5FB5-4322-A4EB-AC4760B75A27}" type="parTrans" cxnId="{6CA3D15C-47F4-469B-937D-CF4D27A2866E}">
      <dgm:prSet/>
      <dgm:spPr/>
      <dgm:t>
        <a:bodyPr/>
        <a:lstStyle/>
        <a:p>
          <a:endParaRPr lang="id-ID"/>
        </a:p>
      </dgm:t>
    </dgm:pt>
    <dgm:pt modelId="{4FCDA6CB-2B7B-43BE-B4C5-E5352886254C}" type="sibTrans" cxnId="{6CA3D15C-47F4-469B-937D-CF4D27A2866E}">
      <dgm:prSet/>
      <dgm:spPr/>
      <dgm:t>
        <a:bodyPr/>
        <a:lstStyle/>
        <a:p>
          <a:endParaRPr lang="id-ID"/>
        </a:p>
      </dgm:t>
    </dgm:pt>
    <dgm:pt modelId="{07F4F53C-C95F-45CD-9961-5085606648CF}">
      <dgm:prSet phldrT="[Text]"/>
      <dgm:spPr/>
      <dgm:t>
        <a:bodyPr/>
        <a:lstStyle/>
        <a:p>
          <a:r>
            <a:rPr lang="id-ID" b="0" dirty="0" smtClean="0"/>
            <a:t>Virtual Interview</a:t>
          </a:r>
          <a:endParaRPr lang="id-ID" b="0" dirty="0"/>
        </a:p>
      </dgm:t>
    </dgm:pt>
    <dgm:pt modelId="{CFCEEF7C-313A-4C6C-8F9B-45A35CA4FE67}" type="parTrans" cxnId="{17AF0583-6C67-4EE4-BC58-A81940C872E3}">
      <dgm:prSet/>
      <dgm:spPr/>
      <dgm:t>
        <a:bodyPr/>
        <a:lstStyle/>
        <a:p>
          <a:endParaRPr lang="id-ID"/>
        </a:p>
      </dgm:t>
    </dgm:pt>
    <dgm:pt modelId="{D0BACA89-A887-432D-80D7-BE603EFD970D}" type="sibTrans" cxnId="{17AF0583-6C67-4EE4-BC58-A81940C872E3}">
      <dgm:prSet/>
      <dgm:spPr/>
      <dgm:t>
        <a:bodyPr/>
        <a:lstStyle/>
        <a:p>
          <a:endParaRPr lang="id-ID"/>
        </a:p>
      </dgm:t>
    </dgm:pt>
    <dgm:pt modelId="{A262544A-B4B9-47DA-87EC-A9691EC11C64}">
      <dgm:prSet phldrT="[Text]"/>
      <dgm:spPr/>
      <dgm:t>
        <a:bodyPr/>
        <a:lstStyle/>
        <a:p>
          <a:r>
            <a:rPr lang="id-ID" b="0" dirty="0" smtClean="0"/>
            <a:t>Telephone Interview</a:t>
          </a:r>
          <a:endParaRPr lang="id-ID" b="0" dirty="0"/>
        </a:p>
      </dgm:t>
    </dgm:pt>
    <dgm:pt modelId="{63513E0E-EBE2-4B4F-85F9-BBAA7E5C4DFF}" type="parTrans" cxnId="{30C78625-70B1-429A-B621-FDBED4A8CBAB}">
      <dgm:prSet/>
      <dgm:spPr/>
      <dgm:t>
        <a:bodyPr/>
        <a:lstStyle/>
        <a:p>
          <a:endParaRPr lang="id-ID"/>
        </a:p>
      </dgm:t>
    </dgm:pt>
    <dgm:pt modelId="{2BEFB5F9-7002-4755-87A4-37F048492B43}" type="sibTrans" cxnId="{30C78625-70B1-429A-B621-FDBED4A8CBAB}">
      <dgm:prSet/>
      <dgm:spPr/>
      <dgm:t>
        <a:bodyPr/>
        <a:lstStyle/>
        <a:p>
          <a:endParaRPr lang="id-ID"/>
        </a:p>
      </dgm:t>
    </dgm:pt>
    <dgm:pt modelId="{F470CD19-A553-483B-9B9C-67942F149BFD}">
      <dgm:prSet phldrT="[Text]"/>
      <dgm:spPr/>
      <dgm:t>
        <a:bodyPr/>
        <a:lstStyle/>
        <a:p>
          <a:r>
            <a:rPr lang="id-ID" b="0" dirty="0" smtClean="0"/>
            <a:t>Videoconference Interview</a:t>
          </a:r>
          <a:endParaRPr lang="id-ID" b="0" dirty="0"/>
        </a:p>
      </dgm:t>
    </dgm:pt>
    <dgm:pt modelId="{AC95931F-1FE4-424D-97E0-20C139002E37}" type="parTrans" cxnId="{987AD127-3480-40E3-B6DD-5B74107C35B4}">
      <dgm:prSet/>
      <dgm:spPr/>
      <dgm:t>
        <a:bodyPr/>
        <a:lstStyle/>
        <a:p>
          <a:endParaRPr lang="id-ID"/>
        </a:p>
      </dgm:t>
    </dgm:pt>
    <dgm:pt modelId="{75D965E8-C77F-46EC-89CA-037DDB8360A4}" type="sibTrans" cxnId="{987AD127-3480-40E3-B6DD-5B74107C35B4}">
      <dgm:prSet/>
      <dgm:spPr/>
      <dgm:t>
        <a:bodyPr/>
        <a:lstStyle/>
        <a:p>
          <a:endParaRPr lang="id-ID"/>
        </a:p>
      </dgm:t>
    </dgm:pt>
    <dgm:pt modelId="{72D91084-B0DD-430B-B3CB-946312CBEC69}" type="pres">
      <dgm:prSet presAssocID="{5C1AC666-76C3-431A-8CCB-1C561292826B}" presName="linearFlow" presStyleCnt="0">
        <dgm:presLayoutVars>
          <dgm:dir/>
          <dgm:animLvl val="lvl"/>
          <dgm:resizeHandles val="exact"/>
        </dgm:presLayoutVars>
      </dgm:prSet>
      <dgm:spPr/>
    </dgm:pt>
    <dgm:pt modelId="{91B6CA22-0CD6-4B78-973A-C38E777B6FEE}" type="pres">
      <dgm:prSet presAssocID="{9EC366A5-151C-441A-AF33-60556072170F}" presName="composite" presStyleCnt="0"/>
      <dgm:spPr/>
    </dgm:pt>
    <dgm:pt modelId="{C479C581-5FD9-4682-960F-AB50290B5709}" type="pres">
      <dgm:prSet presAssocID="{9EC366A5-151C-441A-AF33-60556072170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0DA6CF1-E146-48EE-BD55-47D5F063A702}" type="pres">
      <dgm:prSet presAssocID="{9EC366A5-151C-441A-AF33-60556072170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87AD127-3480-40E3-B6DD-5B74107C35B4}" srcId="{9EC366A5-151C-441A-AF33-60556072170F}" destId="{F470CD19-A553-483B-9B9C-67942F149BFD}" srcOrd="2" destOrd="0" parTransId="{AC95931F-1FE4-424D-97E0-20C139002E37}" sibTransId="{75D965E8-C77F-46EC-89CA-037DDB8360A4}"/>
    <dgm:cxn modelId="{4C249FE8-5EFF-44AC-940A-A22EE84534DE}" type="presOf" srcId="{239F55A8-F4BF-4FD8-83BB-31E9F98FCE48}" destId="{A0DA6CF1-E146-48EE-BD55-47D5F063A702}" srcOrd="0" destOrd="0" presId="urn:microsoft.com/office/officeart/2005/8/layout/chevron2"/>
    <dgm:cxn modelId="{06364199-F4C3-45F1-BF1F-468C9EA18F59}" srcId="{9EC366A5-151C-441A-AF33-60556072170F}" destId="{239F55A8-F4BF-4FD8-83BB-31E9F98FCE48}" srcOrd="0" destOrd="0" parTransId="{DEF031C7-4385-41C3-A67B-7909605562D9}" sibTransId="{ADD4F1B9-3F77-4C50-9A96-26A1889C5456}"/>
    <dgm:cxn modelId="{30C78625-70B1-429A-B621-FDBED4A8CBAB}" srcId="{9EC366A5-151C-441A-AF33-60556072170F}" destId="{A262544A-B4B9-47DA-87EC-A9691EC11C64}" srcOrd="1" destOrd="0" parTransId="{63513E0E-EBE2-4B4F-85F9-BBAA7E5C4DFF}" sibTransId="{2BEFB5F9-7002-4755-87A4-37F048492B43}"/>
    <dgm:cxn modelId="{BE6BC21D-CEFF-4C19-9F13-BBF23D441EDC}" srcId="{5C1AC666-76C3-431A-8CCB-1C561292826B}" destId="{9EC366A5-151C-441A-AF33-60556072170F}" srcOrd="0" destOrd="0" parTransId="{03FB5EA2-270D-45AF-94B5-68488FF19695}" sibTransId="{CBA69D9F-5D50-4454-A510-654EFE369F87}"/>
    <dgm:cxn modelId="{47202C42-12F4-44F2-ACD8-C2EA881AA8F5}" type="presOf" srcId="{A262544A-B4B9-47DA-87EC-A9691EC11C64}" destId="{A0DA6CF1-E146-48EE-BD55-47D5F063A702}" srcOrd="0" destOrd="1" presId="urn:microsoft.com/office/officeart/2005/8/layout/chevron2"/>
    <dgm:cxn modelId="{829CB33A-72EE-47B5-8127-A6ABFB04D827}" type="presOf" srcId="{9EC366A5-151C-441A-AF33-60556072170F}" destId="{C479C581-5FD9-4682-960F-AB50290B5709}" srcOrd="0" destOrd="0" presId="urn:microsoft.com/office/officeart/2005/8/layout/chevron2"/>
    <dgm:cxn modelId="{6E5AAD98-130E-4CA2-A2F9-0E6D9A3DCAFB}" type="presOf" srcId="{07F4F53C-C95F-45CD-9961-5085606648CF}" destId="{A0DA6CF1-E146-48EE-BD55-47D5F063A702}" srcOrd="0" destOrd="4" presId="urn:microsoft.com/office/officeart/2005/8/layout/chevron2"/>
    <dgm:cxn modelId="{6C1E9413-E5EF-4A06-A7FD-A90AB095864C}" type="presOf" srcId="{8B4A28C6-6B52-43C4-AA9D-944534E9BA30}" destId="{A0DA6CF1-E146-48EE-BD55-47D5F063A702}" srcOrd="0" destOrd="3" presId="urn:microsoft.com/office/officeart/2005/8/layout/chevron2"/>
    <dgm:cxn modelId="{6CA3D15C-47F4-469B-937D-CF4D27A2866E}" srcId="{9EC366A5-151C-441A-AF33-60556072170F}" destId="{8B4A28C6-6B52-43C4-AA9D-944534E9BA30}" srcOrd="3" destOrd="0" parTransId="{86E502D7-5FB5-4322-A4EB-AC4760B75A27}" sibTransId="{4FCDA6CB-2B7B-43BE-B4C5-E5352886254C}"/>
    <dgm:cxn modelId="{17AF0583-6C67-4EE4-BC58-A81940C872E3}" srcId="{9EC366A5-151C-441A-AF33-60556072170F}" destId="{07F4F53C-C95F-45CD-9961-5085606648CF}" srcOrd="4" destOrd="0" parTransId="{CFCEEF7C-313A-4C6C-8F9B-45A35CA4FE67}" sibTransId="{D0BACA89-A887-432D-80D7-BE603EFD970D}"/>
    <dgm:cxn modelId="{84F880EA-21F8-4F93-8589-3F867F2C2EAB}" type="presOf" srcId="{F470CD19-A553-483B-9B9C-67942F149BFD}" destId="{A0DA6CF1-E146-48EE-BD55-47D5F063A702}" srcOrd="0" destOrd="2" presId="urn:microsoft.com/office/officeart/2005/8/layout/chevron2"/>
    <dgm:cxn modelId="{25C8DAE1-51ED-47B9-9B4D-80C04E1B5939}" type="presOf" srcId="{5C1AC666-76C3-431A-8CCB-1C561292826B}" destId="{72D91084-B0DD-430B-B3CB-946312CBEC69}" srcOrd="0" destOrd="0" presId="urn:microsoft.com/office/officeart/2005/8/layout/chevron2"/>
    <dgm:cxn modelId="{4A17BEF2-58AB-4BAE-AD2D-C6810508E88A}" type="presParOf" srcId="{72D91084-B0DD-430B-B3CB-946312CBEC69}" destId="{91B6CA22-0CD6-4B78-973A-C38E777B6FEE}" srcOrd="0" destOrd="0" presId="urn:microsoft.com/office/officeart/2005/8/layout/chevron2"/>
    <dgm:cxn modelId="{6770696C-9B29-43A7-8F14-3C7AD670E9A6}" type="presParOf" srcId="{91B6CA22-0CD6-4B78-973A-C38E777B6FEE}" destId="{C479C581-5FD9-4682-960F-AB50290B5709}" srcOrd="0" destOrd="0" presId="urn:microsoft.com/office/officeart/2005/8/layout/chevron2"/>
    <dgm:cxn modelId="{5F76E373-2524-4176-9CEF-54D7D7DA1479}" type="presParOf" srcId="{91B6CA22-0CD6-4B78-973A-C38E777B6FEE}" destId="{A0DA6CF1-E146-48EE-BD55-47D5F063A702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DB577F-D106-4932-8623-2F4477EE65E5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4D40E25-DCE0-4817-8D9C-5A32FBAA8D35}">
      <dgm:prSet phldrT="[Text]"/>
      <dgm:spPr/>
      <dgm:t>
        <a:bodyPr/>
        <a:lstStyle/>
        <a:p>
          <a:r>
            <a:rPr lang="id-ID" dirty="0" smtClean="0"/>
            <a:t>Sejarah</a:t>
          </a:r>
          <a:endParaRPr lang="id-ID" dirty="0"/>
        </a:p>
      </dgm:t>
    </dgm:pt>
    <dgm:pt modelId="{47488481-41CC-4CFA-BDD8-018A94281D85}" type="parTrans" cxnId="{349C400A-8FA1-4607-B25E-6C8A45EE6F86}">
      <dgm:prSet/>
      <dgm:spPr/>
      <dgm:t>
        <a:bodyPr/>
        <a:lstStyle/>
        <a:p>
          <a:endParaRPr lang="id-ID"/>
        </a:p>
      </dgm:t>
    </dgm:pt>
    <dgm:pt modelId="{ACFF00A2-0F23-40BA-B7FF-5129CCBFC22E}" type="sibTrans" cxnId="{349C400A-8FA1-4607-B25E-6C8A45EE6F86}">
      <dgm:prSet/>
      <dgm:spPr/>
      <dgm:t>
        <a:bodyPr/>
        <a:lstStyle/>
        <a:p>
          <a:endParaRPr lang="id-ID"/>
        </a:p>
      </dgm:t>
    </dgm:pt>
    <dgm:pt modelId="{D0A6A525-EF2A-453B-99BA-93B01415BF22}">
      <dgm:prSet phldrT="[Text]"/>
      <dgm:spPr/>
      <dgm:t>
        <a:bodyPr/>
        <a:lstStyle/>
        <a:p>
          <a:r>
            <a:rPr lang="id-ID" dirty="0" smtClean="0"/>
            <a:t>Diperkenalkan tahun 30-an</a:t>
          </a:r>
          <a:endParaRPr lang="id-ID" dirty="0"/>
        </a:p>
      </dgm:t>
    </dgm:pt>
    <dgm:pt modelId="{A55E0D92-3505-439C-836D-FDE0AF15B918}" type="parTrans" cxnId="{81386B62-B9B5-4632-B71F-B244CD547050}">
      <dgm:prSet/>
      <dgm:spPr/>
      <dgm:t>
        <a:bodyPr/>
        <a:lstStyle/>
        <a:p>
          <a:endParaRPr lang="id-ID"/>
        </a:p>
      </dgm:t>
    </dgm:pt>
    <dgm:pt modelId="{0AAAD331-08F6-4388-ACB0-AE9C4969E9EA}" type="sibTrans" cxnId="{81386B62-B9B5-4632-B71F-B244CD547050}">
      <dgm:prSet/>
      <dgm:spPr/>
      <dgm:t>
        <a:bodyPr/>
        <a:lstStyle/>
        <a:p>
          <a:endParaRPr lang="id-ID"/>
        </a:p>
      </dgm:t>
    </dgm:pt>
    <dgm:pt modelId="{AD93ACE9-6581-4DF4-A465-C10FD8C8B5C4}">
      <dgm:prSet phldrT="[Text]"/>
      <dgm:spPr/>
      <dgm:t>
        <a:bodyPr/>
        <a:lstStyle/>
        <a:p>
          <a:r>
            <a:rPr lang="id-ID" dirty="0" smtClean="0"/>
            <a:t>Prosedur</a:t>
          </a:r>
          <a:endParaRPr lang="id-ID" dirty="0"/>
        </a:p>
      </dgm:t>
    </dgm:pt>
    <dgm:pt modelId="{B30F6B87-69C3-46A6-AAC0-2E2472A19F7A}" type="parTrans" cxnId="{26A998BF-979F-4B58-B6F0-B58D54A0C65E}">
      <dgm:prSet/>
      <dgm:spPr/>
      <dgm:t>
        <a:bodyPr/>
        <a:lstStyle/>
        <a:p>
          <a:endParaRPr lang="id-ID"/>
        </a:p>
      </dgm:t>
    </dgm:pt>
    <dgm:pt modelId="{CBF52287-1373-4BDE-B41B-60C07EB082D2}" type="sibTrans" cxnId="{26A998BF-979F-4B58-B6F0-B58D54A0C65E}">
      <dgm:prSet/>
      <dgm:spPr/>
      <dgm:t>
        <a:bodyPr/>
        <a:lstStyle/>
        <a:p>
          <a:endParaRPr lang="id-ID"/>
        </a:p>
      </dgm:t>
    </dgm:pt>
    <dgm:pt modelId="{6F073ACE-E358-485B-B3DC-37F103E0C18D}">
      <dgm:prSet phldrT="[Text]"/>
      <dgm:spPr/>
      <dgm:t>
        <a:bodyPr/>
        <a:lstStyle/>
        <a:p>
          <a:r>
            <a:rPr lang="id-ID" dirty="0" smtClean="0"/>
            <a:t>Terdiri dari kelompok kecil Interviewee dan seorang Interviewer</a:t>
          </a:r>
          <a:endParaRPr lang="id-ID" dirty="0"/>
        </a:p>
      </dgm:t>
    </dgm:pt>
    <dgm:pt modelId="{33746ADC-F5C1-4BB0-ABA4-B39294EFBBDA}" type="parTrans" cxnId="{ADF11E1F-DA27-405C-8260-14B66A4D77C6}">
      <dgm:prSet/>
      <dgm:spPr/>
      <dgm:t>
        <a:bodyPr/>
        <a:lstStyle/>
        <a:p>
          <a:endParaRPr lang="id-ID"/>
        </a:p>
      </dgm:t>
    </dgm:pt>
    <dgm:pt modelId="{1D69AD8D-A2E8-4E11-81DF-C93090E08FE5}" type="sibTrans" cxnId="{ADF11E1F-DA27-405C-8260-14B66A4D77C6}">
      <dgm:prSet/>
      <dgm:spPr/>
      <dgm:t>
        <a:bodyPr/>
        <a:lstStyle/>
        <a:p>
          <a:endParaRPr lang="id-ID"/>
        </a:p>
      </dgm:t>
    </dgm:pt>
    <dgm:pt modelId="{90CBBF5F-C962-461A-9239-261511396163}">
      <dgm:prSet phldrT="[Text]"/>
      <dgm:spPr/>
      <dgm:t>
        <a:bodyPr/>
        <a:lstStyle/>
        <a:p>
          <a:r>
            <a:rPr lang="id-ID" dirty="0" smtClean="0"/>
            <a:t>Keunikan</a:t>
          </a:r>
          <a:endParaRPr lang="id-ID" dirty="0"/>
        </a:p>
      </dgm:t>
    </dgm:pt>
    <dgm:pt modelId="{26770DA7-F883-4A83-A7C1-DF8BE41D1C90}" type="parTrans" cxnId="{4CB93945-ADE7-4C53-9BA3-FF82CF8FA7E3}">
      <dgm:prSet/>
      <dgm:spPr/>
      <dgm:t>
        <a:bodyPr/>
        <a:lstStyle/>
        <a:p>
          <a:endParaRPr lang="id-ID"/>
        </a:p>
      </dgm:t>
    </dgm:pt>
    <dgm:pt modelId="{4FDFAA43-045A-4404-8725-AD89A7CCF6D1}" type="sibTrans" cxnId="{4CB93945-ADE7-4C53-9BA3-FF82CF8FA7E3}">
      <dgm:prSet/>
      <dgm:spPr/>
      <dgm:t>
        <a:bodyPr/>
        <a:lstStyle/>
        <a:p>
          <a:endParaRPr lang="id-ID"/>
        </a:p>
      </dgm:t>
    </dgm:pt>
    <dgm:pt modelId="{CB54D197-D4B2-41A2-AA74-CEDC745049E8}">
      <dgm:prSet phldrT="[Text]"/>
      <dgm:spPr/>
      <dgm:t>
        <a:bodyPr/>
        <a:lstStyle/>
        <a:p>
          <a:r>
            <a:rPr lang="id-ID" dirty="0" smtClean="0"/>
            <a:t>Range informasi lebih luas</a:t>
          </a:r>
          <a:endParaRPr lang="id-ID" dirty="0"/>
        </a:p>
      </dgm:t>
    </dgm:pt>
    <dgm:pt modelId="{F7BCCE14-48BC-478F-8F00-D941E2978A53}" type="parTrans" cxnId="{84CCA07E-9028-4CDF-90DB-49E19372FCAB}">
      <dgm:prSet/>
      <dgm:spPr/>
      <dgm:t>
        <a:bodyPr/>
        <a:lstStyle/>
        <a:p>
          <a:endParaRPr lang="id-ID"/>
        </a:p>
      </dgm:t>
    </dgm:pt>
    <dgm:pt modelId="{03B82BD6-F856-47CC-9699-0C471C7C4AD0}" type="sibTrans" cxnId="{84CCA07E-9028-4CDF-90DB-49E19372FCAB}">
      <dgm:prSet/>
      <dgm:spPr/>
      <dgm:t>
        <a:bodyPr/>
        <a:lstStyle/>
        <a:p>
          <a:endParaRPr lang="id-ID"/>
        </a:p>
      </dgm:t>
    </dgm:pt>
    <dgm:pt modelId="{BB0EA76F-F88A-42CD-BB89-A93B580A5F06}">
      <dgm:prSet phldrT="[Text]"/>
      <dgm:spPr/>
      <dgm:t>
        <a:bodyPr/>
        <a:lstStyle/>
        <a:p>
          <a:r>
            <a:rPr lang="id-ID" dirty="0" smtClean="0"/>
            <a:t>PENTING!</a:t>
          </a:r>
          <a:endParaRPr lang="id-ID" dirty="0"/>
        </a:p>
      </dgm:t>
    </dgm:pt>
    <dgm:pt modelId="{57102469-2F1E-438F-8CC3-EC6F3A36B91D}" type="parTrans" cxnId="{A0344D16-EC13-4A85-97CB-9135D2F46436}">
      <dgm:prSet/>
      <dgm:spPr/>
      <dgm:t>
        <a:bodyPr/>
        <a:lstStyle/>
        <a:p>
          <a:endParaRPr lang="id-ID"/>
        </a:p>
      </dgm:t>
    </dgm:pt>
    <dgm:pt modelId="{71C71352-5390-496E-AA8C-399E900DCDBE}" type="sibTrans" cxnId="{A0344D16-EC13-4A85-97CB-9135D2F46436}">
      <dgm:prSet/>
      <dgm:spPr/>
      <dgm:t>
        <a:bodyPr/>
        <a:lstStyle/>
        <a:p>
          <a:endParaRPr lang="id-ID"/>
        </a:p>
      </dgm:t>
    </dgm:pt>
    <dgm:pt modelId="{D6283175-6490-4683-AE06-29BB7F0ED9A5}">
      <dgm:prSet phldrT="[Text]"/>
      <dgm:spPr/>
      <dgm:t>
        <a:bodyPr/>
        <a:lstStyle/>
        <a:p>
          <a:r>
            <a:rPr lang="id-ID" dirty="0" smtClean="0"/>
            <a:t>Keadaan emosional</a:t>
          </a:r>
          <a:endParaRPr lang="id-ID" dirty="0"/>
        </a:p>
      </dgm:t>
    </dgm:pt>
    <dgm:pt modelId="{4202872D-2874-4D8E-91A1-93E5DBA3D964}" type="parTrans" cxnId="{C7AF2160-E193-4D3A-B200-EBA0F4BCF892}">
      <dgm:prSet/>
      <dgm:spPr/>
      <dgm:t>
        <a:bodyPr/>
        <a:lstStyle/>
        <a:p>
          <a:endParaRPr lang="id-ID"/>
        </a:p>
      </dgm:t>
    </dgm:pt>
    <dgm:pt modelId="{2D051AD0-F2E4-469B-BEE7-F2A666729257}" type="sibTrans" cxnId="{C7AF2160-E193-4D3A-B200-EBA0F4BCF892}">
      <dgm:prSet/>
      <dgm:spPr/>
      <dgm:t>
        <a:bodyPr/>
        <a:lstStyle/>
        <a:p>
          <a:endParaRPr lang="id-ID"/>
        </a:p>
      </dgm:t>
    </dgm:pt>
    <dgm:pt modelId="{2928532C-13C0-4C1F-AC82-9FF8F4DF53A1}">
      <dgm:prSet phldrT="[Text]"/>
      <dgm:spPr/>
      <dgm:t>
        <a:bodyPr/>
        <a:lstStyle/>
        <a:p>
          <a:r>
            <a:rPr lang="id-ID" dirty="0" smtClean="0"/>
            <a:t>untuk menganalisis </a:t>
          </a:r>
          <a:r>
            <a:rPr lang="id-ID" dirty="0" smtClean="0"/>
            <a:t>perlatihan tentara &amp; film moral selama perang dunia </a:t>
          </a:r>
          <a:endParaRPr lang="id-ID" dirty="0"/>
        </a:p>
      </dgm:t>
    </dgm:pt>
    <dgm:pt modelId="{72E9F53A-01B8-4BE9-93BE-6F8A547B1020}" type="parTrans" cxnId="{518730F6-B350-4F48-9456-DCFB0BC52AE9}">
      <dgm:prSet/>
      <dgm:spPr/>
      <dgm:t>
        <a:bodyPr/>
        <a:lstStyle/>
        <a:p>
          <a:endParaRPr lang="id-ID"/>
        </a:p>
      </dgm:t>
    </dgm:pt>
    <dgm:pt modelId="{91FB6CDF-9A4B-4D0E-96AE-2F3C4AD603E6}" type="sibTrans" cxnId="{518730F6-B350-4F48-9456-DCFB0BC52AE9}">
      <dgm:prSet/>
      <dgm:spPr/>
      <dgm:t>
        <a:bodyPr/>
        <a:lstStyle/>
        <a:p>
          <a:endParaRPr lang="id-ID"/>
        </a:p>
      </dgm:t>
    </dgm:pt>
    <dgm:pt modelId="{F15427AA-AE24-45AF-ACAC-B072194577E4}">
      <dgm:prSet phldrT="[Text]"/>
      <dgm:spPr/>
      <dgm:t>
        <a:bodyPr/>
        <a:lstStyle/>
        <a:p>
          <a:r>
            <a:rPr lang="id-ID" dirty="0" smtClean="0"/>
            <a:t>Dapat saling mempengaruhi</a:t>
          </a:r>
          <a:endParaRPr lang="id-ID" dirty="0"/>
        </a:p>
      </dgm:t>
    </dgm:pt>
    <dgm:pt modelId="{43F30793-0052-4379-B3B2-3F8C790C2B01}" type="parTrans" cxnId="{8545BC2A-923C-43F1-A8E9-D7411D2966DE}">
      <dgm:prSet/>
      <dgm:spPr/>
      <dgm:t>
        <a:bodyPr/>
        <a:lstStyle/>
        <a:p>
          <a:endParaRPr lang="id-ID"/>
        </a:p>
      </dgm:t>
    </dgm:pt>
    <dgm:pt modelId="{49C7E3D1-00DD-4282-914E-3AC7D0109A39}" type="sibTrans" cxnId="{8545BC2A-923C-43F1-A8E9-D7411D2966DE}">
      <dgm:prSet/>
      <dgm:spPr/>
      <dgm:t>
        <a:bodyPr/>
        <a:lstStyle/>
        <a:p>
          <a:endParaRPr lang="id-ID"/>
        </a:p>
      </dgm:t>
    </dgm:pt>
    <dgm:pt modelId="{A62823ED-F0CB-4A10-9428-7D665FEAFB6A}">
      <dgm:prSet phldrT="[Text]"/>
      <dgm:spPr/>
      <dgm:t>
        <a:bodyPr/>
        <a:lstStyle/>
        <a:p>
          <a:r>
            <a:rPr lang="id-ID" dirty="0" smtClean="0"/>
            <a:t>Memerlukan data statistik</a:t>
          </a:r>
          <a:endParaRPr lang="id-ID" dirty="0"/>
        </a:p>
      </dgm:t>
    </dgm:pt>
    <dgm:pt modelId="{0EA76514-7ACB-45DF-A947-6F4A36B55A61}" type="parTrans" cxnId="{90C2DF8F-9FAF-4392-86D3-8457853222F1}">
      <dgm:prSet/>
      <dgm:spPr/>
      <dgm:t>
        <a:bodyPr/>
        <a:lstStyle/>
        <a:p>
          <a:endParaRPr lang="id-ID"/>
        </a:p>
      </dgm:t>
    </dgm:pt>
    <dgm:pt modelId="{F413352B-9B34-4512-8C04-18AD704CB882}" type="sibTrans" cxnId="{90C2DF8F-9FAF-4392-86D3-8457853222F1}">
      <dgm:prSet/>
      <dgm:spPr/>
      <dgm:t>
        <a:bodyPr/>
        <a:lstStyle/>
        <a:p>
          <a:endParaRPr lang="id-ID"/>
        </a:p>
      </dgm:t>
    </dgm:pt>
    <dgm:pt modelId="{393BDA66-0800-469D-A013-8D05994D4FAF}">
      <dgm:prSet phldrT="[Text]"/>
      <dgm:spPr/>
      <dgm:t>
        <a:bodyPr/>
        <a:lstStyle/>
        <a:p>
          <a:r>
            <a:rPr lang="id-ID" dirty="0" smtClean="0"/>
            <a:t>Pertanyaan yang sensitif</a:t>
          </a:r>
          <a:endParaRPr lang="id-ID" dirty="0"/>
        </a:p>
      </dgm:t>
    </dgm:pt>
    <dgm:pt modelId="{EE0BC15D-E776-45A6-B353-47C3B8529388}" type="parTrans" cxnId="{200B9C7F-E696-4D7D-8203-14BA14623985}">
      <dgm:prSet/>
      <dgm:spPr/>
      <dgm:t>
        <a:bodyPr/>
        <a:lstStyle/>
        <a:p>
          <a:endParaRPr lang="id-ID"/>
        </a:p>
      </dgm:t>
    </dgm:pt>
    <dgm:pt modelId="{D461E322-A3AF-415B-BC3A-13323F5B1D41}" type="sibTrans" cxnId="{200B9C7F-E696-4D7D-8203-14BA14623985}">
      <dgm:prSet/>
      <dgm:spPr/>
      <dgm:t>
        <a:bodyPr/>
        <a:lstStyle/>
        <a:p>
          <a:endParaRPr lang="id-ID"/>
        </a:p>
      </dgm:t>
    </dgm:pt>
    <dgm:pt modelId="{16866A59-1362-4B00-8226-86A775909944}" type="pres">
      <dgm:prSet presAssocID="{72DB577F-D106-4932-8623-2F4477EE65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97C5275-359A-45F9-844A-A4BDE9D5913D}" type="pres">
      <dgm:prSet presAssocID="{72DB577F-D106-4932-8623-2F4477EE65E5}" presName="children" presStyleCnt="0"/>
      <dgm:spPr/>
    </dgm:pt>
    <dgm:pt modelId="{33DEE6BE-F13B-461E-B305-04D6F63E2EC9}" type="pres">
      <dgm:prSet presAssocID="{72DB577F-D106-4932-8623-2F4477EE65E5}" presName="child1group" presStyleCnt="0"/>
      <dgm:spPr/>
    </dgm:pt>
    <dgm:pt modelId="{311DBFE9-BE29-49BB-8122-183EEB4D6014}" type="pres">
      <dgm:prSet presAssocID="{72DB577F-D106-4932-8623-2F4477EE65E5}" presName="child1" presStyleLbl="bgAcc1" presStyleIdx="0" presStyleCnt="4"/>
      <dgm:spPr/>
      <dgm:t>
        <a:bodyPr/>
        <a:lstStyle/>
        <a:p>
          <a:endParaRPr lang="id-ID"/>
        </a:p>
      </dgm:t>
    </dgm:pt>
    <dgm:pt modelId="{9D7D9A6A-015B-4E05-A694-07DFCDA9CE4A}" type="pres">
      <dgm:prSet presAssocID="{72DB577F-D106-4932-8623-2F4477EE65E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B2E911-25FB-446F-98C3-4C9C8FC20384}" type="pres">
      <dgm:prSet presAssocID="{72DB577F-D106-4932-8623-2F4477EE65E5}" presName="child2group" presStyleCnt="0"/>
      <dgm:spPr/>
    </dgm:pt>
    <dgm:pt modelId="{178BCE5E-6C25-43E9-BB52-3CF7F0EC7D66}" type="pres">
      <dgm:prSet presAssocID="{72DB577F-D106-4932-8623-2F4477EE65E5}" presName="child2" presStyleLbl="bgAcc1" presStyleIdx="1" presStyleCnt="4"/>
      <dgm:spPr/>
    </dgm:pt>
    <dgm:pt modelId="{4076FFC0-26FB-4C9B-9149-264B806D771D}" type="pres">
      <dgm:prSet presAssocID="{72DB577F-D106-4932-8623-2F4477EE65E5}" presName="child2Text" presStyleLbl="bgAcc1" presStyleIdx="1" presStyleCnt="4">
        <dgm:presLayoutVars>
          <dgm:bulletEnabled val="1"/>
        </dgm:presLayoutVars>
      </dgm:prSet>
      <dgm:spPr/>
    </dgm:pt>
    <dgm:pt modelId="{A8CE6E39-130B-4541-AB86-6436E266E809}" type="pres">
      <dgm:prSet presAssocID="{72DB577F-D106-4932-8623-2F4477EE65E5}" presName="child3group" presStyleCnt="0"/>
      <dgm:spPr/>
    </dgm:pt>
    <dgm:pt modelId="{98F05573-FBA9-47E9-857F-5B0119106F44}" type="pres">
      <dgm:prSet presAssocID="{72DB577F-D106-4932-8623-2F4477EE65E5}" presName="child3" presStyleLbl="bgAcc1" presStyleIdx="2" presStyleCnt="4"/>
      <dgm:spPr/>
    </dgm:pt>
    <dgm:pt modelId="{006B0647-3647-40C0-80CE-D8394ECD9119}" type="pres">
      <dgm:prSet presAssocID="{72DB577F-D106-4932-8623-2F4477EE65E5}" presName="child3Text" presStyleLbl="bgAcc1" presStyleIdx="2" presStyleCnt="4">
        <dgm:presLayoutVars>
          <dgm:bulletEnabled val="1"/>
        </dgm:presLayoutVars>
      </dgm:prSet>
      <dgm:spPr/>
    </dgm:pt>
    <dgm:pt modelId="{2176E5CE-DD1B-48F3-A76D-14840F39B0FC}" type="pres">
      <dgm:prSet presAssocID="{72DB577F-D106-4932-8623-2F4477EE65E5}" presName="child4group" presStyleCnt="0"/>
      <dgm:spPr/>
    </dgm:pt>
    <dgm:pt modelId="{4C902E27-DBB8-4F73-AC10-A3518AAD0E24}" type="pres">
      <dgm:prSet presAssocID="{72DB577F-D106-4932-8623-2F4477EE65E5}" presName="child4" presStyleLbl="bgAcc1" presStyleIdx="3" presStyleCnt="4"/>
      <dgm:spPr/>
      <dgm:t>
        <a:bodyPr/>
        <a:lstStyle/>
        <a:p>
          <a:endParaRPr lang="id-ID"/>
        </a:p>
      </dgm:t>
    </dgm:pt>
    <dgm:pt modelId="{ABB3CF24-5002-41BC-8C0A-94F3A6A97DF8}" type="pres">
      <dgm:prSet presAssocID="{72DB577F-D106-4932-8623-2F4477EE65E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B9CEF6-FB7F-4D5E-8757-280B54A64E16}" type="pres">
      <dgm:prSet presAssocID="{72DB577F-D106-4932-8623-2F4477EE65E5}" presName="childPlaceholder" presStyleCnt="0"/>
      <dgm:spPr/>
    </dgm:pt>
    <dgm:pt modelId="{CDC2AA64-B9D8-4C56-BEE3-A25396A741D8}" type="pres">
      <dgm:prSet presAssocID="{72DB577F-D106-4932-8623-2F4477EE65E5}" presName="circle" presStyleCnt="0"/>
      <dgm:spPr/>
    </dgm:pt>
    <dgm:pt modelId="{056E8F92-3945-440D-8AD9-D2BC05E5A11A}" type="pres">
      <dgm:prSet presAssocID="{72DB577F-D106-4932-8623-2F4477EE65E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3AD36FC-330C-4081-968C-6C566091CCB8}" type="pres">
      <dgm:prSet presAssocID="{72DB577F-D106-4932-8623-2F4477EE65E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0E45D65-A1C1-478E-99B3-6AEDD966D98F}" type="pres">
      <dgm:prSet presAssocID="{72DB577F-D106-4932-8623-2F4477EE65E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53B68CC-4E44-42E1-ACA2-42AAA1947984}" type="pres">
      <dgm:prSet presAssocID="{72DB577F-D106-4932-8623-2F4477EE65E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F99A65-ACBB-4CFF-9CBA-354843B9939E}" type="pres">
      <dgm:prSet presAssocID="{72DB577F-D106-4932-8623-2F4477EE65E5}" presName="quadrantPlaceholder" presStyleCnt="0"/>
      <dgm:spPr/>
    </dgm:pt>
    <dgm:pt modelId="{87BDBE25-9B3A-4B1B-A0B7-F5DB19A88227}" type="pres">
      <dgm:prSet presAssocID="{72DB577F-D106-4932-8623-2F4477EE65E5}" presName="center1" presStyleLbl="fgShp" presStyleIdx="0" presStyleCnt="2"/>
      <dgm:spPr/>
    </dgm:pt>
    <dgm:pt modelId="{E48B5913-86E6-469B-A839-BC26E385BECF}" type="pres">
      <dgm:prSet presAssocID="{72DB577F-D106-4932-8623-2F4477EE65E5}" presName="center2" presStyleLbl="fgShp" presStyleIdx="1" presStyleCnt="2"/>
      <dgm:spPr/>
    </dgm:pt>
  </dgm:ptLst>
  <dgm:cxnLst>
    <dgm:cxn modelId="{BA7FBCAD-B6D6-4DA5-B19A-2AD48A34D731}" type="presOf" srcId="{CB54D197-D4B2-41A2-AA74-CEDC745049E8}" destId="{006B0647-3647-40C0-80CE-D8394ECD9119}" srcOrd="1" destOrd="0" presId="urn:microsoft.com/office/officeart/2005/8/layout/cycle4"/>
    <dgm:cxn modelId="{26A998BF-979F-4B58-B6F0-B58D54A0C65E}" srcId="{72DB577F-D106-4932-8623-2F4477EE65E5}" destId="{AD93ACE9-6581-4DF4-A465-C10FD8C8B5C4}" srcOrd="1" destOrd="0" parTransId="{B30F6B87-69C3-46A6-AAC0-2E2472A19F7A}" sibTransId="{CBF52287-1373-4BDE-B41B-60C07EB082D2}"/>
    <dgm:cxn modelId="{3FD5B1D8-805E-4A33-BF26-E27376D6B8E3}" type="presOf" srcId="{D6283175-6490-4683-AE06-29BB7F0ED9A5}" destId="{4C902E27-DBB8-4F73-AC10-A3518AAD0E24}" srcOrd="0" destOrd="0" presId="urn:microsoft.com/office/officeart/2005/8/layout/cycle4"/>
    <dgm:cxn modelId="{E8831EF6-965D-4A8B-9971-2337C1188273}" type="presOf" srcId="{2928532C-13C0-4C1F-AC82-9FF8F4DF53A1}" destId="{311DBFE9-BE29-49BB-8122-183EEB4D6014}" srcOrd="0" destOrd="1" presId="urn:microsoft.com/office/officeart/2005/8/layout/cycle4"/>
    <dgm:cxn modelId="{42334A7C-B552-45E6-B5A8-503492D4D339}" type="presOf" srcId="{6F073ACE-E358-485B-B3DC-37F103E0C18D}" destId="{178BCE5E-6C25-43E9-BB52-3CF7F0EC7D66}" srcOrd="0" destOrd="0" presId="urn:microsoft.com/office/officeart/2005/8/layout/cycle4"/>
    <dgm:cxn modelId="{22706765-2C7D-4D9E-8996-1AD535DB0BE9}" type="presOf" srcId="{2928532C-13C0-4C1F-AC82-9FF8F4DF53A1}" destId="{9D7D9A6A-015B-4E05-A694-07DFCDA9CE4A}" srcOrd="1" destOrd="1" presId="urn:microsoft.com/office/officeart/2005/8/layout/cycle4"/>
    <dgm:cxn modelId="{81386B62-B9B5-4632-B71F-B244CD547050}" srcId="{84D40E25-DCE0-4817-8D9C-5A32FBAA8D35}" destId="{D0A6A525-EF2A-453B-99BA-93B01415BF22}" srcOrd="0" destOrd="0" parTransId="{A55E0D92-3505-439C-836D-FDE0AF15B918}" sibTransId="{0AAAD331-08F6-4388-ACB0-AE9C4969E9EA}"/>
    <dgm:cxn modelId="{8545BC2A-923C-43F1-A8E9-D7411D2966DE}" srcId="{90CBBF5F-C962-461A-9239-261511396163}" destId="{F15427AA-AE24-45AF-ACAC-B072194577E4}" srcOrd="1" destOrd="0" parTransId="{43F30793-0052-4379-B3B2-3F8C790C2B01}" sibTransId="{49C7E3D1-00DD-4282-914E-3AC7D0109A39}"/>
    <dgm:cxn modelId="{ADF11E1F-DA27-405C-8260-14B66A4D77C6}" srcId="{AD93ACE9-6581-4DF4-A465-C10FD8C8B5C4}" destId="{6F073ACE-E358-485B-B3DC-37F103E0C18D}" srcOrd="0" destOrd="0" parTransId="{33746ADC-F5C1-4BB0-ABA4-B39294EFBBDA}" sibTransId="{1D69AD8D-A2E8-4E11-81DF-C93090E08FE5}"/>
    <dgm:cxn modelId="{DF2AA0B1-6947-4FD2-AC8A-9C1AA5EF30F0}" type="presOf" srcId="{D0A6A525-EF2A-453B-99BA-93B01415BF22}" destId="{311DBFE9-BE29-49BB-8122-183EEB4D6014}" srcOrd="0" destOrd="0" presId="urn:microsoft.com/office/officeart/2005/8/layout/cycle4"/>
    <dgm:cxn modelId="{C7AF2160-E193-4D3A-B200-EBA0F4BCF892}" srcId="{BB0EA76F-F88A-42CD-BB89-A93B580A5F06}" destId="{D6283175-6490-4683-AE06-29BB7F0ED9A5}" srcOrd="0" destOrd="0" parTransId="{4202872D-2874-4D8E-91A1-93E5DBA3D964}" sibTransId="{2D051AD0-F2E4-469B-BEE7-F2A666729257}"/>
    <dgm:cxn modelId="{C920E380-1333-4292-9A6C-1DFFB58AD343}" type="presOf" srcId="{6F073ACE-E358-485B-B3DC-37F103E0C18D}" destId="{4076FFC0-26FB-4C9B-9149-264B806D771D}" srcOrd="1" destOrd="0" presId="urn:microsoft.com/office/officeart/2005/8/layout/cycle4"/>
    <dgm:cxn modelId="{349C400A-8FA1-4607-B25E-6C8A45EE6F86}" srcId="{72DB577F-D106-4932-8623-2F4477EE65E5}" destId="{84D40E25-DCE0-4817-8D9C-5A32FBAA8D35}" srcOrd="0" destOrd="0" parTransId="{47488481-41CC-4CFA-BDD8-018A94281D85}" sibTransId="{ACFF00A2-0F23-40BA-B7FF-5129CCBFC22E}"/>
    <dgm:cxn modelId="{9493FC5A-3C88-4078-A5B9-F609DB7DC08A}" type="presOf" srcId="{84D40E25-DCE0-4817-8D9C-5A32FBAA8D35}" destId="{056E8F92-3945-440D-8AD9-D2BC05E5A11A}" srcOrd="0" destOrd="0" presId="urn:microsoft.com/office/officeart/2005/8/layout/cycle4"/>
    <dgm:cxn modelId="{6E2BBAD2-390A-43DA-BBC1-56A14F97F81E}" type="presOf" srcId="{CB54D197-D4B2-41A2-AA74-CEDC745049E8}" destId="{98F05573-FBA9-47E9-857F-5B0119106F44}" srcOrd="0" destOrd="0" presId="urn:microsoft.com/office/officeart/2005/8/layout/cycle4"/>
    <dgm:cxn modelId="{2A35C517-6923-4C1D-BCD8-D68B1F4A08AD}" type="presOf" srcId="{393BDA66-0800-469D-A013-8D05994D4FAF}" destId="{4C902E27-DBB8-4F73-AC10-A3518AAD0E24}" srcOrd="0" destOrd="2" presId="urn:microsoft.com/office/officeart/2005/8/layout/cycle4"/>
    <dgm:cxn modelId="{D3818685-7F93-4DAF-B654-BF5F80DD8187}" type="presOf" srcId="{A62823ED-F0CB-4A10-9428-7D665FEAFB6A}" destId="{4C902E27-DBB8-4F73-AC10-A3518AAD0E24}" srcOrd="0" destOrd="1" presId="urn:microsoft.com/office/officeart/2005/8/layout/cycle4"/>
    <dgm:cxn modelId="{4FF7DF8E-183C-4CE4-BF97-6C00000647D6}" type="presOf" srcId="{D0A6A525-EF2A-453B-99BA-93B01415BF22}" destId="{9D7D9A6A-015B-4E05-A694-07DFCDA9CE4A}" srcOrd="1" destOrd="0" presId="urn:microsoft.com/office/officeart/2005/8/layout/cycle4"/>
    <dgm:cxn modelId="{C4B1D488-F755-468E-A799-ABDF44EA1E47}" type="presOf" srcId="{D6283175-6490-4683-AE06-29BB7F0ED9A5}" destId="{ABB3CF24-5002-41BC-8C0A-94F3A6A97DF8}" srcOrd="1" destOrd="0" presId="urn:microsoft.com/office/officeart/2005/8/layout/cycle4"/>
    <dgm:cxn modelId="{0AC278D5-2E90-4D78-B661-D5D29D145D78}" type="presOf" srcId="{A62823ED-F0CB-4A10-9428-7D665FEAFB6A}" destId="{ABB3CF24-5002-41BC-8C0A-94F3A6A97DF8}" srcOrd="1" destOrd="1" presId="urn:microsoft.com/office/officeart/2005/8/layout/cycle4"/>
    <dgm:cxn modelId="{F3F767A9-00F3-4684-A6B1-A16A09C7C784}" type="presOf" srcId="{AD93ACE9-6581-4DF4-A465-C10FD8C8B5C4}" destId="{53AD36FC-330C-4081-968C-6C566091CCB8}" srcOrd="0" destOrd="0" presId="urn:microsoft.com/office/officeart/2005/8/layout/cycle4"/>
    <dgm:cxn modelId="{7769D7BC-A548-4291-ABD5-A505B91C1470}" type="presOf" srcId="{BB0EA76F-F88A-42CD-BB89-A93B580A5F06}" destId="{053B68CC-4E44-42E1-ACA2-42AAA1947984}" srcOrd="0" destOrd="0" presId="urn:microsoft.com/office/officeart/2005/8/layout/cycle4"/>
    <dgm:cxn modelId="{B886E000-F7A1-4192-AF05-BD1D083E7CFD}" type="presOf" srcId="{72DB577F-D106-4932-8623-2F4477EE65E5}" destId="{16866A59-1362-4B00-8226-86A775909944}" srcOrd="0" destOrd="0" presId="urn:microsoft.com/office/officeart/2005/8/layout/cycle4"/>
    <dgm:cxn modelId="{200B9C7F-E696-4D7D-8203-14BA14623985}" srcId="{BB0EA76F-F88A-42CD-BB89-A93B580A5F06}" destId="{393BDA66-0800-469D-A013-8D05994D4FAF}" srcOrd="2" destOrd="0" parTransId="{EE0BC15D-E776-45A6-B353-47C3B8529388}" sibTransId="{D461E322-A3AF-415B-BC3A-13323F5B1D41}"/>
    <dgm:cxn modelId="{90C2DF8F-9FAF-4392-86D3-8457853222F1}" srcId="{BB0EA76F-F88A-42CD-BB89-A93B580A5F06}" destId="{A62823ED-F0CB-4A10-9428-7D665FEAFB6A}" srcOrd="1" destOrd="0" parTransId="{0EA76514-7ACB-45DF-A947-6F4A36B55A61}" sibTransId="{F413352B-9B34-4512-8C04-18AD704CB882}"/>
    <dgm:cxn modelId="{097651E7-93B6-41DD-A5A9-DB3FAA92D96A}" type="presOf" srcId="{90CBBF5F-C962-461A-9239-261511396163}" destId="{50E45D65-A1C1-478E-99B3-6AEDD966D98F}" srcOrd="0" destOrd="0" presId="urn:microsoft.com/office/officeart/2005/8/layout/cycle4"/>
    <dgm:cxn modelId="{C5264CCC-4020-4338-835A-360937D284F7}" type="presOf" srcId="{F15427AA-AE24-45AF-ACAC-B072194577E4}" destId="{98F05573-FBA9-47E9-857F-5B0119106F44}" srcOrd="0" destOrd="1" presId="urn:microsoft.com/office/officeart/2005/8/layout/cycle4"/>
    <dgm:cxn modelId="{84CCA07E-9028-4CDF-90DB-49E19372FCAB}" srcId="{90CBBF5F-C962-461A-9239-261511396163}" destId="{CB54D197-D4B2-41A2-AA74-CEDC745049E8}" srcOrd="0" destOrd="0" parTransId="{F7BCCE14-48BC-478F-8F00-D941E2978A53}" sibTransId="{03B82BD6-F856-47CC-9699-0C471C7C4AD0}"/>
    <dgm:cxn modelId="{518730F6-B350-4F48-9456-DCFB0BC52AE9}" srcId="{84D40E25-DCE0-4817-8D9C-5A32FBAA8D35}" destId="{2928532C-13C0-4C1F-AC82-9FF8F4DF53A1}" srcOrd="1" destOrd="0" parTransId="{72E9F53A-01B8-4BE9-93BE-6F8A547B1020}" sibTransId="{91FB6CDF-9A4B-4D0E-96AE-2F3C4AD603E6}"/>
    <dgm:cxn modelId="{34354071-67FD-4E56-BC5A-F696D9F2B468}" type="presOf" srcId="{393BDA66-0800-469D-A013-8D05994D4FAF}" destId="{ABB3CF24-5002-41BC-8C0A-94F3A6A97DF8}" srcOrd="1" destOrd="2" presId="urn:microsoft.com/office/officeart/2005/8/layout/cycle4"/>
    <dgm:cxn modelId="{4CB93945-ADE7-4C53-9BA3-FF82CF8FA7E3}" srcId="{72DB577F-D106-4932-8623-2F4477EE65E5}" destId="{90CBBF5F-C962-461A-9239-261511396163}" srcOrd="2" destOrd="0" parTransId="{26770DA7-F883-4A83-A7C1-DF8BE41D1C90}" sibTransId="{4FDFAA43-045A-4404-8725-AD89A7CCF6D1}"/>
    <dgm:cxn modelId="{6071B903-B6B8-44A9-B920-70281CA6D0B5}" type="presOf" srcId="{F15427AA-AE24-45AF-ACAC-B072194577E4}" destId="{006B0647-3647-40C0-80CE-D8394ECD9119}" srcOrd="1" destOrd="1" presId="urn:microsoft.com/office/officeart/2005/8/layout/cycle4"/>
    <dgm:cxn modelId="{A0344D16-EC13-4A85-97CB-9135D2F46436}" srcId="{72DB577F-D106-4932-8623-2F4477EE65E5}" destId="{BB0EA76F-F88A-42CD-BB89-A93B580A5F06}" srcOrd="3" destOrd="0" parTransId="{57102469-2F1E-438F-8CC3-EC6F3A36B91D}" sibTransId="{71C71352-5390-496E-AA8C-399E900DCDBE}"/>
    <dgm:cxn modelId="{E9A8B3CF-B7DD-40F6-9EC7-06C4242A55A0}" type="presParOf" srcId="{16866A59-1362-4B00-8226-86A775909944}" destId="{D97C5275-359A-45F9-844A-A4BDE9D5913D}" srcOrd="0" destOrd="0" presId="urn:microsoft.com/office/officeart/2005/8/layout/cycle4"/>
    <dgm:cxn modelId="{2033B150-17B0-485F-8C64-DD34F835BE7C}" type="presParOf" srcId="{D97C5275-359A-45F9-844A-A4BDE9D5913D}" destId="{33DEE6BE-F13B-461E-B305-04D6F63E2EC9}" srcOrd="0" destOrd="0" presId="urn:microsoft.com/office/officeart/2005/8/layout/cycle4"/>
    <dgm:cxn modelId="{457EED76-7A99-4F14-942F-1DD33B451B99}" type="presParOf" srcId="{33DEE6BE-F13B-461E-B305-04D6F63E2EC9}" destId="{311DBFE9-BE29-49BB-8122-183EEB4D6014}" srcOrd="0" destOrd="0" presId="urn:microsoft.com/office/officeart/2005/8/layout/cycle4"/>
    <dgm:cxn modelId="{34DE9377-3A3D-473F-A1C1-417D7092C486}" type="presParOf" srcId="{33DEE6BE-F13B-461E-B305-04D6F63E2EC9}" destId="{9D7D9A6A-015B-4E05-A694-07DFCDA9CE4A}" srcOrd="1" destOrd="0" presId="urn:microsoft.com/office/officeart/2005/8/layout/cycle4"/>
    <dgm:cxn modelId="{94832687-3332-44E9-895A-F773294FFD86}" type="presParOf" srcId="{D97C5275-359A-45F9-844A-A4BDE9D5913D}" destId="{46B2E911-25FB-446F-98C3-4C9C8FC20384}" srcOrd="1" destOrd="0" presId="urn:microsoft.com/office/officeart/2005/8/layout/cycle4"/>
    <dgm:cxn modelId="{1BF72854-71A0-4705-8D39-5DC30CF73CD4}" type="presParOf" srcId="{46B2E911-25FB-446F-98C3-4C9C8FC20384}" destId="{178BCE5E-6C25-43E9-BB52-3CF7F0EC7D66}" srcOrd="0" destOrd="0" presId="urn:microsoft.com/office/officeart/2005/8/layout/cycle4"/>
    <dgm:cxn modelId="{56A8B63E-2C88-4EFA-AF99-7E77B093D04D}" type="presParOf" srcId="{46B2E911-25FB-446F-98C3-4C9C8FC20384}" destId="{4076FFC0-26FB-4C9B-9149-264B806D771D}" srcOrd="1" destOrd="0" presId="urn:microsoft.com/office/officeart/2005/8/layout/cycle4"/>
    <dgm:cxn modelId="{78BC480F-1609-47D4-B55A-F34C9FBD4F6C}" type="presParOf" srcId="{D97C5275-359A-45F9-844A-A4BDE9D5913D}" destId="{A8CE6E39-130B-4541-AB86-6436E266E809}" srcOrd="2" destOrd="0" presId="urn:microsoft.com/office/officeart/2005/8/layout/cycle4"/>
    <dgm:cxn modelId="{6BFC744A-2FD1-4EA6-A5B5-662BAE2B600A}" type="presParOf" srcId="{A8CE6E39-130B-4541-AB86-6436E266E809}" destId="{98F05573-FBA9-47E9-857F-5B0119106F44}" srcOrd="0" destOrd="0" presId="urn:microsoft.com/office/officeart/2005/8/layout/cycle4"/>
    <dgm:cxn modelId="{6B4891A8-9CE6-4D67-AB16-CD87F88EF055}" type="presParOf" srcId="{A8CE6E39-130B-4541-AB86-6436E266E809}" destId="{006B0647-3647-40C0-80CE-D8394ECD9119}" srcOrd="1" destOrd="0" presId="urn:microsoft.com/office/officeart/2005/8/layout/cycle4"/>
    <dgm:cxn modelId="{B63FC198-C5AA-4652-A4CC-5AFA1DDA35A0}" type="presParOf" srcId="{D97C5275-359A-45F9-844A-A4BDE9D5913D}" destId="{2176E5CE-DD1B-48F3-A76D-14840F39B0FC}" srcOrd="3" destOrd="0" presId="urn:microsoft.com/office/officeart/2005/8/layout/cycle4"/>
    <dgm:cxn modelId="{0A47DD9F-E924-47BB-B172-FC8D8EE35D14}" type="presParOf" srcId="{2176E5CE-DD1B-48F3-A76D-14840F39B0FC}" destId="{4C902E27-DBB8-4F73-AC10-A3518AAD0E24}" srcOrd="0" destOrd="0" presId="urn:microsoft.com/office/officeart/2005/8/layout/cycle4"/>
    <dgm:cxn modelId="{9CEF696B-D4C6-4878-92D9-ABCB64BCF2B4}" type="presParOf" srcId="{2176E5CE-DD1B-48F3-A76D-14840F39B0FC}" destId="{ABB3CF24-5002-41BC-8C0A-94F3A6A97DF8}" srcOrd="1" destOrd="0" presId="urn:microsoft.com/office/officeart/2005/8/layout/cycle4"/>
    <dgm:cxn modelId="{BFCC9B59-D2AE-45D6-9590-624212382767}" type="presParOf" srcId="{D97C5275-359A-45F9-844A-A4BDE9D5913D}" destId="{93B9CEF6-FB7F-4D5E-8757-280B54A64E16}" srcOrd="4" destOrd="0" presId="urn:microsoft.com/office/officeart/2005/8/layout/cycle4"/>
    <dgm:cxn modelId="{785191C5-D9E0-4BA3-A2FF-A8F1F413E364}" type="presParOf" srcId="{16866A59-1362-4B00-8226-86A775909944}" destId="{CDC2AA64-B9D8-4C56-BEE3-A25396A741D8}" srcOrd="1" destOrd="0" presId="urn:microsoft.com/office/officeart/2005/8/layout/cycle4"/>
    <dgm:cxn modelId="{2AB5147C-7C23-4ED1-84EA-611D3CB95A7B}" type="presParOf" srcId="{CDC2AA64-B9D8-4C56-BEE3-A25396A741D8}" destId="{056E8F92-3945-440D-8AD9-D2BC05E5A11A}" srcOrd="0" destOrd="0" presId="urn:microsoft.com/office/officeart/2005/8/layout/cycle4"/>
    <dgm:cxn modelId="{FB396B2B-A972-45A7-A8F6-BEC6A63183EA}" type="presParOf" srcId="{CDC2AA64-B9D8-4C56-BEE3-A25396A741D8}" destId="{53AD36FC-330C-4081-968C-6C566091CCB8}" srcOrd="1" destOrd="0" presId="urn:microsoft.com/office/officeart/2005/8/layout/cycle4"/>
    <dgm:cxn modelId="{2A696193-587A-4092-B96F-39D23F8AC728}" type="presParOf" srcId="{CDC2AA64-B9D8-4C56-BEE3-A25396A741D8}" destId="{50E45D65-A1C1-478E-99B3-6AEDD966D98F}" srcOrd="2" destOrd="0" presId="urn:microsoft.com/office/officeart/2005/8/layout/cycle4"/>
    <dgm:cxn modelId="{2C8CAC27-54A8-41CF-AC56-AE57E1CC7B19}" type="presParOf" srcId="{CDC2AA64-B9D8-4C56-BEE3-A25396A741D8}" destId="{053B68CC-4E44-42E1-ACA2-42AAA1947984}" srcOrd="3" destOrd="0" presId="urn:microsoft.com/office/officeart/2005/8/layout/cycle4"/>
    <dgm:cxn modelId="{ADA29378-0F08-4DB7-BB63-EBCA4BA81D44}" type="presParOf" srcId="{CDC2AA64-B9D8-4C56-BEE3-A25396A741D8}" destId="{FCF99A65-ACBB-4CFF-9CBA-354843B9939E}" srcOrd="4" destOrd="0" presId="urn:microsoft.com/office/officeart/2005/8/layout/cycle4"/>
    <dgm:cxn modelId="{AB82B537-B338-4EE8-9992-AAE1CB6AC802}" type="presParOf" srcId="{16866A59-1362-4B00-8226-86A775909944}" destId="{87BDBE25-9B3A-4B1B-A0B7-F5DB19A88227}" srcOrd="2" destOrd="0" presId="urn:microsoft.com/office/officeart/2005/8/layout/cycle4"/>
    <dgm:cxn modelId="{0CD12943-E6DA-4B3F-B1C0-498F00EF5FB8}" type="presParOf" srcId="{16866A59-1362-4B00-8226-86A775909944}" destId="{E48B5913-86E6-469B-A839-BC26E385BECF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36B10-ACE8-4AFD-B124-A4388487EB3C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0DC6-E926-47F3-AA88-A83233F1015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 adalah proses komunikasi interaksi antara 2 pihak, setidaknya satu dari mereka memiliki tujuan yang telah ditetapkan sebelumnya yang melibatkan pertanyaan sebagai alat untuk tanya-jawab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330F-83A9-43AB-AF13-49C7C3F6DDE2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1501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untuk menilai keahlian, prestasi, kemampuan atau sikap dari interviewee.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Biasanya untuk pembinaan dan konsultasi mengenai aktivitas yang dapat dilakukan selanjutnya.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Ini seperti konsultasi yang menilai hasil yang telah dicapai dari interviewee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330F-83A9-43AB-AF13-49C7C3F6DDE2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07988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Lebih ditekankan pada interviewer (performance, perilaku atau sikap)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Bentuk umumnya seperti komplain atau reaksi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Interviewee menilai pewawancara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Biasanya dilakukan oleh pewawancara untuk digunakan sebagai masukan untuk perubahan yang lebih baik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330F-83A9-43AB-AF13-49C7C3F6DDE2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018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Bersifat mengajak dan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mempengaruhi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pemikiran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pihak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Dilakukan apabila salah satu pihak berupaya untuk mengubah atau memperkuat pemikiran, perasaan atau tindakan interviewee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330F-83A9-43AB-AF13-49C7C3F6DDE2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61116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9E-45F4-45DF-A888-A70E81B995D8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858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sejarah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diperkenalkan pada tahun 30-an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pada tahun 40-an, digunakan untuk menganalisis pelatihan tentara dan film2 moral pada perang dunia 2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dikembangkan dan disempurnakan selama 20 tahun belakangan ini untuk mengumpulkan informasi kualitatif pada beberapa bidang seperti marketing, periklanan, kampanye politik, publishing, manajemen dan penelitian akademik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Prosedur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Teknik wawancara ini terdiri dari sebagian kecil kelompok (biasanya 6-12 orang) yang diwawancaarai dan pewawancara yang memiliki skill tinggi (moderator atau fasilitator)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menanyakan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pertanyaan yang telah dipilih dalam jumlah sedikit yang berfokus pada topik yang spesifik (ditekankan pada opini, sudut pandang &amp; respon)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Caranya : 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careful listening and recording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mungkin dapat menghasilkan hipotesis penelitian, mendorong munculnya ide-ide dan kreativitas baru, menganalisa apa saja permasalahan yang mungkin ditemui, dan menghasilkan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 baru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unik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interaksi dari interviewee dengan interviewer dapat membuat range informasi lebih luas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interaksi dari interviewee dengan interviewer dapat membuat range informasi lebih luas jika dibandingkan hanya dengan satu narasumber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mengacu pada kecenderungan masing-masing individu dimana sikap dan persepsi terus berkembang karena adanya interaksi dengan orang lain. Selama diskusi, individu dapat berubah karena pengaruh dari pendapat orang lain  (Melinda Lewis) 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Interviewers harus terampil dalam mendengar, menggunakan 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open-ended question,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pandai dalam mengembangkan pertanyaan yang membuat anggota kelompok dapat mengeluarkan atau mempertahankan opini merea (menjadi moderator)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Hati2 ketika </a:t>
            </a:r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keadaan mulai diliputi emosional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 beberapa jenis informasi dapat menambah resiko terjadi konflik, </a:t>
            </a:r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memerlukan proyeksi statistik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interviewer tidak dapat menjaga kesensitivisan informasi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digunakan oleh organisasi pada penyaringan awal dalam perekrutan</a:t>
            </a:r>
            <a:endParaRPr lang="id-I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9E-45F4-45DF-A888-A70E81B995D8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26559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Keuntungan : menghemat waktu, mengurangi biaya operasional serta menghapus waktu untuk mengirim interviewer ke berbagai tempat</a:t>
            </a:r>
          </a:p>
          <a:p>
            <a:pPr>
              <a:buFontTx/>
              <a:buChar char="-"/>
            </a:pP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Permasalahan utamanya : ketidakhadiran dari partisipan. Interviewer tidak dapat mengamati interviewee, merasa tidak mudah untuk berdiskusi mengenai isu yang sensitif dengan orang asing yang tidak mereka lihat secara langsung</a:t>
            </a:r>
          </a:p>
          <a:p>
            <a:pPr>
              <a:buFontTx/>
              <a:buChar char="-"/>
            </a:pPr>
            <a:endParaRPr lang="id-ID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 sebaiknya jangan dilakukan di tempat umum.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Sejak 90-an, banyak perusahaan telah menggunakan wawancara videoconference untuk perekrutan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82%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berencana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videoconference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fleksibel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8B5F-777F-42B9-BE61-BB4063F3F6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211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8B5F-777F-42B9-BE61-BB4063F3F6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20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Bukan komunikasi satu arah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Melibatkan adanya</a:t>
            </a:r>
            <a:r>
              <a:rPr lang="id-I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pertukaran / pembagian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peran, tanggung jawab, perasaan, kepercayaan, motif dan informasi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Peran : pewawancara &amp; yang diwawancara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Wawancara tdk akan berjalan baik bila salah satu pihak tidak mau berbagi tentang informasi, kepercayaan, perasaan dan motifnya.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kedekatan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melibatkan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meskipun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diminimized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 digunakan untuk menyeleksi karyawan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Membatasi komunikasi secara visual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Kekurangan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via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percakapan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membangun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sang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applicant,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reaksi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emosional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ataupun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nonverbal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American Medical Association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mengatakan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face-to-face.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8B5F-777F-42B9-BE61-BB4063F3F6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8366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bursa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Disebut juga latihan wawancar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diberikan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pertanyaan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menjawab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apabila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menjawab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diberitahu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8B5F-777F-42B9-BE61-BB4063F3F6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284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avatar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avatar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terlihat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bersikap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professional.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instant-messaging chats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Tanya jawab melalui pengiriman pesan singkat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 virtual kebanyakan tidak dianggap serius oleh kedua pihak karena seperti bermain 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 perusahaan menggunakan teknologi “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asynchronous”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pewawancara tidak harus selalu 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Banyak digunakan untuk layanan pelanggan dan penjualan.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5B05-B196-4B43-B93B-77910BAC15A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58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Proses dalam wawancara seperti pertukaran informasi, pergantian peran, penyampaian perasaan serta reaksi dan determinasi lingkungan.</a:t>
            </a:r>
          </a:p>
          <a:p>
            <a:pPr lvl="0">
              <a:buFontTx/>
              <a:buChar char="-"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beragam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variabe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dinamis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Variabel dalam wawancara : variabel komunikasi / interaksi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melibatkan 2 pihak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Melibatkan 2 orang atau lebih, namun tidak lebih dari 2 pihak (pewawancara dan yang diwawancara)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Jika lebih dari 2 pihak, namanya interaksi / diskusi kelompok, bukan wawancara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5B05-B196-4B43-B93B-77910BAC15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85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Pihak dari wawancara harus memiliki tujuan yang penting dan berfokus pada permasalahan yang spesifik. 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keseriusan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membedakan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perbincangan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Wawancara harus terencana dan terstruktur. 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Agar efektif, pewawancara harus menyiapkan segala kebutuhan wawancara (spt pembukaan, penentuan topik, menyiapkan pertanyaan, mengumpulkan informasi &amp; menentukan alur wawancara)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Pertanyaan adalah sebuah alat dalam wawancara untuk mengumpulkan informasi, mengecek akurasi, mengetahui impresi dan asumsi, serta memunculkan perasaan atau pemikiran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menjawab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pertanyaan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0DC6-E926-47F3-AA88-A83233F1015E}" type="slidenum">
              <a:rPr lang="id-ID" smtClean="0"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Tujuan utama : bertukar informasi secara akurat dan efektif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Pertanyaan dan jawaban hanya memainkan sedikit peran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Lebih sederhana dari wawancara lain, seperti bertukar data, fakta, opini dari satu pihak ke pihak 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330F-83A9-43AB-AF13-49C7C3F6DDE2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6916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Information-Gathering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mengumpulkan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didapatkan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wawancara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Pertanyaan dibuat dengan matang sebelum mulai wawancara atau bahkan dibuat langsung saat wawancara dengan memperhatikan respon seperti perasaan dan sikap dari responden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330F-83A9-43AB-AF13-49C7C3F6DDE2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9450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C6DA-4AF6-4CB7-909E-3B4B892BDFF4}" type="datetimeFigureOut">
              <a:rPr lang="id-ID" smtClean="0"/>
              <a:t>08/02/2016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E79D-3E70-430E-BA88-6B2CB60B0EB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Untung Suhardi\Pictures\GIF\recruiting-int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219200" y="685800"/>
            <a:ext cx="6781800" cy="990600"/>
          </a:xfrm>
          <a:prstGeom prst="roundRect">
            <a:avLst/>
          </a:prstGeom>
          <a:solidFill>
            <a:srgbClr val="5F3D2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An Introduction to Interviewing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271" y="5729133"/>
            <a:ext cx="49327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A. A. Aziz</a:t>
            </a:r>
          </a:p>
          <a:p>
            <a:pPr marL="914400" indent="-914400" algn="r"/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2013 03 1001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wancara kerja_thumb[3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1673"/>
            <a:ext cx="3214678" cy="2186327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Tujuan : </a:t>
            </a:r>
            <a:r>
              <a:rPr lang="id-ID" dirty="0"/>
              <a:t>bertukar informasi secara akurat dan </a:t>
            </a:r>
            <a:r>
              <a:rPr lang="id-ID" dirty="0" smtClean="0"/>
              <a:t>efektif</a:t>
            </a:r>
          </a:p>
          <a:p>
            <a:pPr algn="r"/>
            <a:endParaRPr lang="id-ID" dirty="0"/>
          </a:p>
          <a:p>
            <a:r>
              <a:rPr lang="id-ID" dirty="0"/>
              <a:t>Lebih sederhana dari wawancara </a:t>
            </a:r>
            <a:r>
              <a:rPr lang="id-ID" dirty="0" smtClean="0"/>
              <a:t>lain</a:t>
            </a:r>
          </a:p>
          <a:p>
            <a:pPr>
              <a:buNone/>
            </a:pPr>
            <a:endParaRPr lang="id-ID" dirty="0"/>
          </a:p>
          <a:p>
            <a:pPr algn="r"/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785786" y="357166"/>
            <a:ext cx="750099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/>
              <a:t>Information-Giving Interviews</a:t>
            </a:r>
            <a:endParaRPr lang="id-ID" sz="4000" i="1" dirty="0"/>
          </a:p>
        </p:txBody>
      </p:sp>
    </p:spTree>
    <p:extLst>
      <p:ext uri="{BB962C8B-B14F-4D97-AF65-F5344CB8AC3E}">
        <p14:creationId xmlns="" xmlns:p14="http://schemas.microsoft.com/office/powerpoint/2010/main" val="1639475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Pertanyaan dibuat sebelum atau saat wawancara</a:t>
            </a:r>
            <a:endParaRPr lang="en-US" dirty="0"/>
          </a:p>
        </p:txBody>
      </p:sp>
      <p:pic>
        <p:nvPicPr>
          <p:cNvPr id="4" name="Picture 3" descr="153244_womenworkinterview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78" y="3581400"/>
            <a:ext cx="3905644" cy="31288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786" y="357166"/>
            <a:ext cx="750099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/>
              <a:t>Information-G</a:t>
            </a:r>
            <a:r>
              <a:rPr lang="id-ID" sz="4000" i="1" dirty="0" smtClean="0"/>
              <a:t>athering</a:t>
            </a:r>
            <a:r>
              <a:rPr lang="en-US" sz="4000" i="1" dirty="0" smtClean="0"/>
              <a:t> Interviews</a:t>
            </a:r>
            <a:endParaRPr lang="id-ID" sz="4000" i="1" dirty="0"/>
          </a:p>
        </p:txBody>
      </p:sp>
    </p:spTree>
    <p:extLst>
      <p:ext uri="{BB962C8B-B14F-4D97-AF65-F5344CB8AC3E}">
        <p14:creationId xmlns="" xmlns:p14="http://schemas.microsoft.com/office/powerpoint/2010/main" val="1227387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Tujuannya untuk menyeleksi</a:t>
            </a:r>
          </a:p>
          <a:p>
            <a:endParaRPr lang="id-ID" dirty="0"/>
          </a:p>
          <a:p>
            <a:r>
              <a:rPr lang="id-ID" dirty="0" smtClean="0"/>
              <a:t>Banyak digunakan untuk menyeleksi calon pelamar kerja</a:t>
            </a:r>
            <a:endParaRPr lang="id-ID" dirty="0" smtClean="0"/>
          </a:p>
        </p:txBody>
      </p:sp>
      <p:pic>
        <p:nvPicPr>
          <p:cNvPr id="5" name="Picture 4" descr="Secret-to-Intervie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3438" y="4191000"/>
            <a:ext cx="3897123" cy="25118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85786" y="357166"/>
            <a:ext cx="750099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4000" i="1" dirty="0" smtClean="0"/>
              <a:t>Selections Interview</a:t>
            </a:r>
          </a:p>
        </p:txBody>
      </p:sp>
    </p:spTree>
    <p:extLst>
      <p:ext uri="{BB962C8B-B14F-4D97-AF65-F5344CB8AC3E}">
        <p14:creationId xmlns="" xmlns:p14="http://schemas.microsoft.com/office/powerpoint/2010/main" val="2165003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/>
          </a:bodyPr>
          <a:lstStyle/>
          <a:p>
            <a:r>
              <a:rPr lang="id-ID" dirty="0"/>
              <a:t>untuk menilai keahlian, prestasi, kemampuan atau sikap dari </a:t>
            </a:r>
            <a:r>
              <a:rPr lang="id-ID" dirty="0" smtClean="0"/>
              <a:t>interviewee</a:t>
            </a:r>
          </a:p>
          <a:p>
            <a:endParaRPr lang="id-ID" dirty="0"/>
          </a:p>
          <a:p>
            <a:r>
              <a:rPr lang="id-ID" dirty="0"/>
              <a:t>Biasanya untuk pembinaan dan konsultasi</a:t>
            </a:r>
            <a:endParaRPr lang="id-ID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7" y="4191001"/>
            <a:ext cx="4380805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14282" y="357166"/>
            <a:ext cx="857256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4000" i="1" dirty="0" smtClean="0"/>
              <a:t>Reviewing the interviewee’s behavior</a:t>
            </a:r>
            <a:endParaRPr lang="id-ID" sz="4000" i="1" dirty="0"/>
          </a:p>
        </p:txBody>
      </p:sp>
    </p:spTree>
    <p:extLst>
      <p:ext uri="{BB962C8B-B14F-4D97-AF65-F5344CB8AC3E}">
        <p14:creationId xmlns="" xmlns:p14="http://schemas.microsoft.com/office/powerpoint/2010/main" val="1062010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id-ID" dirty="0"/>
              <a:t>Lebih ditekankan pada interviewer 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id-ID" dirty="0"/>
              <a:t>sebagai masukan untuk perubahan yang lebih baik</a:t>
            </a:r>
            <a:endParaRPr lang="id-ID" dirty="0" smtClean="0"/>
          </a:p>
          <a:p>
            <a:endParaRPr lang="id-ID" dirty="0" smtClean="0"/>
          </a:p>
        </p:txBody>
      </p:sp>
      <p:pic>
        <p:nvPicPr>
          <p:cNvPr id="7" name="Picture 6" descr="272400_f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43" y="4520069"/>
            <a:ext cx="4786314" cy="23379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4282" y="357166"/>
            <a:ext cx="857256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4000" i="1" dirty="0" smtClean="0"/>
              <a:t>Reviewing the interviewer’s behavior</a:t>
            </a:r>
            <a:endParaRPr lang="id-ID" sz="4000" i="1" dirty="0"/>
          </a:p>
        </p:txBody>
      </p:sp>
    </p:spTree>
    <p:extLst>
      <p:ext uri="{BB962C8B-B14F-4D97-AF65-F5344CB8AC3E}">
        <p14:creationId xmlns="" xmlns:p14="http://schemas.microsoft.com/office/powerpoint/2010/main" val="24795599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id-ID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329" y="4165993"/>
            <a:ext cx="3589342" cy="26920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786" y="357166"/>
            <a:ext cx="750099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i="1" dirty="0" smtClean="0"/>
              <a:t>Persuasion</a:t>
            </a:r>
            <a:endParaRPr lang="id-ID" sz="4000" i="1" dirty="0"/>
          </a:p>
        </p:txBody>
      </p:sp>
    </p:spTree>
    <p:extLst>
      <p:ext uri="{BB962C8B-B14F-4D97-AF65-F5344CB8AC3E}">
        <p14:creationId xmlns="" xmlns:p14="http://schemas.microsoft.com/office/powerpoint/2010/main" val="15158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ntung Suhardi\Pictures\GIF\listening_gro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208" y="1928802"/>
            <a:ext cx="5951584" cy="44636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2910" y="500042"/>
            <a:ext cx="79296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5400" i="1" dirty="0"/>
              <a:t>Focus Group </a:t>
            </a:r>
            <a:r>
              <a:rPr lang="id-ID" sz="5400" i="1" dirty="0" smtClean="0"/>
              <a:t>Interview</a:t>
            </a:r>
            <a:endParaRPr lang="id-ID" sz="5400" i="1" dirty="0"/>
          </a:p>
        </p:txBody>
      </p:sp>
    </p:spTree>
    <p:extLst>
      <p:ext uri="{BB962C8B-B14F-4D97-AF65-F5344CB8AC3E}">
        <p14:creationId xmlns="" xmlns:p14="http://schemas.microsoft.com/office/powerpoint/2010/main" val="2587297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486400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5949950"/>
            <a:ext cx="533400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64008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84" y="1460360"/>
            <a:ext cx="44190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id-ID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Apa itu</a:t>
            </a:r>
          </a:p>
          <a:p>
            <a:pPr algn="ctr"/>
            <a:r>
              <a:rPr lang="id-ID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WAWANCARA?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ntung Suhardi\Pictures\GIF\lawyer_on_pho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1049" y="1798932"/>
            <a:ext cx="4701902" cy="47019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910" y="500042"/>
            <a:ext cx="79296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5400" i="1" dirty="0" smtClean="0"/>
              <a:t>Telephone Interview</a:t>
            </a:r>
            <a:endParaRPr lang="id-ID" sz="5400" i="1" dirty="0"/>
          </a:p>
        </p:txBody>
      </p:sp>
    </p:spTree>
    <p:extLst>
      <p:ext uri="{BB962C8B-B14F-4D97-AF65-F5344CB8AC3E}">
        <p14:creationId xmlns="" xmlns:p14="http://schemas.microsoft.com/office/powerpoint/2010/main" val="3820183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16" y="1882526"/>
            <a:ext cx="2357726" cy="1632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43" y="1889324"/>
            <a:ext cx="2633977" cy="1731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16" y="3643314"/>
            <a:ext cx="3077969" cy="2042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85" y="3621311"/>
            <a:ext cx="3150113" cy="2042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1" y="1882526"/>
            <a:ext cx="1236377" cy="1727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910" y="500042"/>
            <a:ext cx="79296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5400" i="1" dirty="0" smtClean="0"/>
              <a:t>Videoconference Interview</a:t>
            </a:r>
            <a:endParaRPr lang="id-ID" sz="5400" i="1" dirty="0"/>
          </a:p>
        </p:txBody>
      </p:sp>
    </p:spTree>
    <p:extLst>
      <p:ext uri="{BB962C8B-B14F-4D97-AF65-F5344CB8AC3E}">
        <p14:creationId xmlns="" xmlns:p14="http://schemas.microsoft.com/office/powerpoint/2010/main" val="1536520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74594"/>
            <a:ext cx="4040188" cy="639762"/>
          </a:xfrm>
        </p:spPr>
        <p:txBody>
          <a:bodyPr/>
          <a:lstStyle/>
          <a:p>
            <a:r>
              <a:rPr lang="id-ID" dirty="0" smtClean="0"/>
              <a:t>KELEBIHAN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714356"/>
            <a:ext cx="4040188" cy="5411807"/>
          </a:xfrm>
        </p:spPr>
        <p:txBody>
          <a:bodyPr>
            <a:normAutofit/>
          </a:bodyPr>
          <a:lstStyle/>
          <a:p>
            <a:r>
              <a:rPr lang="id-ID" sz="2800" dirty="0" smtClean="0"/>
              <a:t>Lebih murah</a:t>
            </a:r>
          </a:p>
          <a:p>
            <a:endParaRPr lang="id-ID" sz="2800" dirty="0"/>
          </a:p>
          <a:p>
            <a:r>
              <a:rPr lang="id-ID" sz="2800" dirty="0" smtClean="0"/>
              <a:t>Dapat melihat pihak lain</a:t>
            </a:r>
          </a:p>
          <a:p>
            <a:endParaRPr lang="id-ID" sz="2800" dirty="0"/>
          </a:p>
          <a:p>
            <a:r>
              <a:rPr lang="id-ID" sz="2800" dirty="0" smtClean="0"/>
              <a:t>Interviewer dapat membuat catatan dan melihat resume  interviewee diam-diam</a:t>
            </a:r>
          </a:p>
          <a:p>
            <a:endParaRPr lang="id-ID" sz="2800" dirty="0" smtClean="0"/>
          </a:p>
          <a:p>
            <a:r>
              <a:rPr lang="id-ID" sz="2800" dirty="0" smtClean="0"/>
              <a:t>Dapat dilakukan secara global</a:t>
            </a:r>
            <a:endParaRPr lang="id-ID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4594"/>
            <a:ext cx="4041775" cy="639762"/>
          </a:xfrm>
        </p:spPr>
        <p:txBody>
          <a:bodyPr/>
          <a:lstStyle/>
          <a:p>
            <a:pPr algn="r"/>
            <a:r>
              <a:rPr lang="id-ID" dirty="0" smtClean="0"/>
              <a:t>KELEMAHAN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785794"/>
            <a:ext cx="4041775" cy="5340369"/>
          </a:xfrm>
        </p:spPr>
        <p:txBody>
          <a:bodyPr>
            <a:normAutofit/>
          </a:bodyPr>
          <a:lstStyle/>
          <a:p>
            <a:r>
              <a:rPr lang="id-ID" sz="2800" dirty="0" smtClean="0"/>
              <a:t>Interviewer dapat kesulitan membaca komunikasi non-verbal</a:t>
            </a:r>
          </a:p>
          <a:p>
            <a:endParaRPr lang="id-ID" sz="2800" dirty="0"/>
          </a:p>
          <a:p>
            <a:r>
              <a:rPr lang="id-ID" sz="2800" dirty="0" smtClean="0"/>
              <a:t>Hanya dapat melihat bagian tubuh atas</a:t>
            </a:r>
          </a:p>
          <a:p>
            <a:endParaRPr lang="id-ID" sz="2800" dirty="0"/>
          </a:p>
          <a:p>
            <a:r>
              <a:rPr lang="id-ID" sz="2800" dirty="0" smtClean="0"/>
              <a:t>Masalah signal</a:t>
            </a:r>
            <a:endParaRPr lang="id-ID" sz="2800" dirty="0"/>
          </a:p>
        </p:txBody>
      </p:sp>
    </p:spTree>
    <p:extLst>
      <p:ext uri="{BB962C8B-B14F-4D97-AF65-F5344CB8AC3E}">
        <p14:creationId xmlns="" xmlns:p14="http://schemas.microsoft.com/office/powerpoint/2010/main" val="927373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3" y="1753770"/>
            <a:ext cx="6805641" cy="5104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910" y="214290"/>
            <a:ext cx="79296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5400" i="1" dirty="0" smtClean="0"/>
              <a:t>E-mail Interview</a:t>
            </a:r>
            <a:endParaRPr lang="id-ID" sz="5400" i="1" dirty="0"/>
          </a:p>
        </p:txBody>
      </p:sp>
    </p:spTree>
    <p:extLst>
      <p:ext uri="{BB962C8B-B14F-4D97-AF65-F5344CB8AC3E}">
        <p14:creationId xmlns="" xmlns:p14="http://schemas.microsoft.com/office/powerpoint/2010/main" val="1187783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8" y="3542413"/>
            <a:ext cx="5171306" cy="22171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1" y="1580329"/>
            <a:ext cx="3105867" cy="1834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65" y="1580329"/>
            <a:ext cx="2445719" cy="1834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1" y="3530595"/>
            <a:ext cx="3208314" cy="221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3" y="1554811"/>
            <a:ext cx="2470332" cy="1859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910" y="214290"/>
            <a:ext cx="79296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5400" i="1" dirty="0" smtClean="0"/>
              <a:t>Virtual Interview</a:t>
            </a:r>
            <a:endParaRPr lang="id-ID" sz="5400" i="1" dirty="0"/>
          </a:p>
        </p:txBody>
      </p:sp>
    </p:spTree>
    <p:extLst>
      <p:ext uri="{BB962C8B-B14F-4D97-AF65-F5344CB8AC3E}">
        <p14:creationId xmlns="" xmlns:p14="http://schemas.microsoft.com/office/powerpoint/2010/main" val="1497640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46935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0" y="-1500222"/>
            <a:ext cx="9144000" cy="83582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800" dirty="0" smtClean="0"/>
              <a:t>Jadi, Wawancara itu apa?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181600" y="5486400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5949950"/>
            <a:ext cx="533400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64008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ntung Suhardi\Pictures\GIF\Thanky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36524"/>
            <a:ext cx="9144032" cy="69082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357166"/>
            <a:ext cx="3891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</a:t>
            </a:r>
            <a:r>
              <a:rPr lang="id-ID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Narrow" pitchFamily="34" charset="0"/>
              </a:rPr>
              <a:t>Elemen Pentong dalam Wawancara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685800" y="2057400"/>
            <a:ext cx="762000" cy="609600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133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INTERAKSIONAL</a:t>
            </a:r>
            <a:endParaRPr lang="en-US" sz="2400" dirty="0"/>
          </a:p>
        </p:txBody>
      </p:sp>
      <p:sp>
        <p:nvSpPr>
          <p:cNvPr id="7" name="Notched Right Arrow 6"/>
          <p:cNvSpPr/>
          <p:nvPr/>
        </p:nvSpPr>
        <p:spPr>
          <a:xfrm>
            <a:off x="685800" y="3886200"/>
            <a:ext cx="762000" cy="609600"/>
          </a:xfrm>
          <a:prstGeom prst="notchedRigh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685800" y="4800600"/>
            <a:ext cx="762000" cy="609600"/>
          </a:xfrm>
          <a:prstGeom prst="notched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2971800"/>
            <a:ext cx="26192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 smtClean="0"/>
              <a:t>PROSES</a:t>
            </a:r>
            <a:endParaRPr lang="en-US" sz="2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886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PARTISIPAN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TUJUAN</a:t>
            </a:r>
            <a:endParaRPr lang="en-US" sz="2400" dirty="0"/>
          </a:p>
        </p:txBody>
      </p:sp>
      <p:sp>
        <p:nvSpPr>
          <p:cNvPr id="13" name="Notched Right Arrow 12"/>
          <p:cNvSpPr/>
          <p:nvPr/>
        </p:nvSpPr>
        <p:spPr>
          <a:xfrm>
            <a:off x="685800" y="5791200"/>
            <a:ext cx="762000" cy="609600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79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PERTANYAAN</a:t>
            </a:r>
            <a:endParaRPr lang="en-US" sz="2400" dirty="0"/>
          </a:p>
        </p:txBody>
      </p:sp>
      <p:sp>
        <p:nvSpPr>
          <p:cNvPr id="15" name="Notched Right Arrow 14"/>
          <p:cNvSpPr/>
          <p:nvPr/>
        </p:nvSpPr>
        <p:spPr>
          <a:xfrm>
            <a:off x="685800" y="2971800"/>
            <a:ext cx="762000" cy="609600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DOWNPRO3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745673"/>
            <a:ext cx="4038600" cy="351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000364" y="214290"/>
            <a:ext cx="238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PROSES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72066" y="4357694"/>
            <a:ext cx="3700466" cy="2100266"/>
          </a:xfrm>
          <a:prstGeom prst="roundRect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Arial Narrow" pitchFamily="34" charset="0"/>
              </a:rPr>
              <a:t>Terdiri dari DUA pihak</a:t>
            </a:r>
            <a:endParaRPr lang="en-U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406" y="71438"/>
            <a:ext cx="3714776" cy="3286124"/>
          </a:xfrm>
          <a:prstGeom prst="ellipse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latin typeface="Arial Narrow" pitchFamily="34" charset="0"/>
              </a:rPr>
              <a:t>PARTISIPAN</a:t>
            </a:r>
            <a:endParaRPr lang="en-US" sz="3200" b="1" dirty="0"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43174" y="3571876"/>
            <a:ext cx="2143140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486400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5949950"/>
            <a:ext cx="533400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64008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/>
          <p:cNvSpPr/>
          <p:nvPr/>
        </p:nvSpPr>
        <p:spPr>
          <a:xfrm>
            <a:off x="642910" y="357166"/>
            <a:ext cx="8137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Bentuk-bentuk Wawancara</a:t>
            </a:r>
            <a:endParaRPr lang="en-US" sz="54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1103</Words>
  <Application>Microsoft Office PowerPoint</Application>
  <PresentationFormat>On-screen Show (4:3)</PresentationFormat>
  <Paragraphs>204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Untung Suhardi</dc:creator>
  <cp:lastModifiedBy>Untung Suhardi</cp:lastModifiedBy>
  <cp:revision>12</cp:revision>
  <dcterms:created xsi:type="dcterms:W3CDTF">2016-02-08T03:59:21Z</dcterms:created>
  <dcterms:modified xsi:type="dcterms:W3CDTF">2016-02-08T09:25:22Z</dcterms:modified>
</cp:coreProperties>
</file>