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0" r:id="rId5"/>
    <p:sldId id="261" r:id="rId6"/>
    <p:sldId id="265" r:id="rId7"/>
    <p:sldId id="266" r:id="rId8"/>
    <p:sldId id="262" r:id="rId9"/>
    <p:sldId id="263" r:id="rId10"/>
    <p:sldId id="271" r:id="rId11"/>
    <p:sldId id="270" r:id="rId12"/>
    <p:sldId id="264" r:id="rId13"/>
    <p:sldId id="269" r:id="rId14"/>
    <p:sldId id="259" r:id="rId15"/>
    <p:sldId id="25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30668D-7621-4327-8B42-CBB0960E9D33}" v="35" dt="2019-10-04T01:10:11.141"/>
    <p1510:client id="{E5F00FD5-C91D-5FDA-739A-E2B0C2968E63}" v="11" dt="2019-10-11T04:44:28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ta Widya Laksmini Soerjoatmodjo" userId="S::gita.soerjoatmodjo@upj.ac.id::263427e3-17f1-42a9-ad90-95e02d4078bc" providerId="AD" clId="Web-{E5F00FD5-C91D-5FDA-739A-E2B0C2968E63}"/>
    <pc:docChg chg="modSld">
      <pc:chgData name="Gita Widya Laksmini Soerjoatmodjo" userId="S::gita.soerjoatmodjo@upj.ac.id::263427e3-17f1-42a9-ad90-95e02d4078bc" providerId="AD" clId="Web-{E5F00FD5-C91D-5FDA-739A-E2B0C2968E63}" dt="2019-10-11T04:44:27.671" v="9" actId="20577"/>
      <pc:docMkLst>
        <pc:docMk/>
      </pc:docMkLst>
      <pc:sldChg chg="modSp">
        <pc:chgData name="Gita Widya Laksmini Soerjoatmodjo" userId="S::gita.soerjoatmodjo@upj.ac.id::263427e3-17f1-42a9-ad90-95e02d4078bc" providerId="AD" clId="Web-{E5F00FD5-C91D-5FDA-739A-E2B0C2968E63}" dt="2019-10-11T04:44:27.671" v="9" actId="20577"/>
        <pc:sldMkLst>
          <pc:docMk/>
          <pc:sldMk cId="1055519031" sldId="269"/>
        </pc:sldMkLst>
        <pc:spChg chg="mod">
          <ac:chgData name="Gita Widya Laksmini Soerjoatmodjo" userId="S::gita.soerjoatmodjo@upj.ac.id::263427e3-17f1-42a9-ad90-95e02d4078bc" providerId="AD" clId="Web-{E5F00FD5-C91D-5FDA-739A-E2B0C2968E63}" dt="2019-10-11T04:44:27.671" v="9" actId="20577"/>
          <ac:spMkLst>
            <pc:docMk/>
            <pc:sldMk cId="1055519031" sldId="269"/>
            <ac:spMk id="2" creationId="{AEC0DA19-328E-4213-B5CC-1C11AA04ACB5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2" Type="http://schemas.openxmlformats.org/officeDocument/2006/relationships/image" Target="../media/image16.svg"/><Relationship Id="rId16" Type="http://schemas.openxmlformats.org/officeDocument/2006/relationships/image" Target="../media/image30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Relationship Id="rId14" Type="http://schemas.openxmlformats.org/officeDocument/2006/relationships/image" Target="../media/image28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svg"/><Relationship Id="rId2" Type="http://schemas.openxmlformats.org/officeDocument/2006/relationships/image" Target="../media/image16.svg"/><Relationship Id="rId16" Type="http://schemas.openxmlformats.org/officeDocument/2006/relationships/image" Target="../media/image30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Relationship Id="rId14" Type="http://schemas.openxmlformats.org/officeDocument/2006/relationships/image" Target="../media/image28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D02FDA-26F8-4F4B-8B69-56AA0115C8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7F3B1E6-6548-4EC0-B4B9-377D9DACE74D}">
      <dgm:prSet/>
      <dgm:spPr/>
      <dgm:t>
        <a:bodyPr/>
        <a:lstStyle/>
        <a:p>
          <a:r>
            <a:rPr lang="en-US"/>
            <a:t>How do </a:t>
          </a:r>
          <a:r>
            <a:rPr lang="en-US" b="1" u="sng"/>
            <a:t>attitudes</a:t>
          </a:r>
          <a:r>
            <a:rPr lang="en-US"/>
            <a:t> and </a:t>
          </a:r>
          <a:r>
            <a:rPr lang="en-US" b="1" u="sng"/>
            <a:t>customs</a:t>
          </a:r>
          <a:r>
            <a:rPr lang="en-US" u="sng"/>
            <a:t> </a:t>
          </a:r>
          <a:r>
            <a:rPr lang="en-US"/>
            <a:t>concerning death differ across </a:t>
          </a:r>
          <a:r>
            <a:rPr lang="en-US" b="1" u="sng"/>
            <a:t>cultures</a:t>
          </a:r>
          <a:r>
            <a:rPr lang="en-US"/>
            <a:t>, and what are the implication of the “</a:t>
          </a:r>
          <a:r>
            <a:rPr lang="en-US" b="1" u="sng"/>
            <a:t>mortality revolution</a:t>
          </a:r>
          <a:r>
            <a:rPr lang="en-US"/>
            <a:t>” in developed countries?</a:t>
          </a:r>
        </a:p>
      </dgm:t>
    </dgm:pt>
    <dgm:pt modelId="{1F6D310C-25C9-415D-A56C-7B23D49DBA7D}" type="parTrans" cxnId="{62B6490E-0047-4271-9091-3DDA08279605}">
      <dgm:prSet/>
      <dgm:spPr/>
      <dgm:t>
        <a:bodyPr/>
        <a:lstStyle/>
        <a:p>
          <a:endParaRPr lang="en-US"/>
        </a:p>
      </dgm:t>
    </dgm:pt>
    <dgm:pt modelId="{CFE9B5BD-A240-4204-9040-C85A78799A4E}" type="sibTrans" cxnId="{62B6490E-0047-4271-9091-3DDA08279605}">
      <dgm:prSet/>
      <dgm:spPr/>
      <dgm:t>
        <a:bodyPr/>
        <a:lstStyle/>
        <a:p>
          <a:endParaRPr lang="en-US"/>
        </a:p>
      </dgm:t>
    </dgm:pt>
    <dgm:pt modelId="{2DC615C2-72AB-4A48-81E4-223F15ECBE93}">
      <dgm:prSet/>
      <dgm:spPr/>
      <dgm:t>
        <a:bodyPr/>
        <a:lstStyle/>
        <a:p>
          <a:r>
            <a:rPr lang="en-US"/>
            <a:t>How do people deal with </a:t>
          </a:r>
          <a:r>
            <a:rPr lang="en-US" b="1" u="sng"/>
            <a:t>dying</a:t>
          </a:r>
          <a:r>
            <a:rPr lang="en-US"/>
            <a:t>, and how do they </a:t>
          </a:r>
          <a:r>
            <a:rPr lang="en-US" b="1" u="sng"/>
            <a:t>grieve</a:t>
          </a:r>
          <a:r>
            <a:rPr lang="en-US"/>
            <a:t> for a loss?</a:t>
          </a:r>
        </a:p>
      </dgm:t>
    </dgm:pt>
    <dgm:pt modelId="{B5847C52-E60C-409D-9EA1-90FBB3418993}" type="parTrans" cxnId="{EB2D4EC8-8889-4EF2-8260-0249ADD4EA5E}">
      <dgm:prSet/>
      <dgm:spPr/>
      <dgm:t>
        <a:bodyPr/>
        <a:lstStyle/>
        <a:p>
          <a:endParaRPr lang="en-US"/>
        </a:p>
      </dgm:t>
    </dgm:pt>
    <dgm:pt modelId="{0DDE0072-B3C6-4175-B8E7-7764878FB87C}" type="sibTrans" cxnId="{EB2D4EC8-8889-4EF2-8260-0249ADD4EA5E}">
      <dgm:prSet/>
      <dgm:spPr/>
      <dgm:t>
        <a:bodyPr/>
        <a:lstStyle/>
        <a:p>
          <a:endParaRPr lang="en-US"/>
        </a:p>
      </dgm:t>
    </dgm:pt>
    <dgm:pt modelId="{E38FE78E-BF84-4801-8515-41606AD828E4}">
      <dgm:prSet/>
      <dgm:spPr/>
      <dgm:t>
        <a:bodyPr/>
        <a:lstStyle/>
        <a:p>
          <a:r>
            <a:rPr lang="en-US"/>
            <a:t>What special </a:t>
          </a:r>
          <a:r>
            <a:rPr lang="en-US" b="1" u="sng"/>
            <a:t>challenges</a:t>
          </a:r>
          <a:r>
            <a:rPr lang="en-US"/>
            <a:t> are involved in surviving a spouse, a parent, or a child, and in mourning a miscarriage?</a:t>
          </a:r>
        </a:p>
      </dgm:t>
    </dgm:pt>
    <dgm:pt modelId="{0FF8A174-2155-4158-97C6-AD8B491A10AF}" type="parTrans" cxnId="{9EE59F84-49BC-425F-BEC3-1EFB2570D55D}">
      <dgm:prSet/>
      <dgm:spPr/>
      <dgm:t>
        <a:bodyPr/>
        <a:lstStyle/>
        <a:p>
          <a:endParaRPr lang="en-US"/>
        </a:p>
      </dgm:t>
    </dgm:pt>
    <dgm:pt modelId="{65A02EAF-FD55-421B-AF91-A3B3BFED5457}" type="sibTrans" cxnId="{9EE59F84-49BC-425F-BEC3-1EFB2570D55D}">
      <dgm:prSet/>
      <dgm:spPr/>
      <dgm:t>
        <a:bodyPr/>
        <a:lstStyle/>
        <a:p>
          <a:endParaRPr lang="en-US"/>
        </a:p>
      </dgm:t>
    </dgm:pt>
    <dgm:pt modelId="{141029B4-154D-4EF7-8BF2-A1345AA4812D}">
      <dgm:prSet/>
      <dgm:spPr/>
      <dgm:t>
        <a:bodyPr/>
        <a:lstStyle/>
        <a:p>
          <a:r>
            <a:rPr lang="en-US"/>
            <a:t>How are attitudes toward </a:t>
          </a:r>
          <a:r>
            <a:rPr lang="en-US" b="1" u="sng"/>
            <a:t>hastening death</a:t>
          </a:r>
          <a:r>
            <a:rPr lang="en-US"/>
            <a:t> changing, and what concerns do such practices raise?</a:t>
          </a:r>
        </a:p>
      </dgm:t>
    </dgm:pt>
    <dgm:pt modelId="{DD795F8E-79FE-4E99-B6C2-45A932F88B44}" type="parTrans" cxnId="{5AADC8B3-3398-41F8-B7DD-44947DD4107D}">
      <dgm:prSet/>
      <dgm:spPr/>
      <dgm:t>
        <a:bodyPr/>
        <a:lstStyle/>
        <a:p>
          <a:endParaRPr lang="en-US"/>
        </a:p>
      </dgm:t>
    </dgm:pt>
    <dgm:pt modelId="{3F0421EF-F438-4F32-9DD2-4A3D3C4995C0}" type="sibTrans" cxnId="{5AADC8B3-3398-41F8-B7DD-44947DD4107D}">
      <dgm:prSet/>
      <dgm:spPr/>
      <dgm:t>
        <a:bodyPr/>
        <a:lstStyle/>
        <a:p>
          <a:endParaRPr lang="en-US"/>
        </a:p>
      </dgm:t>
    </dgm:pt>
    <dgm:pt modelId="{7F325058-F61A-46A9-98C0-9576ED608663}">
      <dgm:prSet/>
      <dgm:spPr/>
      <dgm:t>
        <a:bodyPr/>
        <a:lstStyle/>
        <a:p>
          <a:r>
            <a:rPr lang="en-US"/>
            <a:t>How can people overcome </a:t>
          </a:r>
          <a:r>
            <a:rPr lang="en-US" b="1" u="sng"/>
            <a:t>fear of dying</a:t>
          </a:r>
          <a:r>
            <a:rPr lang="en-US"/>
            <a:t> and come to terms with death?</a:t>
          </a:r>
        </a:p>
      </dgm:t>
    </dgm:pt>
    <dgm:pt modelId="{F624612A-FACB-4222-A508-AFD5B89EFE47}" type="parTrans" cxnId="{F9E7D5C1-6FA1-4F1F-81D6-B718F5ED4EBE}">
      <dgm:prSet/>
      <dgm:spPr/>
      <dgm:t>
        <a:bodyPr/>
        <a:lstStyle/>
        <a:p>
          <a:endParaRPr lang="en-US"/>
        </a:p>
      </dgm:t>
    </dgm:pt>
    <dgm:pt modelId="{9BA9CDCE-A1C5-4625-9422-4B76760A6073}" type="sibTrans" cxnId="{F9E7D5C1-6FA1-4F1F-81D6-B718F5ED4EBE}">
      <dgm:prSet/>
      <dgm:spPr/>
      <dgm:t>
        <a:bodyPr/>
        <a:lstStyle/>
        <a:p>
          <a:endParaRPr lang="en-US"/>
        </a:p>
      </dgm:t>
    </dgm:pt>
    <dgm:pt modelId="{FA78F632-774D-467B-B4A9-A8AE65B1EC51}" type="pres">
      <dgm:prSet presAssocID="{3DD02FDA-26F8-4F4B-8B69-56AA0115C83A}" presName="root" presStyleCnt="0">
        <dgm:presLayoutVars>
          <dgm:dir/>
          <dgm:resizeHandles val="exact"/>
        </dgm:presLayoutVars>
      </dgm:prSet>
      <dgm:spPr/>
    </dgm:pt>
    <dgm:pt modelId="{71ACE78F-7D4F-406A-91BF-6A137EA2244F}" type="pres">
      <dgm:prSet presAssocID="{37F3B1E6-6548-4EC0-B4B9-377D9DACE74D}" presName="compNode" presStyleCnt="0"/>
      <dgm:spPr/>
    </dgm:pt>
    <dgm:pt modelId="{67EFC228-7BCC-4ADF-A5E2-3B7CE535AA02}" type="pres">
      <dgm:prSet presAssocID="{37F3B1E6-6548-4EC0-B4B9-377D9DACE74D}" presName="bgRect" presStyleLbl="bgShp" presStyleIdx="0" presStyleCnt="5"/>
      <dgm:spPr/>
    </dgm:pt>
    <dgm:pt modelId="{EEF4C313-43ED-48E4-BEBA-4C4634AF94CA}" type="pres">
      <dgm:prSet presAssocID="{37F3B1E6-6548-4EC0-B4B9-377D9DACE74D}" presName="iconRect" presStyleLbl="nod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rth America"/>
        </a:ext>
      </dgm:extLst>
    </dgm:pt>
    <dgm:pt modelId="{0118708E-514D-44A3-8ABA-C1DB15379577}" type="pres">
      <dgm:prSet presAssocID="{37F3B1E6-6548-4EC0-B4B9-377D9DACE74D}" presName="spaceRect" presStyleCnt="0"/>
      <dgm:spPr/>
    </dgm:pt>
    <dgm:pt modelId="{BD38E5E8-C86A-401A-8BE5-0F2E05E4DED6}" type="pres">
      <dgm:prSet presAssocID="{37F3B1E6-6548-4EC0-B4B9-377D9DACE74D}" presName="parTx" presStyleLbl="revTx" presStyleIdx="0" presStyleCnt="5">
        <dgm:presLayoutVars>
          <dgm:chMax val="0"/>
          <dgm:chPref val="0"/>
        </dgm:presLayoutVars>
      </dgm:prSet>
      <dgm:spPr/>
    </dgm:pt>
    <dgm:pt modelId="{D8669EFB-93BE-41D3-8BCE-86F76A754D3C}" type="pres">
      <dgm:prSet presAssocID="{CFE9B5BD-A240-4204-9040-C85A78799A4E}" presName="sibTrans" presStyleCnt="0"/>
      <dgm:spPr/>
    </dgm:pt>
    <dgm:pt modelId="{BB432E92-F916-4B24-BF80-35B01A8552FE}" type="pres">
      <dgm:prSet presAssocID="{2DC615C2-72AB-4A48-81E4-223F15ECBE93}" presName="compNode" presStyleCnt="0"/>
      <dgm:spPr/>
    </dgm:pt>
    <dgm:pt modelId="{EE06A865-F55D-4177-A635-0BF7E1F51652}" type="pres">
      <dgm:prSet presAssocID="{2DC615C2-72AB-4A48-81E4-223F15ECBE93}" presName="bgRect" presStyleLbl="bgShp" presStyleIdx="1" presStyleCnt="5"/>
      <dgm:spPr/>
    </dgm:pt>
    <dgm:pt modelId="{DA4522EE-8582-4574-BB20-5627A312F799}" type="pres">
      <dgm:prSet presAssocID="{2DC615C2-72AB-4A48-81E4-223F15ECBE93}" presName="iconRect" presStyleLbl="node1" presStyleIdx="1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AC6DF5A0-E91C-41E5-9951-2E2BCCD7C9B2}" type="pres">
      <dgm:prSet presAssocID="{2DC615C2-72AB-4A48-81E4-223F15ECBE93}" presName="spaceRect" presStyleCnt="0"/>
      <dgm:spPr/>
    </dgm:pt>
    <dgm:pt modelId="{AF151283-2452-46EA-A66F-8ABC4323A5EC}" type="pres">
      <dgm:prSet presAssocID="{2DC615C2-72AB-4A48-81E4-223F15ECBE93}" presName="parTx" presStyleLbl="revTx" presStyleIdx="1" presStyleCnt="5">
        <dgm:presLayoutVars>
          <dgm:chMax val="0"/>
          <dgm:chPref val="0"/>
        </dgm:presLayoutVars>
      </dgm:prSet>
      <dgm:spPr/>
    </dgm:pt>
    <dgm:pt modelId="{53EB03BA-9B3E-4272-92E4-7E05FC60888A}" type="pres">
      <dgm:prSet presAssocID="{0DDE0072-B3C6-4175-B8E7-7764878FB87C}" presName="sibTrans" presStyleCnt="0"/>
      <dgm:spPr/>
    </dgm:pt>
    <dgm:pt modelId="{4ECB3127-1EE6-420D-B526-9E9D81580340}" type="pres">
      <dgm:prSet presAssocID="{E38FE78E-BF84-4801-8515-41606AD828E4}" presName="compNode" presStyleCnt="0"/>
      <dgm:spPr/>
    </dgm:pt>
    <dgm:pt modelId="{8003AB22-3B22-4392-B74F-4E4AB7A58F56}" type="pres">
      <dgm:prSet presAssocID="{E38FE78E-BF84-4801-8515-41606AD828E4}" presName="bgRect" presStyleLbl="bgShp" presStyleIdx="2" presStyleCnt="5"/>
      <dgm:spPr/>
    </dgm:pt>
    <dgm:pt modelId="{49332BB4-9A6F-4028-9EFC-774014B94CFA}" type="pres">
      <dgm:prSet presAssocID="{E38FE78E-BF84-4801-8515-41606AD828E4}" presName="iconRect" presStyleLbl="node1" presStyleIdx="2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ent and Child"/>
        </a:ext>
      </dgm:extLst>
    </dgm:pt>
    <dgm:pt modelId="{8F9FC958-D8A5-4D97-82BF-0F4097DF5A9E}" type="pres">
      <dgm:prSet presAssocID="{E38FE78E-BF84-4801-8515-41606AD828E4}" presName="spaceRect" presStyleCnt="0"/>
      <dgm:spPr/>
    </dgm:pt>
    <dgm:pt modelId="{129BE158-E305-4544-B1D1-0791495FA893}" type="pres">
      <dgm:prSet presAssocID="{E38FE78E-BF84-4801-8515-41606AD828E4}" presName="parTx" presStyleLbl="revTx" presStyleIdx="2" presStyleCnt="5">
        <dgm:presLayoutVars>
          <dgm:chMax val="0"/>
          <dgm:chPref val="0"/>
        </dgm:presLayoutVars>
      </dgm:prSet>
      <dgm:spPr/>
    </dgm:pt>
    <dgm:pt modelId="{DD208214-A90D-4806-8D7F-6D9ACE021838}" type="pres">
      <dgm:prSet presAssocID="{65A02EAF-FD55-421B-AF91-A3B3BFED5457}" presName="sibTrans" presStyleCnt="0"/>
      <dgm:spPr/>
    </dgm:pt>
    <dgm:pt modelId="{ED443506-78A0-4BCE-8AAB-587E2099D2E9}" type="pres">
      <dgm:prSet presAssocID="{141029B4-154D-4EF7-8BF2-A1345AA4812D}" presName="compNode" presStyleCnt="0"/>
      <dgm:spPr/>
    </dgm:pt>
    <dgm:pt modelId="{AD95DFCC-B602-404E-BF6A-3C2AF4FFF10E}" type="pres">
      <dgm:prSet presAssocID="{141029B4-154D-4EF7-8BF2-A1345AA4812D}" presName="bgRect" presStyleLbl="bgShp" presStyleIdx="3" presStyleCnt="5"/>
      <dgm:spPr/>
    </dgm:pt>
    <dgm:pt modelId="{8655E5A7-39CD-4003-A5E2-5EE170F308D4}" type="pres">
      <dgm:prSet presAssocID="{141029B4-154D-4EF7-8BF2-A1345AA4812D}" presName="iconRect" presStyleLbl="node1" presStyleIdx="3" presStyleCnt="5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7DA1E1C0-81ED-4933-90FC-9B79E882AB51}" type="pres">
      <dgm:prSet presAssocID="{141029B4-154D-4EF7-8BF2-A1345AA4812D}" presName="spaceRect" presStyleCnt="0"/>
      <dgm:spPr/>
    </dgm:pt>
    <dgm:pt modelId="{9AA059B0-3D64-4257-90C3-883373037067}" type="pres">
      <dgm:prSet presAssocID="{141029B4-154D-4EF7-8BF2-A1345AA4812D}" presName="parTx" presStyleLbl="revTx" presStyleIdx="3" presStyleCnt="5">
        <dgm:presLayoutVars>
          <dgm:chMax val="0"/>
          <dgm:chPref val="0"/>
        </dgm:presLayoutVars>
      </dgm:prSet>
      <dgm:spPr/>
    </dgm:pt>
    <dgm:pt modelId="{BED0CB6E-C9D1-4C7C-B6D8-2D1B81B945E0}" type="pres">
      <dgm:prSet presAssocID="{3F0421EF-F438-4F32-9DD2-4A3D3C4995C0}" presName="sibTrans" presStyleCnt="0"/>
      <dgm:spPr/>
    </dgm:pt>
    <dgm:pt modelId="{D43B804C-2888-4470-90F3-DB3D949933F1}" type="pres">
      <dgm:prSet presAssocID="{7F325058-F61A-46A9-98C0-9576ED608663}" presName="compNode" presStyleCnt="0"/>
      <dgm:spPr/>
    </dgm:pt>
    <dgm:pt modelId="{9C92B598-9ADE-49B1-BCBC-E511BB949FD3}" type="pres">
      <dgm:prSet presAssocID="{7F325058-F61A-46A9-98C0-9576ED608663}" presName="bgRect" presStyleLbl="bgShp" presStyleIdx="4" presStyleCnt="5"/>
      <dgm:spPr/>
    </dgm:pt>
    <dgm:pt modelId="{E1065C8A-C530-4608-B576-2217E1921893}" type="pres">
      <dgm:prSet presAssocID="{7F325058-F61A-46A9-98C0-9576ED608663}" presName="iconRect" presStyleLbl="node1" presStyleIdx="4" presStyleCnt="5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ll"/>
        </a:ext>
      </dgm:extLst>
    </dgm:pt>
    <dgm:pt modelId="{83C4317D-0276-492D-BBA5-112E1362D969}" type="pres">
      <dgm:prSet presAssocID="{7F325058-F61A-46A9-98C0-9576ED608663}" presName="spaceRect" presStyleCnt="0"/>
      <dgm:spPr/>
    </dgm:pt>
    <dgm:pt modelId="{9FA9E63C-EFDB-4AA5-8063-05AD1B9B53C4}" type="pres">
      <dgm:prSet presAssocID="{7F325058-F61A-46A9-98C0-9576ED60866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CAD1BD02-478D-4EF2-9CC1-086D7981BED4}" type="presOf" srcId="{E38FE78E-BF84-4801-8515-41606AD828E4}" destId="{129BE158-E305-4544-B1D1-0791495FA893}" srcOrd="0" destOrd="0" presId="urn:microsoft.com/office/officeart/2018/2/layout/IconVerticalSolidList"/>
    <dgm:cxn modelId="{62B6490E-0047-4271-9091-3DDA08279605}" srcId="{3DD02FDA-26F8-4F4B-8B69-56AA0115C83A}" destId="{37F3B1E6-6548-4EC0-B4B9-377D9DACE74D}" srcOrd="0" destOrd="0" parTransId="{1F6D310C-25C9-415D-A56C-7B23D49DBA7D}" sibTransId="{CFE9B5BD-A240-4204-9040-C85A78799A4E}"/>
    <dgm:cxn modelId="{A32CA233-2BB6-4456-95AB-525BE2181DDD}" type="presOf" srcId="{2DC615C2-72AB-4A48-81E4-223F15ECBE93}" destId="{AF151283-2452-46EA-A66F-8ABC4323A5EC}" srcOrd="0" destOrd="0" presId="urn:microsoft.com/office/officeart/2018/2/layout/IconVerticalSolidList"/>
    <dgm:cxn modelId="{8E7C5683-3D76-4ACD-90A1-DB74AD7D1A2F}" type="presOf" srcId="{141029B4-154D-4EF7-8BF2-A1345AA4812D}" destId="{9AA059B0-3D64-4257-90C3-883373037067}" srcOrd="0" destOrd="0" presId="urn:microsoft.com/office/officeart/2018/2/layout/IconVerticalSolidList"/>
    <dgm:cxn modelId="{9EE59F84-49BC-425F-BEC3-1EFB2570D55D}" srcId="{3DD02FDA-26F8-4F4B-8B69-56AA0115C83A}" destId="{E38FE78E-BF84-4801-8515-41606AD828E4}" srcOrd="2" destOrd="0" parTransId="{0FF8A174-2155-4158-97C6-AD8B491A10AF}" sibTransId="{65A02EAF-FD55-421B-AF91-A3B3BFED5457}"/>
    <dgm:cxn modelId="{26B6C8A9-F2E9-4E34-BD5C-815A86AD9655}" type="presOf" srcId="{3DD02FDA-26F8-4F4B-8B69-56AA0115C83A}" destId="{FA78F632-774D-467B-B4A9-A8AE65B1EC51}" srcOrd="0" destOrd="0" presId="urn:microsoft.com/office/officeart/2018/2/layout/IconVerticalSolidList"/>
    <dgm:cxn modelId="{5AADC8B3-3398-41F8-B7DD-44947DD4107D}" srcId="{3DD02FDA-26F8-4F4B-8B69-56AA0115C83A}" destId="{141029B4-154D-4EF7-8BF2-A1345AA4812D}" srcOrd="3" destOrd="0" parTransId="{DD795F8E-79FE-4E99-B6C2-45A932F88B44}" sibTransId="{3F0421EF-F438-4F32-9DD2-4A3D3C4995C0}"/>
    <dgm:cxn modelId="{F9E7D5C1-6FA1-4F1F-81D6-B718F5ED4EBE}" srcId="{3DD02FDA-26F8-4F4B-8B69-56AA0115C83A}" destId="{7F325058-F61A-46A9-98C0-9576ED608663}" srcOrd="4" destOrd="0" parTransId="{F624612A-FACB-4222-A508-AFD5B89EFE47}" sibTransId="{9BA9CDCE-A1C5-4625-9422-4B76760A6073}"/>
    <dgm:cxn modelId="{EB2D4EC8-8889-4EF2-8260-0249ADD4EA5E}" srcId="{3DD02FDA-26F8-4F4B-8B69-56AA0115C83A}" destId="{2DC615C2-72AB-4A48-81E4-223F15ECBE93}" srcOrd="1" destOrd="0" parTransId="{B5847C52-E60C-409D-9EA1-90FBB3418993}" sibTransId="{0DDE0072-B3C6-4175-B8E7-7764878FB87C}"/>
    <dgm:cxn modelId="{8F1A2BCE-8314-4A09-BB8E-E53D7BEFB944}" type="presOf" srcId="{7F325058-F61A-46A9-98C0-9576ED608663}" destId="{9FA9E63C-EFDB-4AA5-8063-05AD1B9B53C4}" srcOrd="0" destOrd="0" presId="urn:microsoft.com/office/officeart/2018/2/layout/IconVerticalSolidList"/>
    <dgm:cxn modelId="{D67470CF-AFF5-485E-BC21-86E17612E9E1}" type="presOf" srcId="{37F3B1E6-6548-4EC0-B4B9-377D9DACE74D}" destId="{BD38E5E8-C86A-401A-8BE5-0F2E05E4DED6}" srcOrd="0" destOrd="0" presId="urn:microsoft.com/office/officeart/2018/2/layout/IconVerticalSolidList"/>
    <dgm:cxn modelId="{18F48DB4-D5DA-4D5E-B932-322FC5AEE93A}" type="presParOf" srcId="{FA78F632-774D-467B-B4A9-A8AE65B1EC51}" destId="{71ACE78F-7D4F-406A-91BF-6A137EA2244F}" srcOrd="0" destOrd="0" presId="urn:microsoft.com/office/officeart/2018/2/layout/IconVerticalSolidList"/>
    <dgm:cxn modelId="{D933A37C-B942-4F14-BBA2-8226D71775BC}" type="presParOf" srcId="{71ACE78F-7D4F-406A-91BF-6A137EA2244F}" destId="{67EFC228-7BCC-4ADF-A5E2-3B7CE535AA02}" srcOrd="0" destOrd="0" presId="urn:microsoft.com/office/officeart/2018/2/layout/IconVerticalSolidList"/>
    <dgm:cxn modelId="{D6D82874-C45E-4933-93BA-2F11CF513E80}" type="presParOf" srcId="{71ACE78F-7D4F-406A-91BF-6A137EA2244F}" destId="{EEF4C313-43ED-48E4-BEBA-4C4634AF94CA}" srcOrd="1" destOrd="0" presId="urn:microsoft.com/office/officeart/2018/2/layout/IconVerticalSolidList"/>
    <dgm:cxn modelId="{ED72411A-B8EF-475D-B881-CADE85FCBE6F}" type="presParOf" srcId="{71ACE78F-7D4F-406A-91BF-6A137EA2244F}" destId="{0118708E-514D-44A3-8ABA-C1DB15379577}" srcOrd="2" destOrd="0" presId="urn:microsoft.com/office/officeart/2018/2/layout/IconVerticalSolidList"/>
    <dgm:cxn modelId="{D35A70C6-6711-4836-AACD-9DAF54FD646C}" type="presParOf" srcId="{71ACE78F-7D4F-406A-91BF-6A137EA2244F}" destId="{BD38E5E8-C86A-401A-8BE5-0F2E05E4DED6}" srcOrd="3" destOrd="0" presId="urn:microsoft.com/office/officeart/2018/2/layout/IconVerticalSolidList"/>
    <dgm:cxn modelId="{36D03CFF-08F4-4258-B640-F57DB73E521F}" type="presParOf" srcId="{FA78F632-774D-467B-B4A9-A8AE65B1EC51}" destId="{D8669EFB-93BE-41D3-8BCE-86F76A754D3C}" srcOrd="1" destOrd="0" presId="urn:microsoft.com/office/officeart/2018/2/layout/IconVerticalSolidList"/>
    <dgm:cxn modelId="{0B266FCC-FA84-4BDD-AAF5-D2767092237D}" type="presParOf" srcId="{FA78F632-774D-467B-B4A9-A8AE65B1EC51}" destId="{BB432E92-F916-4B24-BF80-35B01A8552FE}" srcOrd="2" destOrd="0" presId="urn:microsoft.com/office/officeart/2018/2/layout/IconVerticalSolidList"/>
    <dgm:cxn modelId="{B6B31CCC-9E6C-41CF-ABE9-BCDD3330DC48}" type="presParOf" srcId="{BB432E92-F916-4B24-BF80-35B01A8552FE}" destId="{EE06A865-F55D-4177-A635-0BF7E1F51652}" srcOrd="0" destOrd="0" presId="urn:microsoft.com/office/officeart/2018/2/layout/IconVerticalSolidList"/>
    <dgm:cxn modelId="{AE9CD87B-B69C-4151-ADBA-59932CCFADB7}" type="presParOf" srcId="{BB432E92-F916-4B24-BF80-35B01A8552FE}" destId="{DA4522EE-8582-4574-BB20-5627A312F799}" srcOrd="1" destOrd="0" presId="urn:microsoft.com/office/officeart/2018/2/layout/IconVerticalSolidList"/>
    <dgm:cxn modelId="{201A9D13-D4F7-44EF-97C1-A09A2A95C75E}" type="presParOf" srcId="{BB432E92-F916-4B24-BF80-35B01A8552FE}" destId="{AC6DF5A0-E91C-41E5-9951-2E2BCCD7C9B2}" srcOrd="2" destOrd="0" presId="urn:microsoft.com/office/officeart/2018/2/layout/IconVerticalSolidList"/>
    <dgm:cxn modelId="{C3E2691D-FA90-4B7A-AF89-4654FB3850BB}" type="presParOf" srcId="{BB432E92-F916-4B24-BF80-35B01A8552FE}" destId="{AF151283-2452-46EA-A66F-8ABC4323A5EC}" srcOrd="3" destOrd="0" presId="urn:microsoft.com/office/officeart/2018/2/layout/IconVerticalSolidList"/>
    <dgm:cxn modelId="{7030D940-2869-4E4B-AD9F-22A91D82F149}" type="presParOf" srcId="{FA78F632-774D-467B-B4A9-A8AE65B1EC51}" destId="{53EB03BA-9B3E-4272-92E4-7E05FC60888A}" srcOrd="3" destOrd="0" presId="urn:microsoft.com/office/officeart/2018/2/layout/IconVerticalSolidList"/>
    <dgm:cxn modelId="{1984340B-A71E-479E-B0E7-04AC65A360BE}" type="presParOf" srcId="{FA78F632-774D-467B-B4A9-A8AE65B1EC51}" destId="{4ECB3127-1EE6-420D-B526-9E9D81580340}" srcOrd="4" destOrd="0" presId="urn:microsoft.com/office/officeart/2018/2/layout/IconVerticalSolidList"/>
    <dgm:cxn modelId="{9D8B9574-2D34-4133-834E-3C5561B4BC6D}" type="presParOf" srcId="{4ECB3127-1EE6-420D-B526-9E9D81580340}" destId="{8003AB22-3B22-4392-B74F-4E4AB7A58F56}" srcOrd="0" destOrd="0" presId="urn:microsoft.com/office/officeart/2018/2/layout/IconVerticalSolidList"/>
    <dgm:cxn modelId="{5A1C169F-E39C-4ECA-9DFA-ECF8C4FF0AE8}" type="presParOf" srcId="{4ECB3127-1EE6-420D-B526-9E9D81580340}" destId="{49332BB4-9A6F-4028-9EFC-774014B94CFA}" srcOrd="1" destOrd="0" presId="urn:microsoft.com/office/officeart/2018/2/layout/IconVerticalSolidList"/>
    <dgm:cxn modelId="{965B399C-65EF-4C51-8323-890A3E8DBE73}" type="presParOf" srcId="{4ECB3127-1EE6-420D-B526-9E9D81580340}" destId="{8F9FC958-D8A5-4D97-82BF-0F4097DF5A9E}" srcOrd="2" destOrd="0" presId="urn:microsoft.com/office/officeart/2018/2/layout/IconVerticalSolidList"/>
    <dgm:cxn modelId="{7EB38796-216B-4889-8995-FC280C6C4C13}" type="presParOf" srcId="{4ECB3127-1EE6-420D-B526-9E9D81580340}" destId="{129BE158-E305-4544-B1D1-0791495FA893}" srcOrd="3" destOrd="0" presId="urn:microsoft.com/office/officeart/2018/2/layout/IconVerticalSolidList"/>
    <dgm:cxn modelId="{8177CCC4-BAAB-4A10-9B41-060BE76757F5}" type="presParOf" srcId="{FA78F632-774D-467B-B4A9-A8AE65B1EC51}" destId="{DD208214-A90D-4806-8D7F-6D9ACE021838}" srcOrd="5" destOrd="0" presId="urn:microsoft.com/office/officeart/2018/2/layout/IconVerticalSolidList"/>
    <dgm:cxn modelId="{D7544500-EDF3-4925-862E-BFA4494A7167}" type="presParOf" srcId="{FA78F632-774D-467B-B4A9-A8AE65B1EC51}" destId="{ED443506-78A0-4BCE-8AAB-587E2099D2E9}" srcOrd="6" destOrd="0" presId="urn:microsoft.com/office/officeart/2018/2/layout/IconVerticalSolidList"/>
    <dgm:cxn modelId="{11EC4301-BC74-4574-8680-D840257D93A1}" type="presParOf" srcId="{ED443506-78A0-4BCE-8AAB-587E2099D2E9}" destId="{AD95DFCC-B602-404E-BF6A-3C2AF4FFF10E}" srcOrd="0" destOrd="0" presId="urn:microsoft.com/office/officeart/2018/2/layout/IconVerticalSolidList"/>
    <dgm:cxn modelId="{511BF300-F4CB-46A4-8165-754EE8580051}" type="presParOf" srcId="{ED443506-78A0-4BCE-8AAB-587E2099D2E9}" destId="{8655E5A7-39CD-4003-A5E2-5EE170F308D4}" srcOrd="1" destOrd="0" presId="urn:microsoft.com/office/officeart/2018/2/layout/IconVerticalSolidList"/>
    <dgm:cxn modelId="{00CA30FA-B853-48AD-88C6-951CB47124F4}" type="presParOf" srcId="{ED443506-78A0-4BCE-8AAB-587E2099D2E9}" destId="{7DA1E1C0-81ED-4933-90FC-9B79E882AB51}" srcOrd="2" destOrd="0" presId="urn:microsoft.com/office/officeart/2018/2/layout/IconVerticalSolidList"/>
    <dgm:cxn modelId="{8704BB7E-8C4C-42BB-93D9-3C59985D6A5D}" type="presParOf" srcId="{ED443506-78A0-4BCE-8AAB-587E2099D2E9}" destId="{9AA059B0-3D64-4257-90C3-883373037067}" srcOrd="3" destOrd="0" presId="urn:microsoft.com/office/officeart/2018/2/layout/IconVerticalSolidList"/>
    <dgm:cxn modelId="{3755BFE9-965A-4C36-836F-ED7ABBB3F53B}" type="presParOf" srcId="{FA78F632-774D-467B-B4A9-A8AE65B1EC51}" destId="{BED0CB6E-C9D1-4C7C-B6D8-2D1B81B945E0}" srcOrd="7" destOrd="0" presId="urn:microsoft.com/office/officeart/2018/2/layout/IconVerticalSolidList"/>
    <dgm:cxn modelId="{58E716D2-D6B2-4A18-BB66-78F9D697F89D}" type="presParOf" srcId="{FA78F632-774D-467B-B4A9-A8AE65B1EC51}" destId="{D43B804C-2888-4470-90F3-DB3D949933F1}" srcOrd="8" destOrd="0" presId="urn:microsoft.com/office/officeart/2018/2/layout/IconVerticalSolidList"/>
    <dgm:cxn modelId="{0E38DFDB-F140-46EB-A986-76E32ED09553}" type="presParOf" srcId="{D43B804C-2888-4470-90F3-DB3D949933F1}" destId="{9C92B598-9ADE-49B1-BCBC-E511BB949FD3}" srcOrd="0" destOrd="0" presId="urn:microsoft.com/office/officeart/2018/2/layout/IconVerticalSolidList"/>
    <dgm:cxn modelId="{7153C242-2174-4019-BEDD-979DBA935C56}" type="presParOf" srcId="{D43B804C-2888-4470-90F3-DB3D949933F1}" destId="{E1065C8A-C530-4608-B576-2217E1921893}" srcOrd="1" destOrd="0" presId="urn:microsoft.com/office/officeart/2018/2/layout/IconVerticalSolidList"/>
    <dgm:cxn modelId="{C8E07361-FDA9-4FEF-BD7D-A46A955B94C0}" type="presParOf" srcId="{D43B804C-2888-4470-90F3-DB3D949933F1}" destId="{83C4317D-0276-492D-BBA5-112E1362D969}" srcOrd="2" destOrd="0" presId="urn:microsoft.com/office/officeart/2018/2/layout/IconVerticalSolidList"/>
    <dgm:cxn modelId="{5CCE8FB4-D477-4355-AED0-026CE0523D2C}" type="presParOf" srcId="{D43B804C-2888-4470-90F3-DB3D949933F1}" destId="{9FA9E63C-EFDB-4AA5-8063-05AD1B9B53C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5D508B-B42A-4682-9769-266B2B2904E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1313AEE-0040-4E6D-8FD7-1C3B4BDAFFFA}">
      <dgm:prSet/>
      <dgm:spPr/>
      <dgm:t>
        <a:bodyPr/>
        <a:lstStyle/>
        <a:p>
          <a:r>
            <a:rPr lang="en-US"/>
            <a:t>Patterns of Grieving</a:t>
          </a:r>
        </a:p>
      </dgm:t>
    </dgm:pt>
    <dgm:pt modelId="{28B92A35-ECFA-482F-8E61-ABB72FED868A}" type="parTrans" cxnId="{77EA62E4-08AD-48CF-B8BF-4E147BF6ECB9}">
      <dgm:prSet/>
      <dgm:spPr/>
      <dgm:t>
        <a:bodyPr/>
        <a:lstStyle/>
        <a:p>
          <a:endParaRPr lang="en-US"/>
        </a:p>
      </dgm:t>
    </dgm:pt>
    <dgm:pt modelId="{DBD033D8-108D-4FCF-8FF5-F17308133592}" type="sibTrans" cxnId="{77EA62E4-08AD-48CF-B8BF-4E147BF6ECB9}">
      <dgm:prSet/>
      <dgm:spPr/>
      <dgm:t>
        <a:bodyPr/>
        <a:lstStyle/>
        <a:p>
          <a:endParaRPr lang="en-US"/>
        </a:p>
      </dgm:t>
    </dgm:pt>
    <dgm:pt modelId="{8DF68126-D466-4E87-8397-F623580640F5}">
      <dgm:prSet/>
      <dgm:spPr/>
      <dgm:t>
        <a:bodyPr/>
        <a:lstStyle/>
        <a:p>
          <a:r>
            <a:rPr lang="en-US"/>
            <a:t>Grief</a:t>
          </a:r>
        </a:p>
      </dgm:t>
    </dgm:pt>
    <dgm:pt modelId="{8C7AC356-5385-48EB-AFB4-7C90D53A2BE9}" type="parTrans" cxnId="{D0F21978-A4A8-4AE5-8518-7725A23CE516}">
      <dgm:prSet/>
      <dgm:spPr/>
      <dgm:t>
        <a:bodyPr/>
        <a:lstStyle/>
        <a:p>
          <a:endParaRPr lang="en-US"/>
        </a:p>
      </dgm:t>
    </dgm:pt>
    <dgm:pt modelId="{9E4368A8-2DA4-4446-A07D-FA6929854369}" type="sibTrans" cxnId="{D0F21978-A4A8-4AE5-8518-7725A23CE516}">
      <dgm:prSet/>
      <dgm:spPr/>
      <dgm:t>
        <a:bodyPr/>
        <a:lstStyle/>
        <a:p>
          <a:endParaRPr lang="en-US"/>
        </a:p>
      </dgm:t>
    </dgm:pt>
    <dgm:pt modelId="{618F749E-5C8B-47DC-AB6C-EEDF2066112F}">
      <dgm:prSet/>
      <dgm:spPr/>
      <dgm:t>
        <a:bodyPr/>
        <a:lstStyle/>
        <a:p>
          <a:r>
            <a:rPr lang="en-US"/>
            <a:t>Bereavement</a:t>
          </a:r>
        </a:p>
      </dgm:t>
    </dgm:pt>
    <dgm:pt modelId="{000B401C-BA18-4AB5-BBBD-9FB5B77B5F9D}" type="parTrans" cxnId="{6BA12FE7-2741-4D99-903B-A93FB5570F67}">
      <dgm:prSet/>
      <dgm:spPr/>
      <dgm:t>
        <a:bodyPr/>
        <a:lstStyle/>
        <a:p>
          <a:endParaRPr lang="en-US"/>
        </a:p>
      </dgm:t>
    </dgm:pt>
    <dgm:pt modelId="{30098672-3975-4A7B-A055-D5D7E6DC14E6}" type="sibTrans" cxnId="{6BA12FE7-2741-4D99-903B-A93FB5570F67}">
      <dgm:prSet/>
      <dgm:spPr/>
      <dgm:t>
        <a:bodyPr/>
        <a:lstStyle/>
        <a:p>
          <a:endParaRPr lang="en-US"/>
        </a:p>
      </dgm:t>
    </dgm:pt>
    <dgm:pt modelId="{CD367138-5982-4BD7-93FC-D4DE97CD5FA1}">
      <dgm:prSet/>
      <dgm:spPr/>
      <dgm:t>
        <a:bodyPr/>
        <a:lstStyle/>
        <a:p>
          <a:r>
            <a:rPr lang="en-US"/>
            <a:t>The Classic Grief Work Model</a:t>
          </a:r>
        </a:p>
      </dgm:t>
    </dgm:pt>
    <dgm:pt modelId="{4059D7B4-FF4B-4743-A63C-AAE6A7C252DE}" type="parTrans" cxnId="{A971F401-FBDF-4BEE-8B1C-C09C3A7058FF}">
      <dgm:prSet/>
      <dgm:spPr/>
      <dgm:t>
        <a:bodyPr/>
        <a:lstStyle/>
        <a:p>
          <a:endParaRPr lang="en-US"/>
        </a:p>
      </dgm:t>
    </dgm:pt>
    <dgm:pt modelId="{0A1BC315-E619-44D5-9E58-E2F61FE16AA5}" type="sibTrans" cxnId="{A971F401-FBDF-4BEE-8B1C-C09C3A7058FF}">
      <dgm:prSet/>
      <dgm:spPr/>
      <dgm:t>
        <a:bodyPr/>
        <a:lstStyle/>
        <a:p>
          <a:endParaRPr lang="en-US"/>
        </a:p>
      </dgm:t>
    </dgm:pt>
    <dgm:pt modelId="{1C5ACDCA-110B-4243-A5E9-576BC5180328}">
      <dgm:prSet/>
      <dgm:spPr/>
      <dgm:t>
        <a:bodyPr/>
        <a:lstStyle/>
        <a:p>
          <a:r>
            <a:rPr lang="en-ID"/>
            <a:t>Shock and disbelief</a:t>
          </a:r>
          <a:endParaRPr lang="en-US"/>
        </a:p>
      </dgm:t>
    </dgm:pt>
    <dgm:pt modelId="{2AD2E44C-EF28-4695-8122-0F22AA90D2CE}" type="parTrans" cxnId="{5FDD7860-F6A3-40DF-AC9C-98F0D6AC33D8}">
      <dgm:prSet/>
      <dgm:spPr/>
      <dgm:t>
        <a:bodyPr/>
        <a:lstStyle/>
        <a:p>
          <a:endParaRPr lang="en-US"/>
        </a:p>
      </dgm:t>
    </dgm:pt>
    <dgm:pt modelId="{AFBAB48D-6195-4A37-89F8-F4C5EF6AA428}" type="sibTrans" cxnId="{5FDD7860-F6A3-40DF-AC9C-98F0D6AC33D8}">
      <dgm:prSet/>
      <dgm:spPr/>
      <dgm:t>
        <a:bodyPr/>
        <a:lstStyle/>
        <a:p>
          <a:endParaRPr lang="en-US"/>
        </a:p>
      </dgm:t>
    </dgm:pt>
    <dgm:pt modelId="{302A50BA-7BED-4177-B9CF-30C3BD38756B}">
      <dgm:prSet/>
      <dgm:spPr/>
      <dgm:t>
        <a:bodyPr/>
        <a:lstStyle/>
        <a:p>
          <a:r>
            <a:rPr lang="en-ID"/>
            <a:t>Preoccupation with the memory of the dead person</a:t>
          </a:r>
          <a:endParaRPr lang="en-US"/>
        </a:p>
      </dgm:t>
    </dgm:pt>
    <dgm:pt modelId="{63061F17-459D-4E38-BD7C-3237676FBD42}" type="parTrans" cxnId="{EE233A04-4D8F-4C59-8542-6C5BE7F20B7F}">
      <dgm:prSet/>
      <dgm:spPr/>
      <dgm:t>
        <a:bodyPr/>
        <a:lstStyle/>
        <a:p>
          <a:endParaRPr lang="en-US"/>
        </a:p>
      </dgm:t>
    </dgm:pt>
    <dgm:pt modelId="{88033A01-FB99-4FAD-98AA-AE7E680A7BBA}" type="sibTrans" cxnId="{EE233A04-4D8F-4C59-8542-6C5BE7F20B7F}">
      <dgm:prSet/>
      <dgm:spPr/>
      <dgm:t>
        <a:bodyPr/>
        <a:lstStyle/>
        <a:p>
          <a:endParaRPr lang="en-US"/>
        </a:p>
      </dgm:t>
    </dgm:pt>
    <dgm:pt modelId="{58FFEABA-E075-46DF-9D77-F85042F7248C}">
      <dgm:prSet/>
      <dgm:spPr/>
      <dgm:t>
        <a:bodyPr/>
        <a:lstStyle/>
        <a:p>
          <a:r>
            <a:rPr lang="en-ID"/>
            <a:t>Resolution</a:t>
          </a:r>
          <a:endParaRPr lang="en-US"/>
        </a:p>
      </dgm:t>
    </dgm:pt>
    <dgm:pt modelId="{BF760601-7241-411B-9C5D-180DBFD35F3E}" type="parTrans" cxnId="{07A0CE3A-28D3-40A5-95D8-78B6AE5C736C}">
      <dgm:prSet/>
      <dgm:spPr/>
      <dgm:t>
        <a:bodyPr/>
        <a:lstStyle/>
        <a:p>
          <a:endParaRPr lang="en-US"/>
        </a:p>
      </dgm:t>
    </dgm:pt>
    <dgm:pt modelId="{A92F4678-FF2A-4311-9290-08E522719C2F}" type="sibTrans" cxnId="{07A0CE3A-28D3-40A5-95D8-78B6AE5C736C}">
      <dgm:prSet/>
      <dgm:spPr/>
      <dgm:t>
        <a:bodyPr/>
        <a:lstStyle/>
        <a:p>
          <a:endParaRPr lang="en-US"/>
        </a:p>
      </dgm:t>
    </dgm:pt>
    <dgm:pt modelId="{5255A149-9C86-4131-A29D-7500624D8702}" type="pres">
      <dgm:prSet presAssocID="{DE5D508B-B42A-4682-9769-266B2B2904EB}" presName="linear" presStyleCnt="0">
        <dgm:presLayoutVars>
          <dgm:dir/>
          <dgm:animLvl val="lvl"/>
          <dgm:resizeHandles val="exact"/>
        </dgm:presLayoutVars>
      </dgm:prSet>
      <dgm:spPr/>
    </dgm:pt>
    <dgm:pt modelId="{16F4CBBC-5326-4DE2-8337-04E4A412F16A}" type="pres">
      <dgm:prSet presAssocID="{41313AEE-0040-4E6D-8FD7-1C3B4BDAFFFA}" presName="parentLin" presStyleCnt="0"/>
      <dgm:spPr/>
    </dgm:pt>
    <dgm:pt modelId="{1BB358CA-BA0F-4511-A955-E78D2A48C447}" type="pres">
      <dgm:prSet presAssocID="{41313AEE-0040-4E6D-8FD7-1C3B4BDAFFFA}" presName="parentLeftMargin" presStyleLbl="node1" presStyleIdx="0" presStyleCnt="2"/>
      <dgm:spPr/>
    </dgm:pt>
    <dgm:pt modelId="{1406EEE0-0B99-4ECE-9988-D6994622CB66}" type="pres">
      <dgm:prSet presAssocID="{41313AEE-0040-4E6D-8FD7-1C3B4BDAFFF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E4F901-DAA6-408D-8BF0-B3C018FDFD17}" type="pres">
      <dgm:prSet presAssocID="{41313AEE-0040-4E6D-8FD7-1C3B4BDAFFFA}" presName="negativeSpace" presStyleCnt="0"/>
      <dgm:spPr/>
    </dgm:pt>
    <dgm:pt modelId="{5C0FD847-2898-4E58-915D-F290AC044485}" type="pres">
      <dgm:prSet presAssocID="{41313AEE-0040-4E6D-8FD7-1C3B4BDAFFFA}" presName="childText" presStyleLbl="conFgAcc1" presStyleIdx="0" presStyleCnt="2">
        <dgm:presLayoutVars>
          <dgm:bulletEnabled val="1"/>
        </dgm:presLayoutVars>
      </dgm:prSet>
      <dgm:spPr/>
    </dgm:pt>
    <dgm:pt modelId="{C7165A94-D49C-489B-AE48-AE062F937604}" type="pres">
      <dgm:prSet presAssocID="{DBD033D8-108D-4FCF-8FF5-F17308133592}" presName="spaceBetweenRectangles" presStyleCnt="0"/>
      <dgm:spPr/>
    </dgm:pt>
    <dgm:pt modelId="{2A252F1E-451C-42FE-B7DB-3E2D2407BAF5}" type="pres">
      <dgm:prSet presAssocID="{CD367138-5982-4BD7-93FC-D4DE97CD5FA1}" presName="parentLin" presStyleCnt="0"/>
      <dgm:spPr/>
    </dgm:pt>
    <dgm:pt modelId="{05F8F23D-2736-4870-9B7B-43DA812FAE76}" type="pres">
      <dgm:prSet presAssocID="{CD367138-5982-4BD7-93FC-D4DE97CD5FA1}" presName="parentLeftMargin" presStyleLbl="node1" presStyleIdx="0" presStyleCnt="2"/>
      <dgm:spPr/>
    </dgm:pt>
    <dgm:pt modelId="{114C5B05-D859-4275-A4D1-B9905575A091}" type="pres">
      <dgm:prSet presAssocID="{CD367138-5982-4BD7-93FC-D4DE97CD5FA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C010CA4-08EE-47D5-81AC-26D14EB90516}" type="pres">
      <dgm:prSet presAssocID="{CD367138-5982-4BD7-93FC-D4DE97CD5FA1}" presName="negativeSpace" presStyleCnt="0"/>
      <dgm:spPr/>
    </dgm:pt>
    <dgm:pt modelId="{FCF8A878-B56F-4B8D-B3CF-F63AA80DAEBF}" type="pres">
      <dgm:prSet presAssocID="{CD367138-5982-4BD7-93FC-D4DE97CD5FA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971F401-FBDF-4BEE-8B1C-C09C3A7058FF}" srcId="{DE5D508B-B42A-4682-9769-266B2B2904EB}" destId="{CD367138-5982-4BD7-93FC-D4DE97CD5FA1}" srcOrd="1" destOrd="0" parTransId="{4059D7B4-FF4B-4743-A63C-AAE6A7C252DE}" sibTransId="{0A1BC315-E619-44D5-9E58-E2F61FE16AA5}"/>
    <dgm:cxn modelId="{EE233A04-4D8F-4C59-8542-6C5BE7F20B7F}" srcId="{CD367138-5982-4BD7-93FC-D4DE97CD5FA1}" destId="{302A50BA-7BED-4177-B9CF-30C3BD38756B}" srcOrd="1" destOrd="0" parTransId="{63061F17-459D-4E38-BD7C-3237676FBD42}" sibTransId="{88033A01-FB99-4FAD-98AA-AE7E680A7BBA}"/>
    <dgm:cxn modelId="{2C70690E-6C07-44B1-B4BB-90F3D8B3D59F}" type="presOf" srcId="{58FFEABA-E075-46DF-9D77-F85042F7248C}" destId="{FCF8A878-B56F-4B8D-B3CF-F63AA80DAEBF}" srcOrd="0" destOrd="2" presId="urn:microsoft.com/office/officeart/2005/8/layout/list1"/>
    <dgm:cxn modelId="{07A0CE3A-28D3-40A5-95D8-78B6AE5C736C}" srcId="{CD367138-5982-4BD7-93FC-D4DE97CD5FA1}" destId="{58FFEABA-E075-46DF-9D77-F85042F7248C}" srcOrd="2" destOrd="0" parTransId="{BF760601-7241-411B-9C5D-180DBFD35F3E}" sibTransId="{A92F4678-FF2A-4311-9290-08E522719C2F}"/>
    <dgm:cxn modelId="{965D903D-51F6-4FDB-89A3-5FCB6999EF20}" type="presOf" srcId="{41313AEE-0040-4E6D-8FD7-1C3B4BDAFFFA}" destId="{1BB358CA-BA0F-4511-A955-E78D2A48C447}" srcOrd="0" destOrd="0" presId="urn:microsoft.com/office/officeart/2005/8/layout/list1"/>
    <dgm:cxn modelId="{5FDD7860-F6A3-40DF-AC9C-98F0D6AC33D8}" srcId="{CD367138-5982-4BD7-93FC-D4DE97CD5FA1}" destId="{1C5ACDCA-110B-4243-A5E9-576BC5180328}" srcOrd="0" destOrd="0" parTransId="{2AD2E44C-EF28-4695-8122-0F22AA90D2CE}" sibTransId="{AFBAB48D-6195-4A37-89F8-F4C5EF6AA428}"/>
    <dgm:cxn modelId="{D0F21978-A4A8-4AE5-8518-7725A23CE516}" srcId="{41313AEE-0040-4E6D-8FD7-1C3B4BDAFFFA}" destId="{8DF68126-D466-4E87-8397-F623580640F5}" srcOrd="0" destOrd="0" parTransId="{8C7AC356-5385-48EB-AFB4-7C90D53A2BE9}" sibTransId="{9E4368A8-2DA4-4446-A07D-FA6929854369}"/>
    <dgm:cxn modelId="{66208C5A-081A-4D05-B34A-EE481B939353}" type="presOf" srcId="{DE5D508B-B42A-4682-9769-266B2B2904EB}" destId="{5255A149-9C86-4131-A29D-7500624D8702}" srcOrd="0" destOrd="0" presId="urn:microsoft.com/office/officeart/2005/8/layout/list1"/>
    <dgm:cxn modelId="{771FBC9D-8A45-43E3-A29A-CAA3ADE603A5}" type="presOf" srcId="{618F749E-5C8B-47DC-AB6C-EEDF2066112F}" destId="{5C0FD847-2898-4E58-915D-F290AC044485}" srcOrd="0" destOrd="1" presId="urn:microsoft.com/office/officeart/2005/8/layout/list1"/>
    <dgm:cxn modelId="{2C1030A0-A50C-48C1-A41E-E29C97193F09}" type="presOf" srcId="{302A50BA-7BED-4177-B9CF-30C3BD38756B}" destId="{FCF8A878-B56F-4B8D-B3CF-F63AA80DAEBF}" srcOrd="0" destOrd="1" presId="urn:microsoft.com/office/officeart/2005/8/layout/list1"/>
    <dgm:cxn modelId="{478653B6-B36F-4338-BA6A-30CED1407771}" type="presOf" srcId="{CD367138-5982-4BD7-93FC-D4DE97CD5FA1}" destId="{05F8F23D-2736-4870-9B7B-43DA812FAE76}" srcOrd="0" destOrd="0" presId="urn:microsoft.com/office/officeart/2005/8/layout/list1"/>
    <dgm:cxn modelId="{435949C9-2170-41E5-A618-764D69CCB2CA}" type="presOf" srcId="{41313AEE-0040-4E6D-8FD7-1C3B4BDAFFFA}" destId="{1406EEE0-0B99-4ECE-9988-D6994622CB66}" srcOrd="1" destOrd="0" presId="urn:microsoft.com/office/officeart/2005/8/layout/list1"/>
    <dgm:cxn modelId="{0E4521CB-05AD-4D8F-86C0-397D203700EA}" type="presOf" srcId="{CD367138-5982-4BD7-93FC-D4DE97CD5FA1}" destId="{114C5B05-D859-4275-A4D1-B9905575A091}" srcOrd="1" destOrd="0" presId="urn:microsoft.com/office/officeart/2005/8/layout/list1"/>
    <dgm:cxn modelId="{77EA62E4-08AD-48CF-B8BF-4E147BF6ECB9}" srcId="{DE5D508B-B42A-4682-9769-266B2B2904EB}" destId="{41313AEE-0040-4E6D-8FD7-1C3B4BDAFFFA}" srcOrd="0" destOrd="0" parTransId="{28B92A35-ECFA-482F-8E61-ABB72FED868A}" sibTransId="{DBD033D8-108D-4FCF-8FF5-F17308133592}"/>
    <dgm:cxn modelId="{6BA12FE7-2741-4D99-903B-A93FB5570F67}" srcId="{41313AEE-0040-4E6D-8FD7-1C3B4BDAFFFA}" destId="{618F749E-5C8B-47DC-AB6C-EEDF2066112F}" srcOrd="1" destOrd="0" parTransId="{000B401C-BA18-4AB5-BBBD-9FB5B77B5F9D}" sibTransId="{30098672-3975-4A7B-A055-D5D7E6DC14E6}"/>
    <dgm:cxn modelId="{A9C342EA-EBD6-41F7-8D77-DE06630A84B2}" type="presOf" srcId="{1C5ACDCA-110B-4243-A5E9-576BC5180328}" destId="{FCF8A878-B56F-4B8D-B3CF-F63AA80DAEBF}" srcOrd="0" destOrd="0" presId="urn:microsoft.com/office/officeart/2005/8/layout/list1"/>
    <dgm:cxn modelId="{74E5A5FC-5E87-45AC-A314-3E738DD37448}" type="presOf" srcId="{8DF68126-D466-4E87-8397-F623580640F5}" destId="{5C0FD847-2898-4E58-915D-F290AC044485}" srcOrd="0" destOrd="0" presId="urn:microsoft.com/office/officeart/2005/8/layout/list1"/>
    <dgm:cxn modelId="{60FDBD53-22F7-428E-AEE8-1175FED81660}" type="presParOf" srcId="{5255A149-9C86-4131-A29D-7500624D8702}" destId="{16F4CBBC-5326-4DE2-8337-04E4A412F16A}" srcOrd="0" destOrd="0" presId="urn:microsoft.com/office/officeart/2005/8/layout/list1"/>
    <dgm:cxn modelId="{43178090-94FE-4E15-9436-0D74C3864116}" type="presParOf" srcId="{16F4CBBC-5326-4DE2-8337-04E4A412F16A}" destId="{1BB358CA-BA0F-4511-A955-E78D2A48C447}" srcOrd="0" destOrd="0" presId="urn:microsoft.com/office/officeart/2005/8/layout/list1"/>
    <dgm:cxn modelId="{DB4455DA-3CFE-480E-927F-795988E250FF}" type="presParOf" srcId="{16F4CBBC-5326-4DE2-8337-04E4A412F16A}" destId="{1406EEE0-0B99-4ECE-9988-D6994622CB66}" srcOrd="1" destOrd="0" presId="urn:microsoft.com/office/officeart/2005/8/layout/list1"/>
    <dgm:cxn modelId="{0A1B389D-4D55-4AE4-AFB6-FC9D3FD8B775}" type="presParOf" srcId="{5255A149-9C86-4131-A29D-7500624D8702}" destId="{A7E4F901-DAA6-408D-8BF0-B3C018FDFD17}" srcOrd="1" destOrd="0" presId="urn:microsoft.com/office/officeart/2005/8/layout/list1"/>
    <dgm:cxn modelId="{935BE1A0-1F64-493C-87AA-28AB34522199}" type="presParOf" srcId="{5255A149-9C86-4131-A29D-7500624D8702}" destId="{5C0FD847-2898-4E58-915D-F290AC044485}" srcOrd="2" destOrd="0" presId="urn:microsoft.com/office/officeart/2005/8/layout/list1"/>
    <dgm:cxn modelId="{3EE5D8EE-0F71-410E-B86E-D940C1D2C192}" type="presParOf" srcId="{5255A149-9C86-4131-A29D-7500624D8702}" destId="{C7165A94-D49C-489B-AE48-AE062F937604}" srcOrd="3" destOrd="0" presId="urn:microsoft.com/office/officeart/2005/8/layout/list1"/>
    <dgm:cxn modelId="{49406900-B4F0-420C-B627-27B05EF2B024}" type="presParOf" srcId="{5255A149-9C86-4131-A29D-7500624D8702}" destId="{2A252F1E-451C-42FE-B7DB-3E2D2407BAF5}" srcOrd="4" destOrd="0" presId="urn:microsoft.com/office/officeart/2005/8/layout/list1"/>
    <dgm:cxn modelId="{CF95F82D-BABD-4279-8A4E-CC740EC0CC32}" type="presParOf" srcId="{2A252F1E-451C-42FE-B7DB-3E2D2407BAF5}" destId="{05F8F23D-2736-4870-9B7B-43DA812FAE76}" srcOrd="0" destOrd="0" presId="urn:microsoft.com/office/officeart/2005/8/layout/list1"/>
    <dgm:cxn modelId="{5E407F32-0B41-4216-BA91-05A142193488}" type="presParOf" srcId="{2A252F1E-451C-42FE-B7DB-3E2D2407BAF5}" destId="{114C5B05-D859-4275-A4D1-B9905575A091}" srcOrd="1" destOrd="0" presId="urn:microsoft.com/office/officeart/2005/8/layout/list1"/>
    <dgm:cxn modelId="{E4BAA379-536E-4A35-AE11-628048779521}" type="presParOf" srcId="{5255A149-9C86-4131-A29D-7500624D8702}" destId="{BC010CA4-08EE-47D5-81AC-26D14EB90516}" srcOrd="5" destOrd="0" presId="urn:microsoft.com/office/officeart/2005/8/layout/list1"/>
    <dgm:cxn modelId="{BFFDA61E-37E3-445F-8AEB-494D6FFCD148}" type="presParOf" srcId="{5255A149-9C86-4131-A29D-7500624D8702}" destId="{FCF8A878-B56F-4B8D-B3CF-F63AA80DAEB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B56E95-543D-45EF-A892-522BA25663F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C236734-C4BA-43F9-A218-A53FE6E0C8D4}">
      <dgm:prSet/>
      <dgm:spPr/>
      <dgm:t>
        <a:bodyPr/>
        <a:lstStyle/>
        <a:p>
          <a:r>
            <a:rPr lang="en-US"/>
            <a:t>Childhood and Adolescence</a:t>
          </a:r>
        </a:p>
      </dgm:t>
    </dgm:pt>
    <dgm:pt modelId="{9114B49A-CCF0-4880-AFF6-4546463EBAF3}" type="parTrans" cxnId="{24445C46-ACA9-4E8D-A70E-4B62686C6B99}">
      <dgm:prSet/>
      <dgm:spPr/>
      <dgm:t>
        <a:bodyPr/>
        <a:lstStyle/>
        <a:p>
          <a:endParaRPr lang="en-US"/>
        </a:p>
      </dgm:t>
    </dgm:pt>
    <dgm:pt modelId="{DA9845B1-0092-4BA6-BFFC-158E033A9F9E}" type="sibTrans" cxnId="{24445C46-ACA9-4E8D-A70E-4B62686C6B99}">
      <dgm:prSet/>
      <dgm:spPr/>
      <dgm:t>
        <a:bodyPr/>
        <a:lstStyle/>
        <a:p>
          <a:endParaRPr lang="en-US"/>
        </a:p>
      </dgm:t>
    </dgm:pt>
    <dgm:pt modelId="{7762A826-175D-40E7-819E-D2A612A0D368}">
      <dgm:prSet/>
      <dgm:spPr/>
      <dgm:t>
        <a:bodyPr/>
        <a:lstStyle/>
        <a:p>
          <a:r>
            <a:rPr lang="en-US"/>
            <a:t>Irreversible</a:t>
          </a:r>
        </a:p>
      </dgm:t>
    </dgm:pt>
    <dgm:pt modelId="{F38D9D6E-FF2D-4435-A243-224D3C0821BE}" type="parTrans" cxnId="{AA0BDB2F-15BA-472E-AC1B-E2EB98F6BBC7}">
      <dgm:prSet/>
      <dgm:spPr/>
      <dgm:t>
        <a:bodyPr/>
        <a:lstStyle/>
        <a:p>
          <a:endParaRPr lang="en-US"/>
        </a:p>
      </dgm:t>
    </dgm:pt>
    <dgm:pt modelId="{D98FFD8C-C340-4B62-82B8-07E7A57DA7A4}" type="sibTrans" cxnId="{AA0BDB2F-15BA-472E-AC1B-E2EB98F6BBC7}">
      <dgm:prSet/>
      <dgm:spPr/>
      <dgm:t>
        <a:bodyPr/>
        <a:lstStyle/>
        <a:p>
          <a:endParaRPr lang="en-US"/>
        </a:p>
      </dgm:t>
    </dgm:pt>
    <dgm:pt modelId="{6A9D10AB-0DBF-4440-97EE-E7D4898CE774}">
      <dgm:prSet/>
      <dgm:spPr/>
      <dgm:t>
        <a:bodyPr/>
        <a:lstStyle/>
        <a:p>
          <a:r>
            <a:rPr lang="en-US"/>
            <a:t>Universal</a:t>
          </a:r>
        </a:p>
      </dgm:t>
    </dgm:pt>
    <dgm:pt modelId="{C06DFB5D-73CE-417D-A607-204A1EE600FA}" type="parTrans" cxnId="{95B88C05-52CA-4CBE-AF24-0E2B744F5206}">
      <dgm:prSet/>
      <dgm:spPr/>
      <dgm:t>
        <a:bodyPr/>
        <a:lstStyle/>
        <a:p>
          <a:endParaRPr lang="en-US"/>
        </a:p>
      </dgm:t>
    </dgm:pt>
    <dgm:pt modelId="{07D5168C-74C0-4DA0-8D3C-4995B7B5E1E9}" type="sibTrans" cxnId="{95B88C05-52CA-4CBE-AF24-0E2B744F5206}">
      <dgm:prSet/>
      <dgm:spPr/>
      <dgm:t>
        <a:bodyPr/>
        <a:lstStyle/>
        <a:p>
          <a:endParaRPr lang="en-US"/>
        </a:p>
      </dgm:t>
    </dgm:pt>
    <dgm:pt modelId="{4B76A412-F452-4997-9E54-00D9B3C78A8E}">
      <dgm:prSet/>
      <dgm:spPr/>
      <dgm:t>
        <a:bodyPr/>
        <a:lstStyle/>
        <a:p>
          <a:r>
            <a:rPr lang="en-US"/>
            <a:t>Inevitable</a:t>
          </a:r>
        </a:p>
      </dgm:t>
    </dgm:pt>
    <dgm:pt modelId="{E1370FEC-DB60-480D-8919-A9B9C549D50F}" type="parTrans" cxnId="{17721033-D934-4E15-A095-348A44823076}">
      <dgm:prSet/>
      <dgm:spPr/>
      <dgm:t>
        <a:bodyPr/>
        <a:lstStyle/>
        <a:p>
          <a:endParaRPr lang="en-US"/>
        </a:p>
      </dgm:t>
    </dgm:pt>
    <dgm:pt modelId="{2E413F06-C641-41D8-BE83-9E0A5F96A338}" type="sibTrans" cxnId="{17721033-D934-4E15-A095-348A44823076}">
      <dgm:prSet/>
      <dgm:spPr/>
      <dgm:t>
        <a:bodyPr/>
        <a:lstStyle/>
        <a:p>
          <a:endParaRPr lang="en-US"/>
        </a:p>
      </dgm:t>
    </dgm:pt>
    <dgm:pt modelId="{8E5DBCFE-11D0-4631-A437-8353ED6A8176}">
      <dgm:prSet/>
      <dgm:spPr/>
      <dgm:t>
        <a:bodyPr/>
        <a:lstStyle/>
        <a:p>
          <a:r>
            <a:rPr lang="en-US"/>
            <a:t>Non-functional</a:t>
          </a:r>
        </a:p>
      </dgm:t>
    </dgm:pt>
    <dgm:pt modelId="{543B6BB3-48E7-463A-87F6-C34951DF54B3}" type="parTrans" cxnId="{8CBE3EAD-0A69-4045-BE37-F4128B91D940}">
      <dgm:prSet/>
      <dgm:spPr/>
      <dgm:t>
        <a:bodyPr/>
        <a:lstStyle/>
        <a:p>
          <a:endParaRPr lang="en-US"/>
        </a:p>
      </dgm:t>
    </dgm:pt>
    <dgm:pt modelId="{99E4D781-C63E-4A90-B0A9-4B614CE52757}" type="sibTrans" cxnId="{8CBE3EAD-0A69-4045-BE37-F4128B91D940}">
      <dgm:prSet/>
      <dgm:spPr/>
      <dgm:t>
        <a:bodyPr/>
        <a:lstStyle/>
        <a:p>
          <a:endParaRPr lang="en-US"/>
        </a:p>
      </dgm:t>
    </dgm:pt>
    <dgm:pt modelId="{6DA12542-AE86-47F0-8668-B76B47A5D9A7}">
      <dgm:prSet/>
      <dgm:spPr/>
      <dgm:t>
        <a:bodyPr/>
        <a:lstStyle/>
        <a:p>
          <a:r>
            <a:rPr lang="en-ID"/>
            <a:t>Adulthood</a:t>
          </a:r>
          <a:endParaRPr lang="en-US"/>
        </a:p>
      </dgm:t>
    </dgm:pt>
    <dgm:pt modelId="{67F88E07-BE39-4A4B-B872-9772E770F0BC}" type="parTrans" cxnId="{FAA9306F-BC57-4A5C-8B17-D61D9C904E77}">
      <dgm:prSet/>
      <dgm:spPr/>
      <dgm:t>
        <a:bodyPr/>
        <a:lstStyle/>
        <a:p>
          <a:endParaRPr lang="en-US"/>
        </a:p>
      </dgm:t>
    </dgm:pt>
    <dgm:pt modelId="{5A75E5CB-1F4B-4669-BD6F-FE3300760754}" type="sibTrans" cxnId="{FAA9306F-BC57-4A5C-8B17-D61D9C904E77}">
      <dgm:prSet/>
      <dgm:spPr/>
      <dgm:t>
        <a:bodyPr/>
        <a:lstStyle/>
        <a:p>
          <a:endParaRPr lang="en-US"/>
        </a:p>
      </dgm:t>
    </dgm:pt>
    <dgm:pt modelId="{E63AE3E6-0C61-46DA-90BA-3026BE467139}">
      <dgm:prSet/>
      <dgm:spPr/>
      <dgm:t>
        <a:bodyPr/>
        <a:lstStyle/>
        <a:p>
          <a:r>
            <a:rPr lang="en-ID"/>
            <a:t>Integrity versus despair</a:t>
          </a:r>
          <a:endParaRPr lang="en-US"/>
        </a:p>
      </dgm:t>
    </dgm:pt>
    <dgm:pt modelId="{A6608B60-BD4F-41D7-8E24-C46E57FEDFE1}" type="parTrans" cxnId="{78876CC7-0F37-4D2C-80BE-F164084AF0F1}">
      <dgm:prSet/>
      <dgm:spPr/>
      <dgm:t>
        <a:bodyPr/>
        <a:lstStyle/>
        <a:p>
          <a:endParaRPr lang="en-US"/>
        </a:p>
      </dgm:t>
    </dgm:pt>
    <dgm:pt modelId="{CD8EC6F3-8BAB-462C-AAE7-899F22E93323}" type="sibTrans" cxnId="{78876CC7-0F37-4D2C-80BE-F164084AF0F1}">
      <dgm:prSet/>
      <dgm:spPr/>
      <dgm:t>
        <a:bodyPr/>
        <a:lstStyle/>
        <a:p>
          <a:endParaRPr lang="en-US"/>
        </a:p>
      </dgm:t>
    </dgm:pt>
    <dgm:pt modelId="{60F96148-C081-4AE5-9D99-7719F6E78F69}">
      <dgm:prSet/>
      <dgm:spPr/>
      <dgm:t>
        <a:bodyPr/>
        <a:lstStyle/>
        <a:p>
          <a:r>
            <a:rPr lang="en-ID"/>
            <a:t>Life review</a:t>
          </a:r>
          <a:endParaRPr lang="en-US"/>
        </a:p>
      </dgm:t>
    </dgm:pt>
    <dgm:pt modelId="{B88297EC-D68D-455C-AE45-B8C73DFBFE89}" type="parTrans" cxnId="{732DEF19-A25A-4B5E-BC28-33CED864A641}">
      <dgm:prSet/>
      <dgm:spPr/>
      <dgm:t>
        <a:bodyPr/>
        <a:lstStyle/>
        <a:p>
          <a:endParaRPr lang="en-US"/>
        </a:p>
      </dgm:t>
    </dgm:pt>
    <dgm:pt modelId="{C5E2FF57-B9BD-404E-BF5C-2B2969655815}" type="sibTrans" cxnId="{732DEF19-A25A-4B5E-BC28-33CED864A641}">
      <dgm:prSet/>
      <dgm:spPr/>
      <dgm:t>
        <a:bodyPr/>
        <a:lstStyle/>
        <a:p>
          <a:endParaRPr lang="en-US"/>
        </a:p>
      </dgm:t>
    </dgm:pt>
    <dgm:pt modelId="{A2F03348-DBDC-4178-86E6-5E1181668A25}" type="pres">
      <dgm:prSet presAssocID="{93B56E95-543D-45EF-A892-522BA25663F4}" presName="Name0" presStyleCnt="0">
        <dgm:presLayoutVars>
          <dgm:dir/>
          <dgm:animLvl val="lvl"/>
          <dgm:resizeHandles val="exact"/>
        </dgm:presLayoutVars>
      </dgm:prSet>
      <dgm:spPr/>
    </dgm:pt>
    <dgm:pt modelId="{DCF44088-3225-47E4-BD95-3462F206073D}" type="pres">
      <dgm:prSet presAssocID="{5C236734-C4BA-43F9-A218-A53FE6E0C8D4}" presName="composite" presStyleCnt="0"/>
      <dgm:spPr/>
    </dgm:pt>
    <dgm:pt modelId="{11392CCF-4F18-4C53-AC01-795FA2E430F3}" type="pres">
      <dgm:prSet presAssocID="{5C236734-C4BA-43F9-A218-A53FE6E0C8D4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9BE32FD0-F6B3-45D1-ADC1-04BF7213F484}" type="pres">
      <dgm:prSet presAssocID="{5C236734-C4BA-43F9-A218-A53FE6E0C8D4}" presName="desTx" presStyleLbl="revTx" presStyleIdx="0" presStyleCnt="2">
        <dgm:presLayoutVars>
          <dgm:bulletEnabled val="1"/>
        </dgm:presLayoutVars>
      </dgm:prSet>
      <dgm:spPr/>
    </dgm:pt>
    <dgm:pt modelId="{40C631DE-9065-4CC4-8A29-84172EDD271C}" type="pres">
      <dgm:prSet presAssocID="{DA9845B1-0092-4BA6-BFFC-158E033A9F9E}" presName="space" presStyleCnt="0"/>
      <dgm:spPr/>
    </dgm:pt>
    <dgm:pt modelId="{7460CA79-B8AA-414F-81C5-FCB7912A2E9D}" type="pres">
      <dgm:prSet presAssocID="{6DA12542-AE86-47F0-8668-B76B47A5D9A7}" presName="composite" presStyleCnt="0"/>
      <dgm:spPr/>
    </dgm:pt>
    <dgm:pt modelId="{E406E134-A543-4B4F-8D7C-F0F049B78A59}" type="pres">
      <dgm:prSet presAssocID="{6DA12542-AE86-47F0-8668-B76B47A5D9A7}" presName="parTx" presStyleLbl="node1" presStyleIdx="1" presStyleCnt="2">
        <dgm:presLayoutVars>
          <dgm:chMax val="0"/>
          <dgm:chPref val="0"/>
          <dgm:bulletEnabled val="1"/>
        </dgm:presLayoutVars>
      </dgm:prSet>
      <dgm:spPr/>
    </dgm:pt>
    <dgm:pt modelId="{084DC284-F793-499C-B1BC-F0E171E35314}" type="pres">
      <dgm:prSet presAssocID="{6DA12542-AE86-47F0-8668-B76B47A5D9A7}" presName="desTx" presStyleLbl="revTx" presStyleIdx="1" presStyleCnt="2">
        <dgm:presLayoutVars>
          <dgm:bulletEnabled val="1"/>
        </dgm:presLayoutVars>
      </dgm:prSet>
      <dgm:spPr/>
    </dgm:pt>
  </dgm:ptLst>
  <dgm:cxnLst>
    <dgm:cxn modelId="{95B88C05-52CA-4CBE-AF24-0E2B744F5206}" srcId="{5C236734-C4BA-43F9-A218-A53FE6E0C8D4}" destId="{6A9D10AB-0DBF-4440-97EE-E7D4898CE774}" srcOrd="1" destOrd="0" parTransId="{C06DFB5D-73CE-417D-A607-204A1EE600FA}" sibTransId="{07D5168C-74C0-4DA0-8D3C-4995B7B5E1E9}"/>
    <dgm:cxn modelId="{732DEF19-A25A-4B5E-BC28-33CED864A641}" srcId="{6DA12542-AE86-47F0-8668-B76B47A5D9A7}" destId="{60F96148-C081-4AE5-9D99-7719F6E78F69}" srcOrd="1" destOrd="0" parTransId="{B88297EC-D68D-455C-AE45-B8C73DFBFE89}" sibTransId="{C5E2FF57-B9BD-404E-BF5C-2B2969655815}"/>
    <dgm:cxn modelId="{AA0BDB2F-15BA-472E-AC1B-E2EB98F6BBC7}" srcId="{5C236734-C4BA-43F9-A218-A53FE6E0C8D4}" destId="{7762A826-175D-40E7-819E-D2A612A0D368}" srcOrd="0" destOrd="0" parTransId="{F38D9D6E-FF2D-4435-A243-224D3C0821BE}" sibTransId="{D98FFD8C-C340-4B62-82B8-07E7A57DA7A4}"/>
    <dgm:cxn modelId="{02E6C731-19F5-410E-96F6-D1786E2BC061}" type="presOf" srcId="{E63AE3E6-0C61-46DA-90BA-3026BE467139}" destId="{084DC284-F793-499C-B1BC-F0E171E35314}" srcOrd="0" destOrd="0" presId="urn:microsoft.com/office/officeart/2005/8/layout/chevron1"/>
    <dgm:cxn modelId="{17721033-D934-4E15-A095-348A44823076}" srcId="{5C236734-C4BA-43F9-A218-A53FE6E0C8D4}" destId="{4B76A412-F452-4997-9E54-00D9B3C78A8E}" srcOrd="2" destOrd="0" parTransId="{E1370FEC-DB60-480D-8919-A9B9C549D50F}" sibTransId="{2E413F06-C641-41D8-BE83-9E0A5F96A338}"/>
    <dgm:cxn modelId="{8E4CE93B-9B15-4B26-BE62-EB89327B5909}" type="presOf" srcId="{93B56E95-543D-45EF-A892-522BA25663F4}" destId="{A2F03348-DBDC-4178-86E6-5E1181668A25}" srcOrd="0" destOrd="0" presId="urn:microsoft.com/office/officeart/2005/8/layout/chevron1"/>
    <dgm:cxn modelId="{F865C43D-E572-4FC6-9783-527BFF38E85E}" type="presOf" srcId="{7762A826-175D-40E7-819E-D2A612A0D368}" destId="{9BE32FD0-F6B3-45D1-ADC1-04BF7213F484}" srcOrd="0" destOrd="0" presId="urn:microsoft.com/office/officeart/2005/8/layout/chevron1"/>
    <dgm:cxn modelId="{80520C5F-1457-47B9-84A3-567F1F0DB522}" type="presOf" srcId="{6DA12542-AE86-47F0-8668-B76B47A5D9A7}" destId="{E406E134-A543-4B4F-8D7C-F0F049B78A59}" srcOrd="0" destOrd="0" presId="urn:microsoft.com/office/officeart/2005/8/layout/chevron1"/>
    <dgm:cxn modelId="{24445C46-ACA9-4E8D-A70E-4B62686C6B99}" srcId="{93B56E95-543D-45EF-A892-522BA25663F4}" destId="{5C236734-C4BA-43F9-A218-A53FE6E0C8D4}" srcOrd="0" destOrd="0" parTransId="{9114B49A-CCF0-4880-AFF6-4546463EBAF3}" sibTransId="{DA9845B1-0092-4BA6-BFFC-158E033A9F9E}"/>
    <dgm:cxn modelId="{C7F3874D-F3A7-47AC-87F8-71447A1DD471}" type="presOf" srcId="{6A9D10AB-0DBF-4440-97EE-E7D4898CE774}" destId="{9BE32FD0-F6B3-45D1-ADC1-04BF7213F484}" srcOrd="0" destOrd="1" presId="urn:microsoft.com/office/officeart/2005/8/layout/chevron1"/>
    <dgm:cxn modelId="{FAA9306F-BC57-4A5C-8B17-D61D9C904E77}" srcId="{93B56E95-543D-45EF-A892-522BA25663F4}" destId="{6DA12542-AE86-47F0-8668-B76B47A5D9A7}" srcOrd="1" destOrd="0" parTransId="{67F88E07-BE39-4A4B-B872-9772E770F0BC}" sibTransId="{5A75E5CB-1F4B-4669-BD6F-FE3300760754}"/>
    <dgm:cxn modelId="{5694EE5A-7033-419F-A9A2-374A5294D7D5}" type="presOf" srcId="{60F96148-C081-4AE5-9D99-7719F6E78F69}" destId="{084DC284-F793-499C-B1BC-F0E171E35314}" srcOrd="0" destOrd="1" presId="urn:microsoft.com/office/officeart/2005/8/layout/chevron1"/>
    <dgm:cxn modelId="{AA17BC7C-42C5-482E-A0E3-B0B4D872EFE2}" type="presOf" srcId="{4B76A412-F452-4997-9E54-00D9B3C78A8E}" destId="{9BE32FD0-F6B3-45D1-ADC1-04BF7213F484}" srcOrd="0" destOrd="2" presId="urn:microsoft.com/office/officeart/2005/8/layout/chevron1"/>
    <dgm:cxn modelId="{8CBE3EAD-0A69-4045-BE37-F4128B91D940}" srcId="{5C236734-C4BA-43F9-A218-A53FE6E0C8D4}" destId="{8E5DBCFE-11D0-4631-A437-8353ED6A8176}" srcOrd="3" destOrd="0" parTransId="{543B6BB3-48E7-463A-87F6-C34951DF54B3}" sibTransId="{99E4D781-C63E-4A90-B0A9-4B614CE52757}"/>
    <dgm:cxn modelId="{1AE50FB4-8C10-4664-8491-724C9921472E}" type="presOf" srcId="{5C236734-C4BA-43F9-A218-A53FE6E0C8D4}" destId="{11392CCF-4F18-4C53-AC01-795FA2E430F3}" srcOrd="0" destOrd="0" presId="urn:microsoft.com/office/officeart/2005/8/layout/chevron1"/>
    <dgm:cxn modelId="{1A5FDFC1-CB02-4EBA-AECA-8F90C04E5AD0}" type="presOf" srcId="{8E5DBCFE-11D0-4631-A437-8353ED6A8176}" destId="{9BE32FD0-F6B3-45D1-ADC1-04BF7213F484}" srcOrd="0" destOrd="3" presId="urn:microsoft.com/office/officeart/2005/8/layout/chevron1"/>
    <dgm:cxn modelId="{78876CC7-0F37-4D2C-80BE-F164084AF0F1}" srcId="{6DA12542-AE86-47F0-8668-B76B47A5D9A7}" destId="{E63AE3E6-0C61-46DA-90BA-3026BE467139}" srcOrd="0" destOrd="0" parTransId="{A6608B60-BD4F-41D7-8E24-C46E57FEDFE1}" sibTransId="{CD8EC6F3-8BAB-462C-AAE7-899F22E93323}"/>
    <dgm:cxn modelId="{F1CB3D83-C20D-4F91-93E0-62FF0B9F8012}" type="presParOf" srcId="{A2F03348-DBDC-4178-86E6-5E1181668A25}" destId="{DCF44088-3225-47E4-BD95-3462F206073D}" srcOrd="0" destOrd="0" presId="urn:microsoft.com/office/officeart/2005/8/layout/chevron1"/>
    <dgm:cxn modelId="{9F63C689-153B-4F9F-8EBF-45EE953FA656}" type="presParOf" srcId="{DCF44088-3225-47E4-BD95-3462F206073D}" destId="{11392CCF-4F18-4C53-AC01-795FA2E430F3}" srcOrd="0" destOrd="0" presId="urn:microsoft.com/office/officeart/2005/8/layout/chevron1"/>
    <dgm:cxn modelId="{625E6CE8-8626-4A2D-BC6D-FE18CB1E96D1}" type="presParOf" srcId="{DCF44088-3225-47E4-BD95-3462F206073D}" destId="{9BE32FD0-F6B3-45D1-ADC1-04BF7213F484}" srcOrd="1" destOrd="0" presId="urn:microsoft.com/office/officeart/2005/8/layout/chevron1"/>
    <dgm:cxn modelId="{24349208-4C54-4295-9620-C278410CE4D0}" type="presParOf" srcId="{A2F03348-DBDC-4178-86E6-5E1181668A25}" destId="{40C631DE-9065-4CC4-8A29-84172EDD271C}" srcOrd="1" destOrd="0" presId="urn:microsoft.com/office/officeart/2005/8/layout/chevron1"/>
    <dgm:cxn modelId="{8EF43444-E485-42DB-8561-9DB3DFEE585E}" type="presParOf" srcId="{A2F03348-DBDC-4178-86E6-5E1181668A25}" destId="{7460CA79-B8AA-414F-81C5-FCB7912A2E9D}" srcOrd="2" destOrd="0" presId="urn:microsoft.com/office/officeart/2005/8/layout/chevron1"/>
    <dgm:cxn modelId="{0C384420-6A4A-43EA-89F4-E6C2E73C65BF}" type="presParOf" srcId="{7460CA79-B8AA-414F-81C5-FCB7912A2E9D}" destId="{E406E134-A543-4B4F-8D7C-F0F049B78A59}" srcOrd="0" destOrd="0" presId="urn:microsoft.com/office/officeart/2005/8/layout/chevron1"/>
    <dgm:cxn modelId="{E5C9F075-245C-467C-B376-45DD33AE9B79}" type="presParOf" srcId="{7460CA79-B8AA-414F-81C5-FCB7912A2E9D}" destId="{084DC284-F793-499C-B1BC-F0E171E35314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A14497-BFA0-40CE-B6F1-80F04F2C55D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85E0765-660D-4066-8C0A-4340350776AA}">
      <dgm:prSet/>
      <dgm:spPr/>
      <dgm:t>
        <a:bodyPr/>
        <a:lstStyle/>
        <a:p>
          <a:r>
            <a:rPr lang="en-US"/>
            <a:t>Significant Losses</a:t>
          </a:r>
        </a:p>
      </dgm:t>
    </dgm:pt>
    <dgm:pt modelId="{DFB1869A-4F07-4C62-A5D6-3DEC09971D2B}" type="parTrans" cxnId="{B22735FD-A7CF-4AC1-B676-5FE19DCB7CB8}">
      <dgm:prSet/>
      <dgm:spPr/>
      <dgm:t>
        <a:bodyPr/>
        <a:lstStyle/>
        <a:p>
          <a:endParaRPr lang="en-US"/>
        </a:p>
      </dgm:t>
    </dgm:pt>
    <dgm:pt modelId="{659D7B95-F9E1-41F0-AB27-762558364344}" type="sibTrans" cxnId="{B22735FD-A7CF-4AC1-B676-5FE19DCB7CB8}">
      <dgm:prSet/>
      <dgm:spPr/>
      <dgm:t>
        <a:bodyPr/>
        <a:lstStyle/>
        <a:p>
          <a:endParaRPr lang="en-US"/>
        </a:p>
      </dgm:t>
    </dgm:pt>
    <dgm:pt modelId="{D365650D-CA0B-4FD5-ADBB-94357C952390}">
      <dgm:prSet/>
      <dgm:spPr/>
      <dgm:t>
        <a:bodyPr/>
        <a:lstStyle/>
        <a:p>
          <a:r>
            <a:rPr lang="en-US"/>
            <a:t>Surviving a Spouse</a:t>
          </a:r>
        </a:p>
      </dgm:t>
    </dgm:pt>
    <dgm:pt modelId="{81973B44-4332-4579-8F4F-F25D91B9B04F}" type="parTrans" cxnId="{CFBB68D2-4F58-4AD1-A183-7340C96F6FFB}">
      <dgm:prSet/>
      <dgm:spPr/>
      <dgm:t>
        <a:bodyPr/>
        <a:lstStyle/>
        <a:p>
          <a:endParaRPr lang="en-US"/>
        </a:p>
      </dgm:t>
    </dgm:pt>
    <dgm:pt modelId="{87355AFF-45C7-4350-969B-391176A36C38}" type="sibTrans" cxnId="{CFBB68D2-4F58-4AD1-A183-7340C96F6FFB}">
      <dgm:prSet/>
      <dgm:spPr/>
      <dgm:t>
        <a:bodyPr/>
        <a:lstStyle/>
        <a:p>
          <a:endParaRPr lang="en-US"/>
        </a:p>
      </dgm:t>
    </dgm:pt>
    <dgm:pt modelId="{4A6B03FC-288A-4C09-A1F5-C9570ACF03E4}">
      <dgm:prSet/>
      <dgm:spPr/>
      <dgm:t>
        <a:bodyPr/>
        <a:lstStyle/>
        <a:p>
          <a:r>
            <a:rPr lang="en-US"/>
            <a:t>Losing a Parent in Adulthood</a:t>
          </a:r>
        </a:p>
      </dgm:t>
    </dgm:pt>
    <dgm:pt modelId="{E60059C7-EBF3-4964-B459-1DC9F4CA66FF}" type="parTrans" cxnId="{59363D0F-299C-47AB-B9AF-F16A88871283}">
      <dgm:prSet/>
      <dgm:spPr/>
      <dgm:t>
        <a:bodyPr/>
        <a:lstStyle/>
        <a:p>
          <a:endParaRPr lang="en-US"/>
        </a:p>
      </dgm:t>
    </dgm:pt>
    <dgm:pt modelId="{25096A6D-B3E9-4D17-B440-52AE2DCD4BB6}" type="sibTrans" cxnId="{59363D0F-299C-47AB-B9AF-F16A88871283}">
      <dgm:prSet/>
      <dgm:spPr/>
      <dgm:t>
        <a:bodyPr/>
        <a:lstStyle/>
        <a:p>
          <a:endParaRPr lang="en-US"/>
        </a:p>
      </dgm:t>
    </dgm:pt>
    <dgm:pt modelId="{F8AF8C05-4629-4B54-9694-52E80DFB9248}">
      <dgm:prSet/>
      <dgm:spPr/>
      <dgm:t>
        <a:bodyPr/>
        <a:lstStyle/>
        <a:p>
          <a:r>
            <a:rPr lang="en-US"/>
            <a:t>Losing a Child</a:t>
          </a:r>
        </a:p>
      </dgm:t>
    </dgm:pt>
    <dgm:pt modelId="{15E26FB3-0090-4F00-BC9E-44FDE22C4AF9}" type="parTrans" cxnId="{10F20448-EBA8-4EF0-8D40-4F36B8A80626}">
      <dgm:prSet/>
      <dgm:spPr/>
      <dgm:t>
        <a:bodyPr/>
        <a:lstStyle/>
        <a:p>
          <a:endParaRPr lang="en-US"/>
        </a:p>
      </dgm:t>
    </dgm:pt>
    <dgm:pt modelId="{92433762-1419-4F9F-838C-5CF2BA200B77}" type="sibTrans" cxnId="{10F20448-EBA8-4EF0-8D40-4F36B8A80626}">
      <dgm:prSet/>
      <dgm:spPr/>
      <dgm:t>
        <a:bodyPr/>
        <a:lstStyle/>
        <a:p>
          <a:endParaRPr lang="en-US"/>
        </a:p>
      </dgm:t>
    </dgm:pt>
    <dgm:pt modelId="{2C0886A9-2BC9-4A5D-8630-4D7A789F5090}">
      <dgm:prSet/>
      <dgm:spPr/>
      <dgm:t>
        <a:bodyPr/>
        <a:lstStyle/>
        <a:p>
          <a:r>
            <a:rPr lang="en-US"/>
            <a:t>Mourning a Miscarriage</a:t>
          </a:r>
        </a:p>
      </dgm:t>
    </dgm:pt>
    <dgm:pt modelId="{BCA6E746-C953-41D3-B041-6D770D090B52}" type="parTrans" cxnId="{E77588AC-62DB-4921-A394-89A9A02CFD4A}">
      <dgm:prSet/>
      <dgm:spPr/>
      <dgm:t>
        <a:bodyPr/>
        <a:lstStyle/>
        <a:p>
          <a:endParaRPr lang="en-US"/>
        </a:p>
      </dgm:t>
    </dgm:pt>
    <dgm:pt modelId="{3E53A683-6105-428A-8A9E-8941CF0BAFE6}" type="sibTrans" cxnId="{E77588AC-62DB-4921-A394-89A9A02CFD4A}">
      <dgm:prSet/>
      <dgm:spPr/>
      <dgm:t>
        <a:bodyPr/>
        <a:lstStyle/>
        <a:p>
          <a:endParaRPr lang="en-US"/>
        </a:p>
      </dgm:t>
    </dgm:pt>
    <dgm:pt modelId="{7B621A5C-57E1-4C6F-AA29-DC1057EAFA8A}" type="pres">
      <dgm:prSet presAssocID="{EAA14497-BFA0-40CE-B6F1-80F04F2C55D5}" presName="linear" presStyleCnt="0">
        <dgm:presLayoutVars>
          <dgm:animLvl val="lvl"/>
          <dgm:resizeHandles val="exact"/>
        </dgm:presLayoutVars>
      </dgm:prSet>
      <dgm:spPr/>
    </dgm:pt>
    <dgm:pt modelId="{5C35680F-D431-4E58-BAC6-90B7D1E668DE}" type="pres">
      <dgm:prSet presAssocID="{385E0765-660D-4066-8C0A-4340350776A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D18256A-8427-4517-9939-6AFFC646EB93}" type="pres">
      <dgm:prSet presAssocID="{659D7B95-F9E1-41F0-AB27-762558364344}" presName="spacer" presStyleCnt="0"/>
      <dgm:spPr/>
    </dgm:pt>
    <dgm:pt modelId="{A318CE98-64CC-4A65-B897-AB08CDCF34F3}" type="pres">
      <dgm:prSet presAssocID="{D365650D-CA0B-4FD5-ADBB-94357C95239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EF95C1C-A548-4788-9F9B-EC83D543097C}" type="pres">
      <dgm:prSet presAssocID="{87355AFF-45C7-4350-969B-391176A36C38}" presName="spacer" presStyleCnt="0"/>
      <dgm:spPr/>
    </dgm:pt>
    <dgm:pt modelId="{168D8DB9-2D35-4981-8EDA-5BFAC2B38EF7}" type="pres">
      <dgm:prSet presAssocID="{4A6B03FC-288A-4C09-A1F5-C9570ACF03E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2FA1685-CE98-42ED-8684-0ED6C05FE650}" type="pres">
      <dgm:prSet presAssocID="{25096A6D-B3E9-4D17-B440-52AE2DCD4BB6}" presName="spacer" presStyleCnt="0"/>
      <dgm:spPr/>
    </dgm:pt>
    <dgm:pt modelId="{7F7D36C3-65ED-4767-A558-BBEA4F935308}" type="pres">
      <dgm:prSet presAssocID="{F8AF8C05-4629-4B54-9694-52E80DFB924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5D1E72C-539C-411D-AD68-DDBE0B64E8F3}" type="pres">
      <dgm:prSet presAssocID="{92433762-1419-4F9F-838C-5CF2BA200B77}" presName="spacer" presStyleCnt="0"/>
      <dgm:spPr/>
    </dgm:pt>
    <dgm:pt modelId="{F230876D-C9BE-4F2F-A06F-211BF435680F}" type="pres">
      <dgm:prSet presAssocID="{2C0886A9-2BC9-4A5D-8630-4D7A789F509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B660C05-2746-43AA-90B0-C5B37952A03A}" type="presOf" srcId="{2C0886A9-2BC9-4A5D-8630-4D7A789F5090}" destId="{F230876D-C9BE-4F2F-A06F-211BF435680F}" srcOrd="0" destOrd="0" presId="urn:microsoft.com/office/officeart/2005/8/layout/vList2"/>
    <dgm:cxn modelId="{59363D0F-299C-47AB-B9AF-F16A88871283}" srcId="{EAA14497-BFA0-40CE-B6F1-80F04F2C55D5}" destId="{4A6B03FC-288A-4C09-A1F5-C9570ACF03E4}" srcOrd="2" destOrd="0" parTransId="{E60059C7-EBF3-4964-B459-1DC9F4CA66FF}" sibTransId="{25096A6D-B3E9-4D17-B440-52AE2DCD4BB6}"/>
    <dgm:cxn modelId="{777D0C28-80AC-4D0B-8AD2-8E6B92E5E612}" type="presOf" srcId="{EAA14497-BFA0-40CE-B6F1-80F04F2C55D5}" destId="{7B621A5C-57E1-4C6F-AA29-DC1057EAFA8A}" srcOrd="0" destOrd="0" presId="urn:microsoft.com/office/officeart/2005/8/layout/vList2"/>
    <dgm:cxn modelId="{10F20448-EBA8-4EF0-8D40-4F36B8A80626}" srcId="{EAA14497-BFA0-40CE-B6F1-80F04F2C55D5}" destId="{F8AF8C05-4629-4B54-9694-52E80DFB9248}" srcOrd="3" destOrd="0" parTransId="{15E26FB3-0090-4F00-BC9E-44FDE22C4AF9}" sibTransId="{92433762-1419-4F9F-838C-5CF2BA200B77}"/>
    <dgm:cxn modelId="{DB12B44C-1E4F-4387-AF7A-E526C1600C85}" type="presOf" srcId="{4A6B03FC-288A-4C09-A1F5-C9570ACF03E4}" destId="{168D8DB9-2D35-4981-8EDA-5BFAC2B38EF7}" srcOrd="0" destOrd="0" presId="urn:microsoft.com/office/officeart/2005/8/layout/vList2"/>
    <dgm:cxn modelId="{8D230975-C71E-485A-BDFF-650D486154C7}" type="presOf" srcId="{D365650D-CA0B-4FD5-ADBB-94357C952390}" destId="{A318CE98-64CC-4A65-B897-AB08CDCF34F3}" srcOrd="0" destOrd="0" presId="urn:microsoft.com/office/officeart/2005/8/layout/vList2"/>
    <dgm:cxn modelId="{B96523AB-2022-46C7-AB45-478BD6799879}" type="presOf" srcId="{F8AF8C05-4629-4B54-9694-52E80DFB9248}" destId="{7F7D36C3-65ED-4767-A558-BBEA4F935308}" srcOrd="0" destOrd="0" presId="urn:microsoft.com/office/officeart/2005/8/layout/vList2"/>
    <dgm:cxn modelId="{E77588AC-62DB-4921-A394-89A9A02CFD4A}" srcId="{EAA14497-BFA0-40CE-B6F1-80F04F2C55D5}" destId="{2C0886A9-2BC9-4A5D-8630-4D7A789F5090}" srcOrd="4" destOrd="0" parTransId="{BCA6E746-C953-41D3-B041-6D770D090B52}" sibTransId="{3E53A683-6105-428A-8A9E-8941CF0BAFE6}"/>
    <dgm:cxn modelId="{D66979C7-F3C1-4F81-8333-77F188702D92}" type="presOf" srcId="{385E0765-660D-4066-8C0A-4340350776AA}" destId="{5C35680F-D431-4E58-BAC6-90B7D1E668DE}" srcOrd="0" destOrd="0" presId="urn:microsoft.com/office/officeart/2005/8/layout/vList2"/>
    <dgm:cxn modelId="{CFBB68D2-4F58-4AD1-A183-7340C96F6FFB}" srcId="{EAA14497-BFA0-40CE-B6F1-80F04F2C55D5}" destId="{D365650D-CA0B-4FD5-ADBB-94357C952390}" srcOrd="1" destOrd="0" parTransId="{81973B44-4332-4579-8F4F-F25D91B9B04F}" sibTransId="{87355AFF-45C7-4350-969B-391176A36C38}"/>
    <dgm:cxn modelId="{B22735FD-A7CF-4AC1-B676-5FE19DCB7CB8}" srcId="{EAA14497-BFA0-40CE-B6F1-80F04F2C55D5}" destId="{385E0765-660D-4066-8C0A-4340350776AA}" srcOrd="0" destOrd="0" parTransId="{DFB1869A-4F07-4C62-A5D6-3DEC09971D2B}" sibTransId="{659D7B95-F9E1-41F0-AB27-762558364344}"/>
    <dgm:cxn modelId="{A9B480C5-F501-47F1-A66A-8BB03B4EA35A}" type="presParOf" srcId="{7B621A5C-57E1-4C6F-AA29-DC1057EAFA8A}" destId="{5C35680F-D431-4E58-BAC6-90B7D1E668DE}" srcOrd="0" destOrd="0" presId="urn:microsoft.com/office/officeart/2005/8/layout/vList2"/>
    <dgm:cxn modelId="{78E21026-1790-4595-9E79-EC130EE3695F}" type="presParOf" srcId="{7B621A5C-57E1-4C6F-AA29-DC1057EAFA8A}" destId="{3D18256A-8427-4517-9939-6AFFC646EB93}" srcOrd="1" destOrd="0" presId="urn:microsoft.com/office/officeart/2005/8/layout/vList2"/>
    <dgm:cxn modelId="{F9BF062F-FFFC-40F5-BB43-AEAA1E4BA02E}" type="presParOf" srcId="{7B621A5C-57E1-4C6F-AA29-DC1057EAFA8A}" destId="{A318CE98-64CC-4A65-B897-AB08CDCF34F3}" srcOrd="2" destOrd="0" presId="urn:microsoft.com/office/officeart/2005/8/layout/vList2"/>
    <dgm:cxn modelId="{2326634B-5501-43DC-98E2-F8D2027AE62B}" type="presParOf" srcId="{7B621A5C-57E1-4C6F-AA29-DC1057EAFA8A}" destId="{2EF95C1C-A548-4788-9F9B-EC83D543097C}" srcOrd="3" destOrd="0" presId="urn:microsoft.com/office/officeart/2005/8/layout/vList2"/>
    <dgm:cxn modelId="{EABBF1BB-B52B-435C-AD02-5C1AB2CDC395}" type="presParOf" srcId="{7B621A5C-57E1-4C6F-AA29-DC1057EAFA8A}" destId="{168D8DB9-2D35-4981-8EDA-5BFAC2B38EF7}" srcOrd="4" destOrd="0" presId="urn:microsoft.com/office/officeart/2005/8/layout/vList2"/>
    <dgm:cxn modelId="{212653AA-D866-4FE7-89F8-61C3237656D7}" type="presParOf" srcId="{7B621A5C-57E1-4C6F-AA29-DC1057EAFA8A}" destId="{32FA1685-CE98-42ED-8684-0ED6C05FE650}" srcOrd="5" destOrd="0" presId="urn:microsoft.com/office/officeart/2005/8/layout/vList2"/>
    <dgm:cxn modelId="{9E70DCC1-689A-403D-BE16-C1C6992AA38B}" type="presParOf" srcId="{7B621A5C-57E1-4C6F-AA29-DC1057EAFA8A}" destId="{7F7D36C3-65ED-4767-A558-BBEA4F935308}" srcOrd="6" destOrd="0" presId="urn:microsoft.com/office/officeart/2005/8/layout/vList2"/>
    <dgm:cxn modelId="{9EF3F7BC-0C38-4D27-8179-1311E3AF7297}" type="presParOf" srcId="{7B621A5C-57E1-4C6F-AA29-DC1057EAFA8A}" destId="{85D1E72C-539C-411D-AD68-DDBE0B64E8F3}" srcOrd="7" destOrd="0" presId="urn:microsoft.com/office/officeart/2005/8/layout/vList2"/>
    <dgm:cxn modelId="{31F5182C-598D-4BCD-BAC0-4B5507A90F52}" type="presParOf" srcId="{7B621A5C-57E1-4C6F-AA29-DC1057EAFA8A}" destId="{F230876D-C9BE-4F2F-A06F-211BF435680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910C42-7AF3-46CA-9342-93B1E5B68F5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14ED540-6DF5-41FC-9797-7B7E6A77F33F}">
      <dgm:prSet/>
      <dgm:spPr/>
      <dgm:t>
        <a:bodyPr/>
        <a:lstStyle/>
        <a:p>
          <a:r>
            <a:rPr lang="en-US"/>
            <a:t>Suicide</a:t>
          </a:r>
        </a:p>
      </dgm:t>
    </dgm:pt>
    <dgm:pt modelId="{4D853AA4-EDF8-4A6E-A395-B3C347394DDA}" type="parTrans" cxnId="{7C1F3AE6-C776-4B01-B3A1-11AD62870D4F}">
      <dgm:prSet/>
      <dgm:spPr/>
      <dgm:t>
        <a:bodyPr/>
        <a:lstStyle/>
        <a:p>
          <a:endParaRPr lang="en-US"/>
        </a:p>
      </dgm:t>
    </dgm:pt>
    <dgm:pt modelId="{D403CB9F-FD5C-444F-A4E7-BC9E8206BEBE}" type="sibTrans" cxnId="{7C1F3AE6-C776-4B01-B3A1-11AD62870D4F}">
      <dgm:prSet/>
      <dgm:spPr/>
      <dgm:t>
        <a:bodyPr/>
        <a:lstStyle/>
        <a:p>
          <a:endParaRPr lang="en-US"/>
        </a:p>
      </dgm:t>
    </dgm:pt>
    <dgm:pt modelId="{CBFBEE99-D109-4C2F-946D-3BCF0D7DE901}">
      <dgm:prSet/>
      <dgm:spPr/>
      <dgm:t>
        <a:bodyPr/>
        <a:lstStyle/>
        <a:p>
          <a:r>
            <a:rPr lang="en-US"/>
            <a:t>Hastening Death</a:t>
          </a:r>
        </a:p>
      </dgm:t>
    </dgm:pt>
    <dgm:pt modelId="{244BBCAB-5820-4194-B842-82321874F4AD}" type="parTrans" cxnId="{4A57EED2-5A78-4F80-8FC6-83EB5C7CF71D}">
      <dgm:prSet/>
      <dgm:spPr/>
      <dgm:t>
        <a:bodyPr/>
        <a:lstStyle/>
        <a:p>
          <a:endParaRPr lang="en-US"/>
        </a:p>
      </dgm:t>
    </dgm:pt>
    <dgm:pt modelId="{7D23C248-CA04-4C5C-9F63-B42EA9852BF9}" type="sibTrans" cxnId="{4A57EED2-5A78-4F80-8FC6-83EB5C7CF71D}">
      <dgm:prSet/>
      <dgm:spPr/>
      <dgm:t>
        <a:bodyPr/>
        <a:lstStyle/>
        <a:p>
          <a:endParaRPr lang="en-US"/>
        </a:p>
      </dgm:t>
    </dgm:pt>
    <dgm:pt modelId="{865CBA85-5553-4487-B884-DD0350EAD33F}">
      <dgm:prSet/>
      <dgm:spPr/>
      <dgm:t>
        <a:bodyPr/>
        <a:lstStyle/>
        <a:p>
          <a:r>
            <a:rPr lang="en-US"/>
            <a:t>Passive Euthanasia</a:t>
          </a:r>
        </a:p>
      </dgm:t>
    </dgm:pt>
    <dgm:pt modelId="{7FCA265F-ED2E-4309-8F8D-DB8085B2E4E6}" type="parTrans" cxnId="{49B7AED0-AFF2-41F7-8729-E39271A165F4}">
      <dgm:prSet/>
      <dgm:spPr/>
      <dgm:t>
        <a:bodyPr/>
        <a:lstStyle/>
        <a:p>
          <a:endParaRPr lang="en-US"/>
        </a:p>
      </dgm:t>
    </dgm:pt>
    <dgm:pt modelId="{4EC4EBBB-3F9D-4510-8502-078188BCC5A3}" type="sibTrans" cxnId="{49B7AED0-AFF2-41F7-8729-E39271A165F4}">
      <dgm:prSet/>
      <dgm:spPr/>
      <dgm:t>
        <a:bodyPr/>
        <a:lstStyle/>
        <a:p>
          <a:endParaRPr lang="en-US"/>
        </a:p>
      </dgm:t>
    </dgm:pt>
    <dgm:pt modelId="{B421802D-939D-4225-A70F-1D1C086C913F}">
      <dgm:prSet/>
      <dgm:spPr/>
      <dgm:t>
        <a:bodyPr/>
        <a:lstStyle/>
        <a:p>
          <a:r>
            <a:rPr lang="en-ID"/>
            <a:t>Active Euthanasia</a:t>
          </a:r>
          <a:endParaRPr lang="en-US"/>
        </a:p>
      </dgm:t>
    </dgm:pt>
    <dgm:pt modelId="{12B5FD3D-8CE1-4BB1-BCC2-466DCF2332F5}" type="parTrans" cxnId="{99EA08C8-F91B-4C44-8CDF-6F6C38CD1157}">
      <dgm:prSet/>
      <dgm:spPr/>
      <dgm:t>
        <a:bodyPr/>
        <a:lstStyle/>
        <a:p>
          <a:endParaRPr lang="en-US"/>
        </a:p>
      </dgm:t>
    </dgm:pt>
    <dgm:pt modelId="{04181174-2BF5-4CC5-AAC8-CB4B1C82699D}" type="sibTrans" cxnId="{99EA08C8-F91B-4C44-8CDF-6F6C38CD1157}">
      <dgm:prSet/>
      <dgm:spPr/>
      <dgm:t>
        <a:bodyPr/>
        <a:lstStyle/>
        <a:p>
          <a:endParaRPr lang="en-US"/>
        </a:p>
      </dgm:t>
    </dgm:pt>
    <dgm:pt modelId="{D889F4D7-65ED-45D6-88B2-6D1431E1D5ED}">
      <dgm:prSet/>
      <dgm:spPr/>
      <dgm:t>
        <a:bodyPr/>
        <a:lstStyle/>
        <a:p>
          <a:r>
            <a:rPr lang="en-ID"/>
            <a:t>Advance Directive (Living Will)</a:t>
          </a:r>
          <a:endParaRPr lang="en-US"/>
        </a:p>
      </dgm:t>
    </dgm:pt>
    <dgm:pt modelId="{BD5A917A-D990-4618-8FEB-F61AD7DC6399}" type="parTrans" cxnId="{35067076-A063-44A3-A068-09418BD1898D}">
      <dgm:prSet/>
      <dgm:spPr/>
      <dgm:t>
        <a:bodyPr/>
        <a:lstStyle/>
        <a:p>
          <a:endParaRPr lang="en-US"/>
        </a:p>
      </dgm:t>
    </dgm:pt>
    <dgm:pt modelId="{C2976A6E-620A-4E98-8DEA-AFFB56BF9A79}" type="sibTrans" cxnId="{35067076-A063-44A3-A068-09418BD1898D}">
      <dgm:prSet/>
      <dgm:spPr/>
      <dgm:t>
        <a:bodyPr/>
        <a:lstStyle/>
        <a:p>
          <a:endParaRPr lang="en-US"/>
        </a:p>
      </dgm:t>
    </dgm:pt>
    <dgm:pt modelId="{0475884E-8D65-4419-90B8-B8B77282A595}">
      <dgm:prSet/>
      <dgm:spPr/>
      <dgm:t>
        <a:bodyPr/>
        <a:lstStyle/>
        <a:p>
          <a:r>
            <a:rPr lang="en-ID"/>
            <a:t>Durable Power of Attorney</a:t>
          </a:r>
          <a:endParaRPr lang="en-US"/>
        </a:p>
      </dgm:t>
    </dgm:pt>
    <dgm:pt modelId="{F46110A6-A85B-4C44-B71C-BCE957895591}" type="parTrans" cxnId="{0FF42E5E-63E8-417E-9BBF-929CAD36B795}">
      <dgm:prSet/>
      <dgm:spPr/>
      <dgm:t>
        <a:bodyPr/>
        <a:lstStyle/>
        <a:p>
          <a:endParaRPr lang="en-US"/>
        </a:p>
      </dgm:t>
    </dgm:pt>
    <dgm:pt modelId="{EF15E0C8-4552-4529-9566-97421D8720C3}" type="sibTrans" cxnId="{0FF42E5E-63E8-417E-9BBF-929CAD36B795}">
      <dgm:prSet/>
      <dgm:spPr/>
      <dgm:t>
        <a:bodyPr/>
        <a:lstStyle/>
        <a:p>
          <a:endParaRPr lang="en-US"/>
        </a:p>
      </dgm:t>
    </dgm:pt>
    <dgm:pt modelId="{B97875B6-D6E2-43D9-9F76-F3432FBC03EF}">
      <dgm:prSet/>
      <dgm:spPr/>
      <dgm:t>
        <a:bodyPr/>
        <a:lstStyle/>
        <a:p>
          <a:r>
            <a:rPr lang="en-ID"/>
            <a:t>Assisted Suicide</a:t>
          </a:r>
          <a:endParaRPr lang="en-US"/>
        </a:p>
      </dgm:t>
    </dgm:pt>
    <dgm:pt modelId="{F8F0AA56-2914-42EB-A3DE-05674F85AC11}" type="parTrans" cxnId="{783C18F7-44CE-46B9-9EFB-6ED9433C4258}">
      <dgm:prSet/>
      <dgm:spPr/>
      <dgm:t>
        <a:bodyPr/>
        <a:lstStyle/>
        <a:p>
          <a:endParaRPr lang="en-US"/>
        </a:p>
      </dgm:t>
    </dgm:pt>
    <dgm:pt modelId="{05225734-6A32-476F-9995-8178B7966609}" type="sibTrans" cxnId="{783C18F7-44CE-46B9-9EFB-6ED9433C4258}">
      <dgm:prSet/>
      <dgm:spPr/>
      <dgm:t>
        <a:bodyPr/>
        <a:lstStyle/>
        <a:p>
          <a:endParaRPr lang="en-US"/>
        </a:p>
      </dgm:t>
    </dgm:pt>
    <dgm:pt modelId="{9808699A-BFEE-4C80-AD4E-39827D0D805B}">
      <dgm:prSet/>
      <dgm:spPr/>
      <dgm:t>
        <a:bodyPr/>
        <a:lstStyle/>
        <a:p>
          <a:r>
            <a:rPr lang="en-ID"/>
            <a:t>Legalizing Physician Aid in Dying</a:t>
          </a:r>
          <a:endParaRPr lang="en-US"/>
        </a:p>
      </dgm:t>
    </dgm:pt>
    <dgm:pt modelId="{E28C84AC-AA6D-43A9-90AA-B6E9488AF74F}" type="parTrans" cxnId="{FE736570-F6E6-43A6-BE8D-47B76FC2CF26}">
      <dgm:prSet/>
      <dgm:spPr/>
      <dgm:t>
        <a:bodyPr/>
        <a:lstStyle/>
        <a:p>
          <a:endParaRPr lang="en-US"/>
        </a:p>
      </dgm:t>
    </dgm:pt>
    <dgm:pt modelId="{1381603E-6BBA-4E22-8941-A1463C3BC052}" type="sibTrans" cxnId="{FE736570-F6E6-43A6-BE8D-47B76FC2CF26}">
      <dgm:prSet/>
      <dgm:spPr/>
      <dgm:t>
        <a:bodyPr/>
        <a:lstStyle/>
        <a:p>
          <a:endParaRPr lang="en-US"/>
        </a:p>
      </dgm:t>
    </dgm:pt>
    <dgm:pt modelId="{CE5E157F-BB50-4CE6-8EFF-B27D9BCCE751}">
      <dgm:prSet/>
      <dgm:spPr/>
      <dgm:t>
        <a:bodyPr/>
        <a:lstStyle/>
        <a:p>
          <a:r>
            <a:rPr lang="en-ID"/>
            <a:t>End-of-Life Decisions and Cultural Attitude</a:t>
          </a:r>
          <a:endParaRPr lang="en-US"/>
        </a:p>
      </dgm:t>
    </dgm:pt>
    <dgm:pt modelId="{EC9F9799-776A-48B7-8133-146BF94959AB}" type="parTrans" cxnId="{223A0B7F-541A-45FB-9ABA-7EC9A4C2CFA0}">
      <dgm:prSet/>
      <dgm:spPr/>
      <dgm:t>
        <a:bodyPr/>
        <a:lstStyle/>
        <a:p>
          <a:endParaRPr lang="en-US"/>
        </a:p>
      </dgm:t>
    </dgm:pt>
    <dgm:pt modelId="{D241C706-537E-4645-BCD4-7B21343526E3}" type="sibTrans" cxnId="{223A0B7F-541A-45FB-9ABA-7EC9A4C2CFA0}">
      <dgm:prSet/>
      <dgm:spPr/>
      <dgm:t>
        <a:bodyPr/>
        <a:lstStyle/>
        <a:p>
          <a:endParaRPr lang="en-US"/>
        </a:p>
      </dgm:t>
    </dgm:pt>
    <dgm:pt modelId="{DF0A13F9-3F2B-4AEF-90D1-C42FCB184557}">
      <dgm:prSet/>
      <dgm:spPr/>
      <dgm:t>
        <a:bodyPr/>
        <a:lstStyle/>
        <a:p>
          <a:r>
            <a:rPr lang="en-ID"/>
            <a:t>End-of-Life Options and Diversity Concerns</a:t>
          </a:r>
          <a:endParaRPr lang="en-US"/>
        </a:p>
      </dgm:t>
    </dgm:pt>
    <dgm:pt modelId="{241B2541-CE98-4532-9878-7EBB9B7B8414}" type="parTrans" cxnId="{B1AAF402-5A6B-4B32-8DE7-0D85A4865289}">
      <dgm:prSet/>
      <dgm:spPr/>
      <dgm:t>
        <a:bodyPr/>
        <a:lstStyle/>
        <a:p>
          <a:endParaRPr lang="en-US"/>
        </a:p>
      </dgm:t>
    </dgm:pt>
    <dgm:pt modelId="{4B2087F1-7506-4FA4-87B9-75498CE53934}" type="sibTrans" cxnId="{B1AAF402-5A6B-4B32-8DE7-0D85A4865289}">
      <dgm:prSet/>
      <dgm:spPr/>
      <dgm:t>
        <a:bodyPr/>
        <a:lstStyle/>
        <a:p>
          <a:endParaRPr lang="en-US"/>
        </a:p>
      </dgm:t>
    </dgm:pt>
    <dgm:pt modelId="{CAE82789-935E-48BF-9252-5D0100D65B84}" type="pres">
      <dgm:prSet presAssocID="{07910C42-7AF3-46CA-9342-93B1E5B68F5D}" presName="root" presStyleCnt="0">
        <dgm:presLayoutVars>
          <dgm:dir/>
          <dgm:resizeHandles val="exact"/>
        </dgm:presLayoutVars>
      </dgm:prSet>
      <dgm:spPr/>
    </dgm:pt>
    <dgm:pt modelId="{16531A65-395A-4C78-96FE-F2E55728DBDA}" type="pres">
      <dgm:prSet presAssocID="{D14ED540-6DF5-41FC-9797-7B7E6A77F33F}" presName="compNode" presStyleCnt="0"/>
      <dgm:spPr/>
    </dgm:pt>
    <dgm:pt modelId="{69BF4949-F2FF-4409-87BB-BF337CA08C5A}" type="pres">
      <dgm:prSet presAssocID="{D14ED540-6DF5-41FC-9797-7B7E6A77F33F}" presName="bgRect" presStyleLbl="bgShp" presStyleIdx="0" presStyleCnt="8"/>
      <dgm:spPr/>
    </dgm:pt>
    <dgm:pt modelId="{3A38FBF5-E74B-4363-9825-CBA71B62B134}" type="pres">
      <dgm:prSet presAssocID="{D14ED540-6DF5-41FC-9797-7B7E6A77F33F}" presName="iconRect" presStyleLbl="node1" presStyleIdx="0" presStyleCnt="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Solid Fill"/>
        </a:ext>
      </dgm:extLst>
    </dgm:pt>
    <dgm:pt modelId="{2BECBC92-A15C-4534-A4AB-F7C54B55F9C5}" type="pres">
      <dgm:prSet presAssocID="{D14ED540-6DF5-41FC-9797-7B7E6A77F33F}" presName="spaceRect" presStyleCnt="0"/>
      <dgm:spPr/>
    </dgm:pt>
    <dgm:pt modelId="{8BC8F317-7B8A-4D6A-949A-E0BB6FAE0E34}" type="pres">
      <dgm:prSet presAssocID="{D14ED540-6DF5-41FC-9797-7B7E6A77F33F}" presName="parTx" presStyleLbl="revTx" presStyleIdx="0" presStyleCnt="9">
        <dgm:presLayoutVars>
          <dgm:chMax val="0"/>
          <dgm:chPref val="0"/>
        </dgm:presLayoutVars>
      </dgm:prSet>
      <dgm:spPr/>
    </dgm:pt>
    <dgm:pt modelId="{295B86FC-DCB9-4814-979B-CB18DB8EBC31}" type="pres">
      <dgm:prSet presAssocID="{D403CB9F-FD5C-444F-A4E7-BC9E8206BEBE}" presName="sibTrans" presStyleCnt="0"/>
      <dgm:spPr/>
    </dgm:pt>
    <dgm:pt modelId="{D1BB3C91-28AA-447B-855B-CE29017FAF9C}" type="pres">
      <dgm:prSet presAssocID="{CBFBEE99-D109-4C2F-946D-3BCF0D7DE901}" presName="compNode" presStyleCnt="0"/>
      <dgm:spPr/>
    </dgm:pt>
    <dgm:pt modelId="{A0618884-3471-4A48-9E99-7EE0AABA2FCD}" type="pres">
      <dgm:prSet presAssocID="{CBFBEE99-D109-4C2F-946D-3BCF0D7DE901}" presName="bgRect" presStyleLbl="bgShp" presStyleIdx="1" presStyleCnt="8"/>
      <dgm:spPr/>
    </dgm:pt>
    <dgm:pt modelId="{A6964504-3AE1-412F-A9A4-368BE34B5AB1}" type="pres">
      <dgm:prSet presAssocID="{CBFBEE99-D109-4C2F-946D-3BCF0D7DE901}" presName="iconRect" presStyleLbl="node1" presStyleIdx="1" presStyleCnt="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ll"/>
        </a:ext>
      </dgm:extLst>
    </dgm:pt>
    <dgm:pt modelId="{75C39014-580D-46CE-9D13-1870B75BC5B7}" type="pres">
      <dgm:prSet presAssocID="{CBFBEE99-D109-4C2F-946D-3BCF0D7DE901}" presName="spaceRect" presStyleCnt="0"/>
      <dgm:spPr/>
    </dgm:pt>
    <dgm:pt modelId="{DE2AFDE5-A0FB-4495-AC06-73425C92EC42}" type="pres">
      <dgm:prSet presAssocID="{CBFBEE99-D109-4C2F-946D-3BCF0D7DE901}" presName="parTx" presStyleLbl="revTx" presStyleIdx="1" presStyleCnt="9">
        <dgm:presLayoutVars>
          <dgm:chMax val="0"/>
          <dgm:chPref val="0"/>
        </dgm:presLayoutVars>
      </dgm:prSet>
      <dgm:spPr/>
    </dgm:pt>
    <dgm:pt modelId="{04DAC067-FE6A-4392-B52E-D74C3996AEB6}" type="pres">
      <dgm:prSet presAssocID="{CBFBEE99-D109-4C2F-946D-3BCF0D7DE901}" presName="desTx" presStyleLbl="revTx" presStyleIdx="2" presStyleCnt="9">
        <dgm:presLayoutVars/>
      </dgm:prSet>
      <dgm:spPr/>
    </dgm:pt>
    <dgm:pt modelId="{FBB894CA-BDB8-4423-A565-E2303E5D5268}" type="pres">
      <dgm:prSet presAssocID="{7D23C248-CA04-4C5C-9F63-B42EA9852BF9}" presName="sibTrans" presStyleCnt="0"/>
      <dgm:spPr/>
    </dgm:pt>
    <dgm:pt modelId="{FF0EFFF3-055B-454C-B286-E03417ABEBC0}" type="pres">
      <dgm:prSet presAssocID="{D889F4D7-65ED-45D6-88B2-6D1431E1D5ED}" presName="compNode" presStyleCnt="0"/>
      <dgm:spPr/>
    </dgm:pt>
    <dgm:pt modelId="{8DFF4173-7AD0-4FF1-BDF0-6C806915EEEB}" type="pres">
      <dgm:prSet presAssocID="{D889F4D7-65ED-45D6-88B2-6D1431E1D5ED}" presName="bgRect" presStyleLbl="bgShp" presStyleIdx="2" presStyleCnt="8"/>
      <dgm:spPr/>
    </dgm:pt>
    <dgm:pt modelId="{FA94FCA7-72F6-4B25-9DC5-CC8256DB5BD6}" type="pres">
      <dgm:prSet presAssocID="{D889F4D7-65ED-45D6-88B2-6D1431E1D5ED}" presName="iconRect" presStyleLbl="node1" presStyleIdx="2" presStyleCnt="8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5D54C894-AFAD-45BD-80B0-88E9C202BDDF}" type="pres">
      <dgm:prSet presAssocID="{D889F4D7-65ED-45D6-88B2-6D1431E1D5ED}" presName="spaceRect" presStyleCnt="0"/>
      <dgm:spPr/>
    </dgm:pt>
    <dgm:pt modelId="{686AFD0E-708C-4472-ACFB-D2DFB03DC112}" type="pres">
      <dgm:prSet presAssocID="{D889F4D7-65ED-45D6-88B2-6D1431E1D5ED}" presName="parTx" presStyleLbl="revTx" presStyleIdx="3" presStyleCnt="9">
        <dgm:presLayoutVars>
          <dgm:chMax val="0"/>
          <dgm:chPref val="0"/>
        </dgm:presLayoutVars>
      </dgm:prSet>
      <dgm:spPr/>
    </dgm:pt>
    <dgm:pt modelId="{255F8500-ED2E-40DA-9F13-898EA5990CC1}" type="pres">
      <dgm:prSet presAssocID="{C2976A6E-620A-4E98-8DEA-AFFB56BF9A79}" presName="sibTrans" presStyleCnt="0"/>
      <dgm:spPr/>
    </dgm:pt>
    <dgm:pt modelId="{D95FF778-D943-4739-83F7-4C629F71C191}" type="pres">
      <dgm:prSet presAssocID="{0475884E-8D65-4419-90B8-B8B77282A595}" presName="compNode" presStyleCnt="0"/>
      <dgm:spPr/>
    </dgm:pt>
    <dgm:pt modelId="{9263FABA-3E54-4455-A217-75F50E8656EF}" type="pres">
      <dgm:prSet presAssocID="{0475884E-8D65-4419-90B8-B8B77282A595}" presName="bgRect" presStyleLbl="bgShp" presStyleIdx="3" presStyleCnt="8"/>
      <dgm:spPr/>
    </dgm:pt>
    <dgm:pt modelId="{2634AF0F-D2BA-4EDC-9109-5CAFBCE6C18C}" type="pres">
      <dgm:prSet presAssocID="{0475884E-8D65-4419-90B8-B8B77282A595}" presName="iconRect" presStyleLbl="node1" presStyleIdx="3" presStyleCnt="8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9940B565-73AD-40E4-8474-D35DACF305D7}" type="pres">
      <dgm:prSet presAssocID="{0475884E-8D65-4419-90B8-B8B77282A595}" presName="spaceRect" presStyleCnt="0"/>
      <dgm:spPr/>
    </dgm:pt>
    <dgm:pt modelId="{6D4B6AB3-768B-4657-B0A2-A1860EE9E1E9}" type="pres">
      <dgm:prSet presAssocID="{0475884E-8D65-4419-90B8-B8B77282A595}" presName="parTx" presStyleLbl="revTx" presStyleIdx="4" presStyleCnt="9">
        <dgm:presLayoutVars>
          <dgm:chMax val="0"/>
          <dgm:chPref val="0"/>
        </dgm:presLayoutVars>
      </dgm:prSet>
      <dgm:spPr/>
    </dgm:pt>
    <dgm:pt modelId="{DBFB0627-BC21-4544-A5AF-F5D21E836DC5}" type="pres">
      <dgm:prSet presAssocID="{EF15E0C8-4552-4529-9566-97421D8720C3}" presName="sibTrans" presStyleCnt="0"/>
      <dgm:spPr/>
    </dgm:pt>
    <dgm:pt modelId="{635FC3C9-6944-4995-9317-5EEDD2793338}" type="pres">
      <dgm:prSet presAssocID="{B97875B6-D6E2-43D9-9F76-F3432FBC03EF}" presName="compNode" presStyleCnt="0"/>
      <dgm:spPr/>
    </dgm:pt>
    <dgm:pt modelId="{2C55E32D-B9BF-4BB4-B6E2-0A414367F3BD}" type="pres">
      <dgm:prSet presAssocID="{B97875B6-D6E2-43D9-9F76-F3432FBC03EF}" presName="bgRect" presStyleLbl="bgShp" presStyleIdx="4" presStyleCnt="8"/>
      <dgm:spPr/>
    </dgm:pt>
    <dgm:pt modelId="{C88631E3-5F75-439D-A191-3C53CF97D3F0}" type="pres">
      <dgm:prSet presAssocID="{B97875B6-D6E2-43D9-9F76-F3432FBC03EF}" presName="iconRect" presStyleLbl="node1" presStyleIdx="4" presStyleCnt="8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edle"/>
        </a:ext>
      </dgm:extLst>
    </dgm:pt>
    <dgm:pt modelId="{CA9663A9-2E70-48B4-86F8-BFBA1ED8C928}" type="pres">
      <dgm:prSet presAssocID="{B97875B6-D6E2-43D9-9F76-F3432FBC03EF}" presName="spaceRect" presStyleCnt="0"/>
      <dgm:spPr/>
    </dgm:pt>
    <dgm:pt modelId="{5E51A642-6455-4F06-90C3-A7BE63DAA110}" type="pres">
      <dgm:prSet presAssocID="{B97875B6-D6E2-43D9-9F76-F3432FBC03EF}" presName="parTx" presStyleLbl="revTx" presStyleIdx="5" presStyleCnt="9">
        <dgm:presLayoutVars>
          <dgm:chMax val="0"/>
          <dgm:chPref val="0"/>
        </dgm:presLayoutVars>
      </dgm:prSet>
      <dgm:spPr/>
    </dgm:pt>
    <dgm:pt modelId="{E863D640-E299-4DAE-90A4-3C78A377A69B}" type="pres">
      <dgm:prSet presAssocID="{05225734-6A32-476F-9995-8178B7966609}" presName="sibTrans" presStyleCnt="0"/>
      <dgm:spPr/>
    </dgm:pt>
    <dgm:pt modelId="{FD10F7C2-EC50-487A-B0C8-E8612344DAF3}" type="pres">
      <dgm:prSet presAssocID="{9808699A-BFEE-4C80-AD4E-39827D0D805B}" presName="compNode" presStyleCnt="0"/>
      <dgm:spPr/>
    </dgm:pt>
    <dgm:pt modelId="{65C8CC5A-1CD1-41AF-ACD7-0CD8DA3A00D6}" type="pres">
      <dgm:prSet presAssocID="{9808699A-BFEE-4C80-AD4E-39827D0D805B}" presName="bgRect" presStyleLbl="bgShp" presStyleIdx="5" presStyleCnt="8"/>
      <dgm:spPr/>
    </dgm:pt>
    <dgm:pt modelId="{9DCF47F9-620B-416F-AA35-981120B47293}" type="pres">
      <dgm:prSet presAssocID="{9808699A-BFEE-4C80-AD4E-39827D0D805B}" presName="iconRect" presStyleLbl="node1" presStyleIdx="5" presStyleCnt="8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9AA36B5D-37CE-4B73-A080-58960ECFFEFD}" type="pres">
      <dgm:prSet presAssocID="{9808699A-BFEE-4C80-AD4E-39827D0D805B}" presName="spaceRect" presStyleCnt="0"/>
      <dgm:spPr/>
    </dgm:pt>
    <dgm:pt modelId="{1A72F3F3-5D58-47F8-9EAB-DF7B1FA8EC2E}" type="pres">
      <dgm:prSet presAssocID="{9808699A-BFEE-4C80-AD4E-39827D0D805B}" presName="parTx" presStyleLbl="revTx" presStyleIdx="6" presStyleCnt="9">
        <dgm:presLayoutVars>
          <dgm:chMax val="0"/>
          <dgm:chPref val="0"/>
        </dgm:presLayoutVars>
      </dgm:prSet>
      <dgm:spPr/>
    </dgm:pt>
    <dgm:pt modelId="{19CBF41B-E092-4E77-8D95-9A5D3FCB6266}" type="pres">
      <dgm:prSet presAssocID="{1381603E-6BBA-4E22-8941-A1463C3BC052}" presName="sibTrans" presStyleCnt="0"/>
      <dgm:spPr/>
    </dgm:pt>
    <dgm:pt modelId="{D662AD6F-38C2-4AB8-9EF8-97828685FECC}" type="pres">
      <dgm:prSet presAssocID="{CE5E157F-BB50-4CE6-8EFF-B27D9BCCE751}" presName="compNode" presStyleCnt="0"/>
      <dgm:spPr/>
    </dgm:pt>
    <dgm:pt modelId="{AD20BC69-CC65-4BCC-AD8E-8B88B1D67F1C}" type="pres">
      <dgm:prSet presAssocID="{CE5E157F-BB50-4CE6-8EFF-B27D9BCCE751}" presName="bgRect" presStyleLbl="bgShp" presStyleIdx="6" presStyleCnt="8"/>
      <dgm:spPr/>
    </dgm:pt>
    <dgm:pt modelId="{18DB15C8-C5E4-4EE0-B29D-AB50F4401840}" type="pres">
      <dgm:prSet presAssocID="{CE5E157F-BB50-4CE6-8EFF-B27D9BCCE751}" presName="iconRect" presStyleLbl="node1" presStyleIdx="6" presStyleCnt="8"/>
      <dgm:spPr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el Face with Solid Fill"/>
        </a:ext>
      </dgm:extLst>
    </dgm:pt>
    <dgm:pt modelId="{C4A0598D-A6AB-45F4-B181-33ED48670788}" type="pres">
      <dgm:prSet presAssocID="{CE5E157F-BB50-4CE6-8EFF-B27D9BCCE751}" presName="spaceRect" presStyleCnt="0"/>
      <dgm:spPr/>
    </dgm:pt>
    <dgm:pt modelId="{98A6B0B6-6673-44AF-AE2B-A1A4CCEC282A}" type="pres">
      <dgm:prSet presAssocID="{CE5E157F-BB50-4CE6-8EFF-B27D9BCCE751}" presName="parTx" presStyleLbl="revTx" presStyleIdx="7" presStyleCnt="9">
        <dgm:presLayoutVars>
          <dgm:chMax val="0"/>
          <dgm:chPref val="0"/>
        </dgm:presLayoutVars>
      </dgm:prSet>
      <dgm:spPr/>
    </dgm:pt>
    <dgm:pt modelId="{8ED073A5-8CAD-4E83-A79C-70C4E320974E}" type="pres">
      <dgm:prSet presAssocID="{D241C706-537E-4645-BCD4-7B21343526E3}" presName="sibTrans" presStyleCnt="0"/>
      <dgm:spPr/>
    </dgm:pt>
    <dgm:pt modelId="{3EFAD0A9-085C-4638-A1CC-F7BA6DE50688}" type="pres">
      <dgm:prSet presAssocID="{DF0A13F9-3F2B-4AEF-90D1-C42FCB184557}" presName="compNode" presStyleCnt="0"/>
      <dgm:spPr/>
    </dgm:pt>
    <dgm:pt modelId="{4817D69E-C3E7-47EA-A148-BAD11B11E513}" type="pres">
      <dgm:prSet presAssocID="{DF0A13F9-3F2B-4AEF-90D1-C42FCB184557}" presName="bgRect" presStyleLbl="bgShp" presStyleIdx="7" presStyleCnt="8"/>
      <dgm:spPr/>
    </dgm:pt>
    <dgm:pt modelId="{EF7E9628-25E9-425E-B4A0-71BEF598D7F5}" type="pres">
      <dgm:prSet presAssocID="{DF0A13F9-3F2B-4AEF-90D1-C42FCB184557}" presName="iconRect" presStyleLbl="node1" presStyleIdx="7" presStyleCnt="8"/>
      <dgm:spPr>
        <a:blipFill>
          <a:blip xmlns:r="http://schemas.openxmlformats.org/officeDocument/2006/relationships"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75B8D4F0-BA09-41ED-959C-C7E45D7FE64A}" type="pres">
      <dgm:prSet presAssocID="{DF0A13F9-3F2B-4AEF-90D1-C42FCB184557}" presName="spaceRect" presStyleCnt="0"/>
      <dgm:spPr/>
    </dgm:pt>
    <dgm:pt modelId="{A8ADE76B-98CB-4622-8F61-20AAABBF60A6}" type="pres">
      <dgm:prSet presAssocID="{DF0A13F9-3F2B-4AEF-90D1-C42FCB184557}" presName="parTx" presStyleLbl="revTx" presStyleIdx="8" presStyleCnt="9">
        <dgm:presLayoutVars>
          <dgm:chMax val="0"/>
          <dgm:chPref val="0"/>
        </dgm:presLayoutVars>
      </dgm:prSet>
      <dgm:spPr/>
    </dgm:pt>
  </dgm:ptLst>
  <dgm:cxnLst>
    <dgm:cxn modelId="{B1AAF402-5A6B-4B32-8DE7-0D85A4865289}" srcId="{07910C42-7AF3-46CA-9342-93B1E5B68F5D}" destId="{DF0A13F9-3F2B-4AEF-90D1-C42FCB184557}" srcOrd="7" destOrd="0" parTransId="{241B2541-CE98-4532-9878-7EBB9B7B8414}" sibTransId="{4B2087F1-7506-4FA4-87B9-75498CE53934}"/>
    <dgm:cxn modelId="{066F3912-050D-4277-824D-74495E053C5D}" type="presOf" srcId="{CBFBEE99-D109-4C2F-946D-3BCF0D7DE901}" destId="{DE2AFDE5-A0FB-4495-AC06-73425C92EC42}" srcOrd="0" destOrd="0" presId="urn:microsoft.com/office/officeart/2018/2/layout/IconVerticalSolidList"/>
    <dgm:cxn modelId="{48A1FE1B-0937-485D-BBA5-C595C4360FF7}" type="presOf" srcId="{B97875B6-D6E2-43D9-9F76-F3432FBC03EF}" destId="{5E51A642-6455-4F06-90C3-A7BE63DAA110}" srcOrd="0" destOrd="0" presId="urn:microsoft.com/office/officeart/2018/2/layout/IconVerticalSolidList"/>
    <dgm:cxn modelId="{18D31B24-AD96-45E3-8D4C-E6675AAFEAAB}" type="presOf" srcId="{D14ED540-6DF5-41FC-9797-7B7E6A77F33F}" destId="{8BC8F317-7B8A-4D6A-949A-E0BB6FAE0E34}" srcOrd="0" destOrd="0" presId="urn:microsoft.com/office/officeart/2018/2/layout/IconVerticalSolidList"/>
    <dgm:cxn modelId="{9EBAAE38-8889-4C3B-B416-9F82A2BF40E4}" type="presOf" srcId="{865CBA85-5553-4487-B884-DD0350EAD33F}" destId="{04DAC067-FE6A-4392-B52E-D74C3996AEB6}" srcOrd="0" destOrd="0" presId="urn:microsoft.com/office/officeart/2018/2/layout/IconVerticalSolidList"/>
    <dgm:cxn modelId="{0FF42E5E-63E8-417E-9BBF-929CAD36B795}" srcId="{07910C42-7AF3-46CA-9342-93B1E5B68F5D}" destId="{0475884E-8D65-4419-90B8-B8B77282A595}" srcOrd="3" destOrd="0" parTransId="{F46110A6-A85B-4C44-B71C-BCE957895591}" sibTransId="{EF15E0C8-4552-4529-9566-97421D8720C3}"/>
    <dgm:cxn modelId="{6DCE7065-90A7-44B2-B571-F33332B874F7}" type="presOf" srcId="{B421802D-939D-4225-A70F-1D1C086C913F}" destId="{04DAC067-FE6A-4392-B52E-D74C3996AEB6}" srcOrd="0" destOrd="1" presId="urn:microsoft.com/office/officeart/2018/2/layout/IconVerticalSolidList"/>
    <dgm:cxn modelId="{FE736570-F6E6-43A6-BE8D-47B76FC2CF26}" srcId="{07910C42-7AF3-46CA-9342-93B1E5B68F5D}" destId="{9808699A-BFEE-4C80-AD4E-39827D0D805B}" srcOrd="5" destOrd="0" parTransId="{E28C84AC-AA6D-43A9-90AA-B6E9488AF74F}" sibTransId="{1381603E-6BBA-4E22-8941-A1463C3BC052}"/>
    <dgm:cxn modelId="{F7F19652-8F2D-417D-AA1B-DD3B99095A76}" type="presOf" srcId="{0475884E-8D65-4419-90B8-B8B77282A595}" destId="{6D4B6AB3-768B-4657-B0A2-A1860EE9E1E9}" srcOrd="0" destOrd="0" presId="urn:microsoft.com/office/officeart/2018/2/layout/IconVerticalSolidList"/>
    <dgm:cxn modelId="{35067076-A063-44A3-A068-09418BD1898D}" srcId="{07910C42-7AF3-46CA-9342-93B1E5B68F5D}" destId="{D889F4D7-65ED-45D6-88B2-6D1431E1D5ED}" srcOrd="2" destOrd="0" parTransId="{BD5A917A-D990-4618-8FEB-F61AD7DC6399}" sibTransId="{C2976A6E-620A-4E98-8DEA-AFFB56BF9A79}"/>
    <dgm:cxn modelId="{223A0B7F-541A-45FB-9ABA-7EC9A4C2CFA0}" srcId="{07910C42-7AF3-46CA-9342-93B1E5B68F5D}" destId="{CE5E157F-BB50-4CE6-8EFF-B27D9BCCE751}" srcOrd="6" destOrd="0" parTransId="{EC9F9799-776A-48B7-8133-146BF94959AB}" sibTransId="{D241C706-537E-4645-BCD4-7B21343526E3}"/>
    <dgm:cxn modelId="{A1576381-2FF1-403B-839E-612719FB053A}" type="presOf" srcId="{DF0A13F9-3F2B-4AEF-90D1-C42FCB184557}" destId="{A8ADE76B-98CB-4622-8F61-20AAABBF60A6}" srcOrd="0" destOrd="0" presId="urn:microsoft.com/office/officeart/2018/2/layout/IconVerticalSolidList"/>
    <dgm:cxn modelId="{237A629A-5183-47D2-86E6-4C233E208D75}" type="presOf" srcId="{D889F4D7-65ED-45D6-88B2-6D1431E1D5ED}" destId="{686AFD0E-708C-4472-ACFB-D2DFB03DC112}" srcOrd="0" destOrd="0" presId="urn:microsoft.com/office/officeart/2018/2/layout/IconVerticalSolidList"/>
    <dgm:cxn modelId="{C04D63B7-37DF-42A3-A12D-2BB837BFB623}" type="presOf" srcId="{07910C42-7AF3-46CA-9342-93B1E5B68F5D}" destId="{CAE82789-935E-48BF-9252-5D0100D65B84}" srcOrd="0" destOrd="0" presId="urn:microsoft.com/office/officeart/2018/2/layout/IconVerticalSolidList"/>
    <dgm:cxn modelId="{103C35BA-9A89-49C0-B068-0B26025995FB}" type="presOf" srcId="{9808699A-BFEE-4C80-AD4E-39827D0D805B}" destId="{1A72F3F3-5D58-47F8-9EAB-DF7B1FA8EC2E}" srcOrd="0" destOrd="0" presId="urn:microsoft.com/office/officeart/2018/2/layout/IconVerticalSolidList"/>
    <dgm:cxn modelId="{99EA08C8-F91B-4C44-8CDF-6F6C38CD1157}" srcId="{CBFBEE99-D109-4C2F-946D-3BCF0D7DE901}" destId="{B421802D-939D-4225-A70F-1D1C086C913F}" srcOrd="1" destOrd="0" parTransId="{12B5FD3D-8CE1-4BB1-BCC2-466DCF2332F5}" sibTransId="{04181174-2BF5-4CC5-AAC8-CB4B1C82699D}"/>
    <dgm:cxn modelId="{49B7AED0-AFF2-41F7-8729-E39271A165F4}" srcId="{CBFBEE99-D109-4C2F-946D-3BCF0D7DE901}" destId="{865CBA85-5553-4487-B884-DD0350EAD33F}" srcOrd="0" destOrd="0" parTransId="{7FCA265F-ED2E-4309-8F8D-DB8085B2E4E6}" sibTransId="{4EC4EBBB-3F9D-4510-8502-078188BCC5A3}"/>
    <dgm:cxn modelId="{4A57EED2-5A78-4F80-8FC6-83EB5C7CF71D}" srcId="{07910C42-7AF3-46CA-9342-93B1E5B68F5D}" destId="{CBFBEE99-D109-4C2F-946D-3BCF0D7DE901}" srcOrd="1" destOrd="0" parTransId="{244BBCAB-5820-4194-B842-82321874F4AD}" sibTransId="{7D23C248-CA04-4C5C-9F63-B42EA9852BF9}"/>
    <dgm:cxn modelId="{1B8B8BD4-4FC4-4809-A1E3-74967A9159E0}" type="presOf" srcId="{CE5E157F-BB50-4CE6-8EFF-B27D9BCCE751}" destId="{98A6B0B6-6673-44AF-AE2B-A1A4CCEC282A}" srcOrd="0" destOrd="0" presId="urn:microsoft.com/office/officeart/2018/2/layout/IconVerticalSolidList"/>
    <dgm:cxn modelId="{7C1F3AE6-C776-4B01-B3A1-11AD62870D4F}" srcId="{07910C42-7AF3-46CA-9342-93B1E5B68F5D}" destId="{D14ED540-6DF5-41FC-9797-7B7E6A77F33F}" srcOrd="0" destOrd="0" parTransId="{4D853AA4-EDF8-4A6E-A395-B3C347394DDA}" sibTransId="{D403CB9F-FD5C-444F-A4E7-BC9E8206BEBE}"/>
    <dgm:cxn modelId="{783C18F7-44CE-46B9-9EFB-6ED9433C4258}" srcId="{07910C42-7AF3-46CA-9342-93B1E5B68F5D}" destId="{B97875B6-D6E2-43D9-9F76-F3432FBC03EF}" srcOrd="4" destOrd="0" parTransId="{F8F0AA56-2914-42EB-A3DE-05674F85AC11}" sibTransId="{05225734-6A32-476F-9995-8178B7966609}"/>
    <dgm:cxn modelId="{BB8EB9FA-5BC2-4F8A-887C-FB9AEE0A7707}" type="presParOf" srcId="{CAE82789-935E-48BF-9252-5D0100D65B84}" destId="{16531A65-395A-4C78-96FE-F2E55728DBDA}" srcOrd="0" destOrd="0" presId="urn:microsoft.com/office/officeart/2018/2/layout/IconVerticalSolidList"/>
    <dgm:cxn modelId="{5E45A580-A174-445E-852E-62B7072AAE0F}" type="presParOf" srcId="{16531A65-395A-4C78-96FE-F2E55728DBDA}" destId="{69BF4949-F2FF-4409-87BB-BF337CA08C5A}" srcOrd="0" destOrd="0" presId="urn:microsoft.com/office/officeart/2018/2/layout/IconVerticalSolidList"/>
    <dgm:cxn modelId="{30271C4C-D99D-42F2-8E4A-5B0AEB1B74FA}" type="presParOf" srcId="{16531A65-395A-4C78-96FE-F2E55728DBDA}" destId="{3A38FBF5-E74B-4363-9825-CBA71B62B134}" srcOrd="1" destOrd="0" presId="urn:microsoft.com/office/officeart/2018/2/layout/IconVerticalSolidList"/>
    <dgm:cxn modelId="{243590F2-2394-45E1-ABE8-F02A5ECB8AE5}" type="presParOf" srcId="{16531A65-395A-4C78-96FE-F2E55728DBDA}" destId="{2BECBC92-A15C-4534-A4AB-F7C54B55F9C5}" srcOrd="2" destOrd="0" presId="urn:microsoft.com/office/officeart/2018/2/layout/IconVerticalSolidList"/>
    <dgm:cxn modelId="{0FAEB632-FF53-4530-B591-4ABD4AFE0AE7}" type="presParOf" srcId="{16531A65-395A-4C78-96FE-F2E55728DBDA}" destId="{8BC8F317-7B8A-4D6A-949A-E0BB6FAE0E34}" srcOrd="3" destOrd="0" presId="urn:microsoft.com/office/officeart/2018/2/layout/IconVerticalSolidList"/>
    <dgm:cxn modelId="{A9020534-98F0-4FE0-970B-8149B50ACB2C}" type="presParOf" srcId="{CAE82789-935E-48BF-9252-5D0100D65B84}" destId="{295B86FC-DCB9-4814-979B-CB18DB8EBC31}" srcOrd="1" destOrd="0" presId="urn:microsoft.com/office/officeart/2018/2/layout/IconVerticalSolidList"/>
    <dgm:cxn modelId="{326C0CBA-212F-4AD2-BD75-073B915BD88C}" type="presParOf" srcId="{CAE82789-935E-48BF-9252-5D0100D65B84}" destId="{D1BB3C91-28AA-447B-855B-CE29017FAF9C}" srcOrd="2" destOrd="0" presId="urn:microsoft.com/office/officeart/2018/2/layout/IconVerticalSolidList"/>
    <dgm:cxn modelId="{BFCA6256-4BB1-4BA0-ADF2-F0CADC9D629D}" type="presParOf" srcId="{D1BB3C91-28AA-447B-855B-CE29017FAF9C}" destId="{A0618884-3471-4A48-9E99-7EE0AABA2FCD}" srcOrd="0" destOrd="0" presId="urn:microsoft.com/office/officeart/2018/2/layout/IconVerticalSolidList"/>
    <dgm:cxn modelId="{947C9F3C-8D46-4E8F-8DFF-A8D4BE07930F}" type="presParOf" srcId="{D1BB3C91-28AA-447B-855B-CE29017FAF9C}" destId="{A6964504-3AE1-412F-A9A4-368BE34B5AB1}" srcOrd="1" destOrd="0" presId="urn:microsoft.com/office/officeart/2018/2/layout/IconVerticalSolidList"/>
    <dgm:cxn modelId="{28EFF62E-F137-4B97-A4A2-CE7CAF54EC27}" type="presParOf" srcId="{D1BB3C91-28AA-447B-855B-CE29017FAF9C}" destId="{75C39014-580D-46CE-9D13-1870B75BC5B7}" srcOrd="2" destOrd="0" presId="urn:microsoft.com/office/officeart/2018/2/layout/IconVerticalSolidList"/>
    <dgm:cxn modelId="{AB028815-A540-452D-93D3-A2ED15085EF4}" type="presParOf" srcId="{D1BB3C91-28AA-447B-855B-CE29017FAF9C}" destId="{DE2AFDE5-A0FB-4495-AC06-73425C92EC42}" srcOrd="3" destOrd="0" presId="urn:microsoft.com/office/officeart/2018/2/layout/IconVerticalSolidList"/>
    <dgm:cxn modelId="{E9CE13DC-E0BD-40F3-8491-EDB8BC1AA2B5}" type="presParOf" srcId="{D1BB3C91-28AA-447B-855B-CE29017FAF9C}" destId="{04DAC067-FE6A-4392-B52E-D74C3996AEB6}" srcOrd="4" destOrd="0" presId="urn:microsoft.com/office/officeart/2018/2/layout/IconVerticalSolidList"/>
    <dgm:cxn modelId="{28FCACB1-306C-4EA2-B977-BAA2572A2864}" type="presParOf" srcId="{CAE82789-935E-48BF-9252-5D0100D65B84}" destId="{FBB894CA-BDB8-4423-A565-E2303E5D5268}" srcOrd="3" destOrd="0" presId="urn:microsoft.com/office/officeart/2018/2/layout/IconVerticalSolidList"/>
    <dgm:cxn modelId="{A858FB02-0687-44A3-954D-54A4F98992C4}" type="presParOf" srcId="{CAE82789-935E-48BF-9252-5D0100D65B84}" destId="{FF0EFFF3-055B-454C-B286-E03417ABEBC0}" srcOrd="4" destOrd="0" presId="urn:microsoft.com/office/officeart/2018/2/layout/IconVerticalSolidList"/>
    <dgm:cxn modelId="{8965A96D-EA3E-44E0-81A2-872EC5D16856}" type="presParOf" srcId="{FF0EFFF3-055B-454C-B286-E03417ABEBC0}" destId="{8DFF4173-7AD0-4FF1-BDF0-6C806915EEEB}" srcOrd="0" destOrd="0" presId="urn:microsoft.com/office/officeart/2018/2/layout/IconVerticalSolidList"/>
    <dgm:cxn modelId="{5AFC03EF-0299-44CA-9E97-F9347A93CD8C}" type="presParOf" srcId="{FF0EFFF3-055B-454C-B286-E03417ABEBC0}" destId="{FA94FCA7-72F6-4B25-9DC5-CC8256DB5BD6}" srcOrd="1" destOrd="0" presId="urn:microsoft.com/office/officeart/2018/2/layout/IconVerticalSolidList"/>
    <dgm:cxn modelId="{3CA968AB-7832-4616-93AF-5DD148BE2ECE}" type="presParOf" srcId="{FF0EFFF3-055B-454C-B286-E03417ABEBC0}" destId="{5D54C894-AFAD-45BD-80B0-88E9C202BDDF}" srcOrd="2" destOrd="0" presId="urn:microsoft.com/office/officeart/2018/2/layout/IconVerticalSolidList"/>
    <dgm:cxn modelId="{2080BCE1-486C-4B72-A7EE-3C2AD282758C}" type="presParOf" srcId="{FF0EFFF3-055B-454C-B286-E03417ABEBC0}" destId="{686AFD0E-708C-4472-ACFB-D2DFB03DC112}" srcOrd="3" destOrd="0" presId="urn:microsoft.com/office/officeart/2018/2/layout/IconVerticalSolidList"/>
    <dgm:cxn modelId="{9A08E1E5-5401-4EB9-808E-C377C4E85A55}" type="presParOf" srcId="{CAE82789-935E-48BF-9252-5D0100D65B84}" destId="{255F8500-ED2E-40DA-9F13-898EA5990CC1}" srcOrd="5" destOrd="0" presId="urn:microsoft.com/office/officeart/2018/2/layout/IconVerticalSolidList"/>
    <dgm:cxn modelId="{49993845-3A9E-4BC8-B81B-463E6CE525E1}" type="presParOf" srcId="{CAE82789-935E-48BF-9252-5D0100D65B84}" destId="{D95FF778-D943-4739-83F7-4C629F71C191}" srcOrd="6" destOrd="0" presId="urn:microsoft.com/office/officeart/2018/2/layout/IconVerticalSolidList"/>
    <dgm:cxn modelId="{4B6FD34E-E90C-414C-A47E-2991E854EA17}" type="presParOf" srcId="{D95FF778-D943-4739-83F7-4C629F71C191}" destId="{9263FABA-3E54-4455-A217-75F50E8656EF}" srcOrd="0" destOrd="0" presId="urn:microsoft.com/office/officeart/2018/2/layout/IconVerticalSolidList"/>
    <dgm:cxn modelId="{47C50B6A-B3BB-4C25-9644-5E290AC4098E}" type="presParOf" srcId="{D95FF778-D943-4739-83F7-4C629F71C191}" destId="{2634AF0F-D2BA-4EDC-9109-5CAFBCE6C18C}" srcOrd="1" destOrd="0" presId="urn:microsoft.com/office/officeart/2018/2/layout/IconVerticalSolidList"/>
    <dgm:cxn modelId="{6BCD236A-2F17-49FF-AD38-709306399B45}" type="presParOf" srcId="{D95FF778-D943-4739-83F7-4C629F71C191}" destId="{9940B565-73AD-40E4-8474-D35DACF305D7}" srcOrd="2" destOrd="0" presId="urn:microsoft.com/office/officeart/2018/2/layout/IconVerticalSolidList"/>
    <dgm:cxn modelId="{C379C656-7272-40A3-881D-7A5FCB46CBE9}" type="presParOf" srcId="{D95FF778-D943-4739-83F7-4C629F71C191}" destId="{6D4B6AB3-768B-4657-B0A2-A1860EE9E1E9}" srcOrd="3" destOrd="0" presId="urn:microsoft.com/office/officeart/2018/2/layout/IconVerticalSolidList"/>
    <dgm:cxn modelId="{0A50C66B-2DAD-4C92-930B-69796F8A09A7}" type="presParOf" srcId="{CAE82789-935E-48BF-9252-5D0100D65B84}" destId="{DBFB0627-BC21-4544-A5AF-F5D21E836DC5}" srcOrd="7" destOrd="0" presId="urn:microsoft.com/office/officeart/2018/2/layout/IconVerticalSolidList"/>
    <dgm:cxn modelId="{E738699A-0C0B-4A7B-9D3B-F82045CED816}" type="presParOf" srcId="{CAE82789-935E-48BF-9252-5D0100D65B84}" destId="{635FC3C9-6944-4995-9317-5EEDD2793338}" srcOrd="8" destOrd="0" presId="urn:microsoft.com/office/officeart/2018/2/layout/IconVerticalSolidList"/>
    <dgm:cxn modelId="{89623200-3C52-46C2-B708-4DEA12D27FF9}" type="presParOf" srcId="{635FC3C9-6944-4995-9317-5EEDD2793338}" destId="{2C55E32D-B9BF-4BB4-B6E2-0A414367F3BD}" srcOrd="0" destOrd="0" presId="urn:microsoft.com/office/officeart/2018/2/layout/IconVerticalSolidList"/>
    <dgm:cxn modelId="{AE49BB63-8BE3-4AEB-BDCD-917568D03EFF}" type="presParOf" srcId="{635FC3C9-6944-4995-9317-5EEDD2793338}" destId="{C88631E3-5F75-439D-A191-3C53CF97D3F0}" srcOrd="1" destOrd="0" presId="urn:microsoft.com/office/officeart/2018/2/layout/IconVerticalSolidList"/>
    <dgm:cxn modelId="{AEA8DA44-91E8-4A9B-988B-B176327BEB89}" type="presParOf" srcId="{635FC3C9-6944-4995-9317-5EEDD2793338}" destId="{CA9663A9-2E70-48B4-86F8-BFBA1ED8C928}" srcOrd="2" destOrd="0" presId="urn:microsoft.com/office/officeart/2018/2/layout/IconVerticalSolidList"/>
    <dgm:cxn modelId="{21C71019-8AD6-4651-B441-EAB6869D22E5}" type="presParOf" srcId="{635FC3C9-6944-4995-9317-5EEDD2793338}" destId="{5E51A642-6455-4F06-90C3-A7BE63DAA110}" srcOrd="3" destOrd="0" presId="urn:microsoft.com/office/officeart/2018/2/layout/IconVerticalSolidList"/>
    <dgm:cxn modelId="{1C8BA370-AED5-495D-A6E9-D58C4AF0216A}" type="presParOf" srcId="{CAE82789-935E-48BF-9252-5D0100D65B84}" destId="{E863D640-E299-4DAE-90A4-3C78A377A69B}" srcOrd="9" destOrd="0" presId="urn:microsoft.com/office/officeart/2018/2/layout/IconVerticalSolidList"/>
    <dgm:cxn modelId="{D2636E8F-E304-406B-89DA-A482F9471D40}" type="presParOf" srcId="{CAE82789-935E-48BF-9252-5D0100D65B84}" destId="{FD10F7C2-EC50-487A-B0C8-E8612344DAF3}" srcOrd="10" destOrd="0" presId="urn:microsoft.com/office/officeart/2018/2/layout/IconVerticalSolidList"/>
    <dgm:cxn modelId="{2882021D-E913-40EE-B802-B111641ED125}" type="presParOf" srcId="{FD10F7C2-EC50-487A-B0C8-E8612344DAF3}" destId="{65C8CC5A-1CD1-41AF-ACD7-0CD8DA3A00D6}" srcOrd="0" destOrd="0" presId="urn:microsoft.com/office/officeart/2018/2/layout/IconVerticalSolidList"/>
    <dgm:cxn modelId="{979BE113-A02A-450D-BC80-D94C820B21A3}" type="presParOf" srcId="{FD10F7C2-EC50-487A-B0C8-E8612344DAF3}" destId="{9DCF47F9-620B-416F-AA35-981120B47293}" srcOrd="1" destOrd="0" presId="urn:microsoft.com/office/officeart/2018/2/layout/IconVerticalSolidList"/>
    <dgm:cxn modelId="{0B492280-AE4D-45CF-8189-A4BDA11528AD}" type="presParOf" srcId="{FD10F7C2-EC50-487A-B0C8-E8612344DAF3}" destId="{9AA36B5D-37CE-4B73-A080-58960ECFFEFD}" srcOrd="2" destOrd="0" presId="urn:microsoft.com/office/officeart/2018/2/layout/IconVerticalSolidList"/>
    <dgm:cxn modelId="{4ED6661B-353E-47A0-9BEA-9FEFD3528A84}" type="presParOf" srcId="{FD10F7C2-EC50-487A-B0C8-E8612344DAF3}" destId="{1A72F3F3-5D58-47F8-9EAB-DF7B1FA8EC2E}" srcOrd="3" destOrd="0" presId="urn:microsoft.com/office/officeart/2018/2/layout/IconVerticalSolidList"/>
    <dgm:cxn modelId="{B7830595-419A-4C26-8C4B-083857F00FAF}" type="presParOf" srcId="{CAE82789-935E-48BF-9252-5D0100D65B84}" destId="{19CBF41B-E092-4E77-8D95-9A5D3FCB6266}" srcOrd="11" destOrd="0" presId="urn:microsoft.com/office/officeart/2018/2/layout/IconVerticalSolidList"/>
    <dgm:cxn modelId="{07ABBBEF-8633-477D-A061-FCE2EBB0BD38}" type="presParOf" srcId="{CAE82789-935E-48BF-9252-5D0100D65B84}" destId="{D662AD6F-38C2-4AB8-9EF8-97828685FECC}" srcOrd="12" destOrd="0" presId="urn:microsoft.com/office/officeart/2018/2/layout/IconVerticalSolidList"/>
    <dgm:cxn modelId="{CCEF3279-B65B-4BC5-8F96-933D166AC8EB}" type="presParOf" srcId="{D662AD6F-38C2-4AB8-9EF8-97828685FECC}" destId="{AD20BC69-CC65-4BCC-AD8E-8B88B1D67F1C}" srcOrd="0" destOrd="0" presId="urn:microsoft.com/office/officeart/2018/2/layout/IconVerticalSolidList"/>
    <dgm:cxn modelId="{EA17F6A1-12DD-4453-8D3D-C2DC23C21787}" type="presParOf" srcId="{D662AD6F-38C2-4AB8-9EF8-97828685FECC}" destId="{18DB15C8-C5E4-4EE0-B29D-AB50F4401840}" srcOrd="1" destOrd="0" presId="urn:microsoft.com/office/officeart/2018/2/layout/IconVerticalSolidList"/>
    <dgm:cxn modelId="{329914C3-A42A-47F6-9BD9-35FE01080BC6}" type="presParOf" srcId="{D662AD6F-38C2-4AB8-9EF8-97828685FECC}" destId="{C4A0598D-A6AB-45F4-B181-33ED48670788}" srcOrd="2" destOrd="0" presId="urn:microsoft.com/office/officeart/2018/2/layout/IconVerticalSolidList"/>
    <dgm:cxn modelId="{17C31460-7B9D-4BD4-9D74-0DA07BE5FADE}" type="presParOf" srcId="{D662AD6F-38C2-4AB8-9EF8-97828685FECC}" destId="{98A6B0B6-6673-44AF-AE2B-A1A4CCEC282A}" srcOrd="3" destOrd="0" presId="urn:microsoft.com/office/officeart/2018/2/layout/IconVerticalSolidList"/>
    <dgm:cxn modelId="{47A1D34B-D86C-4FAA-8153-AD6A2AB264EB}" type="presParOf" srcId="{CAE82789-935E-48BF-9252-5D0100D65B84}" destId="{8ED073A5-8CAD-4E83-A79C-70C4E320974E}" srcOrd="13" destOrd="0" presId="urn:microsoft.com/office/officeart/2018/2/layout/IconVerticalSolidList"/>
    <dgm:cxn modelId="{F8AB2FE4-B8CE-4A0F-8D6A-2557654D08F5}" type="presParOf" srcId="{CAE82789-935E-48BF-9252-5D0100D65B84}" destId="{3EFAD0A9-085C-4638-A1CC-F7BA6DE50688}" srcOrd="14" destOrd="0" presId="urn:microsoft.com/office/officeart/2018/2/layout/IconVerticalSolidList"/>
    <dgm:cxn modelId="{41B593F4-48BD-4F13-B56A-FD401A36D449}" type="presParOf" srcId="{3EFAD0A9-085C-4638-A1CC-F7BA6DE50688}" destId="{4817D69E-C3E7-47EA-A148-BAD11B11E513}" srcOrd="0" destOrd="0" presId="urn:microsoft.com/office/officeart/2018/2/layout/IconVerticalSolidList"/>
    <dgm:cxn modelId="{A6904302-C3DC-4A1F-9FE0-EE2E84D62E97}" type="presParOf" srcId="{3EFAD0A9-085C-4638-A1CC-F7BA6DE50688}" destId="{EF7E9628-25E9-425E-B4A0-71BEF598D7F5}" srcOrd="1" destOrd="0" presId="urn:microsoft.com/office/officeart/2018/2/layout/IconVerticalSolidList"/>
    <dgm:cxn modelId="{52F5ECF6-5D54-4FF2-9BE4-37E18D2EEB27}" type="presParOf" srcId="{3EFAD0A9-085C-4638-A1CC-F7BA6DE50688}" destId="{75B8D4F0-BA09-41ED-959C-C7E45D7FE64A}" srcOrd="2" destOrd="0" presId="urn:microsoft.com/office/officeart/2018/2/layout/IconVerticalSolidList"/>
    <dgm:cxn modelId="{5DF9D5F6-BD9A-4EC4-B5CE-3EA6486B2D96}" type="presParOf" srcId="{3EFAD0A9-085C-4638-A1CC-F7BA6DE50688}" destId="{A8ADE76B-98CB-4622-8F61-20AAABBF60A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283218-5300-4292-9D68-31A5BE610F9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BF4177E-C157-4F81-A518-60928FF7AEA0}">
      <dgm:prSet/>
      <dgm:spPr/>
      <dgm:t>
        <a:bodyPr/>
        <a:lstStyle/>
        <a:p>
          <a:r>
            <a:rPr lang="en-US"/>
            <a:t>How do </a:t>
          </a:r>
          <a:r>
            <a:rPr lang="en-US" b="1" u="sng"/>
            <a:t>attitudes</a:t>
          </a:r>
          <a:r>
            <a:rPr lang="en-US"/>
            <a:t> and </a:t>
          </a:r>
          <a:r>
            <a:rPr lang="en-US" b="1" u="sng"/>
            <a:t>customs</a:t>
          </a:r>
          <a:r>
            <a:rPr lang="en-US" u="sng"/>
            <a:t> </a:t>
          </a:r>
          <a:r>
            <a:rPr lang="en-US"/>
            <a:t>concerning death differ across </a:t>
          </a:r>
          <a:r>
            <a:rPr lang="en-US" b="1" u="sng"/>
            <a:t>cultures</a:t>
          </a:r>
          <a:r>
            <a:rPr lang="en-US"/>
            <a:t>, and what are the implication of the “</a:t>
          </a:r>
          <a:r>
            <a:rPr lang="en-US" b="1" u="sng"/>
            <a:t>mortality revolution</a:t>
          </a:r>
          <a:r>
            <a:rPr lang="en-US"/>
            <a:t>” in developed countries?</a:t>
          </a:r>
        </a:p>
      </dgm:t>
    </dgm:pt>
    <dgm:pt modelId="{8C5CE817-586B-4D5B-91F5-6180714AFC0B}" type="parTrans" cxnId="{D0384DAC-4880-45C8-AC27-F99CC9D333F3}">
      <dgm:prSet/>
      <dgm:spPr/>
      <dgm:t>
        <a:bodyPr/>
        <a:lstStyle/>
        <a:p>
          <a:endParaRPr lang="en-US"/>
        </a:p>
      </dgm:t>
    </dgm:pt>
    <dgm:pt modelId="{11940FAD-11A4-4F83-A5F3-4349490B1D76}" type="sibTrans" cxnId="{D0384DAC-4880-45C8-AC27-F99CC9D333F3}">
      <dgm:prSet/>
      <dgm:spPr/>
      <dgm:t>
        <a:bodyPr/>
        <a:lstStyle/>
        <a:p>
          <a:endParaRPr lang="en-US"/>
        </a:p>
      </dgm:t>
    </dgm:pt>
    <dgm:pt modelId="{6B2AE5D3-026B-46F8-923B-24F065D758D7}">
      <dgm:prSet/>
      <dgm:spPr/>
      <dgm:t>
        <a:bodyPr/>
        <a:lstStyle/>
        <a:p>
          <a:r>
            <a:rPr lang="en-US"/>
            <a:t>How do people deal with </a:t>
          </a:r>
          <a:r>
            <a:rPr lang="en-US" b="1" u="sng"/>
            <a:t>dying</a:t>
          </a:r>
          <a:r>
            <a:rPr lang="en-US"/>
            <a:t>, and how do they </a:t>
          </a:r>
          <a:r>
            <a:rPr lang="en-US" b="1" u="sng"/>
            <a:t>grieve</a:t>
          </a:r>
          <a:r>
            <a:rPr lang="en-US"/>
            <a:t> for a loss?</a:t>
          </a:r>
        </a:p>
      </dgm:t>
    </dgm:pt>
    <dgm:pt modelId="{D6C83734-D112-414A-818E-F6C78E75D4BE}" type="parTrans" cxnId="{63A3781D-A122-482F-9560-D254ED23EE9D}">
      <dgm:prSet/>
      <dgm:spPr/>
      <dgm:t>
        <a:bodyPr/>
        <a:lstStyle/>
        <a:p>
          <a:endParaRPr lang="en-US"/>
        </a:p>
      </dgm:t>
    </dgm:pt>
    <dgm:pt modelId="{8BFD633E-CE9A-4944-ACD6-B64705C2CB00}" type="sibTrans" cxnId="{63A3781D-A122-482F-9560-D254ED23EE9D}">
      <dgm:prSet/>
      <dgm:spPr/>
      <dgm:t>
        <a:bodyPr/>
        <a:lstStyle/>
        <a:p>
          <a:endParaRPr lang="en-US"/>
        </a:p>
      </dgm:t>
    </dgm:pt>
    <dgm:pt modelId="{A50FA32E-1EE9-49A7-9D6F-31AA2B29BBC8}">
      <dgm:prSet/>
      <dgm:spPr/>
      <dgm:t>
        <a:bodyPr/>
        <a:lstStyle/>
        <a:p>
          <a:r>
            <a:rPr lang="en-US"/>
            <a:t>What special </a:t>
          </a:r>
          <a:r>
            <a:rPr lang="en-US" b="1" u="sng"/>
            <a:t>challenges</a:t>
          </a:r>
          <a:r>
            <a:rPr lang="en-US"/>
            <a:t> are involved in surviving a spouse, a parent, or a child, and in mourning a miscarriage?</a:t>
          </a:r>
        </a:p>
      </dgm:t>
    </dgm:pt>
    <dgm:pt modelId="{78837AE8-4796-419B-9C58-8A995527CD55}" type="parTrans" cxnId="{86AD4FE1-349B-4993-9F94-A8B8F9B3D3A6}">
      <dgm:prSet/>
      <dgm:spPr/>
      <dgm:t>
        <a:bodyPr/>
        <a:lstStyle/>
        <a:p>
          <a:endParaRPr lang="en-US"/>
        </a:p>
      </dgm:t>
    </dgm:pt>
    <dgm:pt modelId="{35D00FEC-726B-4BC2-B1DA-0C4DEC723CEC}" type="sibTrans" cxnId="{86AD4FE1-349B-4993-9F94-A8B8F9B3D3A6}">
      <dgm:prSet/>
      <dgm:spPr/>
      <dgm:t>
        <a:bodyPr/>
        <a:lstStyle/>
        <a:p>
          <a:endParaRPr lang="en-US"/>
        </a:p>
      </dgm:t>
    </dgm:pt>
    <dgm:pt modelId="{6C11002C-5E64-4C94-8874-130D29E3B66C}">
      <dgm:prSet/>
      <dgm:spPr/>
      <dgm:t>
        <a:bodyPr/>
        <a:lstStyle/>
        <a:p>
          <a:r>
            <a:rPr lang="en-US"/>
            <a:t>How are attitudes toward </a:t>
          </a:r>
          <a:r>
            <a:rPr lang="en-US" b="1" u="sng"/>
            <a:t>hastening death</a:t>
          </a:r>
          <a:r>
            <a:rPr lang="en-US"/>
            <a:t> changing, and what concerns do such practices raise?</a:t>
          </a:r>
        </a:p>
      </dgm:t>
    </dgm:pt>
    <dgm:pt modelId="{11CDB126-366A-4D6B-B242-F029AD3C7ED9}" type="parTrans" cxnId="{236CB63E-A36A-49A4-BED4-F2BAB1CC37E2}">
      <dgm:prSet/>
      <dgm:spPr/>
      <dgm:t>
        <a:bodyPr/>
        <a:lstStyle/>
        <a:p>
          <a:endParaRPr lang="en-US"/>
        </a:p>
      </dgm:t>
    </dgm:pt>
    <dgm:pt modelId="{FD6E47D2-0A64-4CBB-A4C3-9128D0BCCBE9}" type="sibTrans" cxnId="{236CB63E-A36A-49A4-BED4-F2BAB1CC37E2}">
      <dgm:prSet/>
      <dgm:spPr/>
      <dgm:t>
        <a:bodyPr/>
        <a:lstStyle/>
        <a:p>
          <a:endParaRPr lang="en-US"/>
        </a:p>
      </dgm:t>
    </dgm:pt>
    <dgm:pt modelId="{92171AFB-32AD-4E2B-99C8-90E62A3C7744}">
      <dgm:prSet/>
      <dgm:spPr/>
      <dgm:t>
        <a:bodyPr/>
        <a:lstStyle/>
        <a:p>
          <a:r>
            <a:rPr lang="en-US"/>
            <a:t>How can people overcome </a:t>
          </a:r>
          <a:r>
            <a:rPr lang="en-US" b="1" u="sng"/>
            <a:t>fear of dying</a:t>
          </a:r>
          <a:r>
            <a:rPr lang="en-US"/>
            <a:t> and come to terms with death?</a:t>
          </a:r>
        </a:p>
      </dgm:t>
    </dgm:pt>
    <dgm:pt modelId="{4A782143-D324-4C5D-82B9-2153301E324D}" type="parTrans" cxnId="{614DEF5B-0E4B-4CDF-898D-445B2211EBF0}">
      <dgm:prSet/>
      <dgm:spPr/>
      <dgm:t>
        <a:bodyPr/>
        <a:lstStyle/>
        <a:p>
          <a:endParaRPr lang="en-US"/>
        </a:p>
      </dgm:t>
    </dgm:pt>
    <dgm:pt modelId="{FBE0E32A-4E14-4477-A53A-A7867C96A4E4}" type="sibTrans" cxnId="{614DEF5B-0E4B-4CDF-898D-445B2211EBF0}">
      <dgm:prSet/>
      <dgm:spPr/>
      <dgm:t>
        <a:bodyPr/>
        <a:lstStyle/>
        <a:p>
          <a:endParaRPr lang="en-US"/>
        </a:p>
      </dgm:t>
    </dgm:pt>
    <dgm:pt modelId="{5F41F076-5FB9-4775-951D-B1FA2AA7D146}" type="pres">
      <dgm:prSet presAssocID="{A3283218-5300-4292-9D68-31A5BE610F9B}" presName="root" presStyleCnt="0">
        <dgm:presLayoutVars>
          <dgm:dir/>
          <dgm:resizeHandles val="exact"/>
        </dgm:presLayoutVars>
      </dgm:prSet>
      <dgm:spPr/>
    </dgm:pt>
    <dgm:pt modelId="{DD42649C-73BA-43BB-8170-B910484CAA44}" type="pres">
      <dgm:prSet presAssocID="{2BF4177E-C157-4F81-A518-60928FF7AEA0}" presName="compNode" presStyleCnt="0"/>
      <dgm:spPr/>
    </dgm:pt>
    <dgm:pt modelId="{874C904B-C0AE-407F-B8ED-CE03901B493D}" type="pres">
      <dgm:prSet presAssocID="{2BF4177E-C157-4F81-A518-60928FF7AEA0}" presName="bgRect" presStyleLbl="bgShp" presStyleIdx="0" presStyleCnt="5"/>
      <dgm:spPr/>
    </dgm:pt>
    <dgm:pt modelId="{E3F674F0-104E-4440-81C1-A4C80415B9B3}" type="pres">
      <dgm:prSet presAssocID="{2BF4177E-C157-4F81-A518-60928FF7AEA0}" presName="iconRect" presStyleLbl="nod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rth America"/>
        </a:ext>
      </dgm:extLst>
    </dgm:pt>
    <dgm:pt modelId="{7851B13B-B96B-4C88-9E1A-277519AEE3C5}" type="pres">
      <dgm:prSet presAssocID="{2BF4177E-C157-4F81-A518-60928FF7AEA0}" presName="spaceRect" presStyleCnt="0"/>
      <dgm:spPr/>
    </dgm:pt>
    <dgm:pt modelId="{8585BBAF-C905-4D4F-A99E-F125C085035D}" type="pres">
      <dgm:prSet presAssocID="{2BF4177E-C157-4F81-A518-60928FF7AEA0}" presName="parTx" presStyleLbl="revTx" presStyleIdx="0" presStyleCnt="5">
        <dgm:presLayoutVars>
          <dgm:chMax val="0"/>
          <dgm:chPref val="0"/>
        </dgm:presLayoutVars>
      </dgm:prSet>
      <dgm:spPr/>
    </dgm:pt>
    <dgm:pt modelId="{F8F3D3F1-81F7-4066-94EB-B242845F1E0F}" type="pres">
      <dgm:prSet presAssocID="{11940FAD-11A4-4F83-A5F3-4349490B1D76}" presName="sibTrans" presStyleCnt="0"/>
      <dgm:spPr/>
    </dgm:pt>
    <dgm:pt modelId="{B0349C5B-98C7-49B5-BAAD-91D3418599F7}" type="pres">
      <dgm:prSet presAssocID="{6B2AE5D3-026B-46F8-923B-24F065D758D7}" presName="compNode" presStyleCnt="0"/>
      <dgm:spPr/>
    </dgm:pt>
    <dgm:pt modelId="{27C33639-6116-4B97-A295-20D151674EA3}" type="pres">
      <dgm:prSet presAssocID="{6B2AE5D3-026B-46F8-923B-24F065D758D7}" presName="bgRect" presStyleLbl="bgShp" presStyleIdx="1" presStyleCnt="5"/>
      <dgm:spPr/>
    </dgm:pt>
    <dgm:pt modelId="{41891DD5-9795-49BA-BBC7-2B623329092D}" type="pres">
      <dgm:prSet presAssocID="{6B2AE5D3-026B-46F8-923B-24F065D758D7}" presName="iconRect" presStyleLbl="node1" presStyleIdx="1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1A87C574-B846-4F4D-8D0A-91CBEA0350B1}" type="pres">
      <dgm:prSet presAssocID="{6B2AE5D3-026B-46F8-923B-24F065D758D7}" presName="spaceRect" presStyleCnt="0"/>
      <dgm:spPr/>
    </dgm:pt>
    <dgm:pt modelId="{1D121A1E-8C88-48B3-8F67-298ED8B53E7F}" type="pres">
      <dgm:prSet presAssocID="{6B2AE5D3-026B-46F8-923B-24F065D758D7}" presName="parTx" presStyleLbl="revTx" presStyleIdx="1" presStyleCnt="5">
        <dgm:presLayoutVars>
          <dgm:chMax val="0"/>
          <dgm:chPref val="0"/>
        </dgm:presLayoutVars>
      </dgm:prSet>
      <dgm:spPr/>
    </dgm:pt>
    <dgm:pt modelId="{A276BF13-D9DE-4C8C-8322-60E34D1E325F}" type="pres">
      <dgm:prSet presAssocID="{8BFD633E-CE9A-4944-ACD6-B64705C2CB00}" presName="sibTrans" presStyleCnt="0"/>
      <dgm:spPr/>
    </dgm:pt>
    <dgm:pt modelId="{06320824-2B9E-490C-BC43-305B1CFC246F}" type="pres">
      <dgm:prSet presAssocID="{A50FA32E-1EE9-49A7-9D6F-31AA2B29BBC8}" presName="compNode" presStyleCnt="0"/>
      <dgm:spPr/>
    </dgm:pt>
    <dgm:pt modelId="{43BE3C40-A66D-407B-86F6-48D0EE22D29A}" type="pres">
      <dgm:prSet presAssocID="{A50FA32E-1EE9-49A7-9D6F-31AA2B29BBC8}" presName="bgRect" presStyleLbl="bgShp" presStyleIdx="2" presStyleCnt="5"/>
      <dgm:spPr/>
    </dgm:pt>
    <dgm:pt modelId="{D132BE69-7DC4-478B-9E4B-5DCCEDE74A78}" type="pres">
      <dgm:prSet presAssocID="{A50FA32E-1EE9-49A7-9D6F-31AA2B29BBC8}" presName="iconRect" presStyleLbl="node1" presStyleIdx="2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ent and Child"/>
        </a:ext>
      </dgm:extLst>
    </dgm:pt>
    <dgm:pt modelId="{EBA2D156-1859-4DDA-A74A-E8AE8B2E251C}" type="pres">
      <dgm:prSet presAssocID="{A50FA32E-1EE9-49A7-9D6F-31AA2B29BBC8}" presName="spaceRect" presStyleCnt="0"/>
      <dgm:spPr/>
    </dgm:pt>
    <dgm:pt modelId="{F6800317-7152-49BA-899A-5B4AE45A9900}" type="pres">
      <dgm:prSet presAssocID="{A50FA32E-1EE9-49A7-9D6F-31AA2B29BBC8}" presName="parTx" presStyleLbl="revTx" presStyleIdx="2" presStyleCnt="5">
        <dgm:presLayoutVars>
          <dgm:chMax val="0"/>
          <dgm:chPref val="0"/>
        </dgm:presLayoutVars>
      </dgm:prSet>
      <dgm:spPr/>
    </dgm:pt>
    <dgm:pt modelId="{34D945D5-1C85-4617-B7CF-EFC48E7484D9}" type="pres">
      <dgm:prSet presAssocID="{35D00FEC-726B-4BC2-B1DA-0C4DEC723CEC}" presName="sibTrans" presStyleCnt="0"/>
      <dgm:spPr/>
    </dgm:pt>
    <dgm:pt modelId="{D017AA5C-6A43-4D9F-85E2-5AEB5DB8975A}" type="pres">
      <dgm:prSet presAssocID="{6C11002C-5E64-4C94-8874-130D29E3B66C}" presName="compNode" presStyleCnt="0"/>
      <dgm:spPr/>
    </dgm:pt>
    <dgm:pt modelId="{450BE24C-CEDF-4DC6-9432-9E33878B142A}" type="pres">
      <dgm:prSet presAssocID="{6C11002C-5E64-4C94-8874-130D29E3B66C}" presName="bgRect" presStyleLbl="bgShp" presStyleIdx="3" presStyleCnt="5"/>
      <dgm:spPr/>
    </dgm:pt>
    <dgm:pt modelId="{67903A81-010C-49B1-B021-14A72CF3017D}" type="pres">
      <dgm:prSet presAssocID="{6C11002C-5E64-4C94-8874-130D29E3B66C}" presName="iconRect" presStyleLbl="node1" presStyleIdx="3" presStyleCnt="5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66C696FF-8E6E-4FB2-B8C5-D6A5923AD2A1}" type="pres">
      <dgm:prSet presAssocID="{6C11002C-5E64-4C94-8874-130D29E3B66C}" presName="spaceRect" presStyleCnt="0"/>
      <dgm:spPr/>
    </dgm:pt>
    <dgm:pt modelId="{5B18C975-A74A-4DD3-9703-B47B91267434}" type="pres">
      <dgm:prSet presAssocID="{6C11002C-5E64-4C94-8874-130D29E3B66C}" presName="parTx" presStyleLbl="revTx" presStyleIdx="3" presStyleCnt="5">
        <dgm:presLayoutVars>
          <dgm:chMax val="0"/>
          <dgm:chPref val="0"/>
        </dgm:presLayoutVars>
      </dgm:prSet>
      <dgm:spPr/>
    </dgm:pt>
    <dgm:pt modelId="{06C14EAB-2D80-4AAC-AB70-F4896FCC462A}" type="pres">
      <dgm:prSet presAssocID="{FD6E47D2-0A64-4CBB-A4C3-9128D0BCCBE9}" presName="sibTrans" presStyleCnt="0"/>
      <dgm:spPr/>
    </dgm:pt>
    <dgm:pt modelId="{04A17AAC-EC5C-4396-BD08-68B265BCE841}" type="pres">
      <dgm:prSet presAssocID="{92171AFB-32AD-4E2B-99C8-90E62A3C7744}" presName="compNode" presStyleCnt="0"/>
      <dgm:spPr/>
    </dgm:pt>
    <dgm:pt modelId="{DE971D4F-6F26-42CA-980A-1B7CB091625A}" type="pres">
      <dgm:prSet presAssocID="{92171AFB-32AD-4E2B-99C8-90E62A3C7744}" presName="bgRect" presStyleLbl="bgShp" presStyleIdx="4" presStyleCnt="5"/>
      <dgm:spPr/>
    </dgm:pt>
    <dgm:pt modelId="{45EB0964-F2EC-4814-94E5-802C71CA8433}" type="pres">
      <dgm:prSet presAssocID="{92171AFB-32AD-4E2B-99C8-90E62A3C7744}" presName="iconRect" presStyleLbl="node1" presStyleIdx="4" presStyleCnt="5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ll"/>
        </a:ext>
      </dgm:extLst>
    </dgm:pt>
    <dgm:pt modelId="{4AB7B0FD-98B5-4559-A833-40ADE600132F}" type="pres">
      <dgm:prSet presAssocID="{92171AFB-32AD-4E2B-99C8-90E62A3C7744}" presName="spaceRect" presStyleCnt="0"/>
      <dgm:spPr/>
    </dgm:pt>
    <dgm:pt modelId="{22F15CBC-00C4-44D7-AE06-ADAB18BF28C9}" type="pres">
      <dgm:prSet presAssocID="{92171AFB-32AD-4E2B-99C8-90E62A3C774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0538401-906C-4020-B5E0-4E919C6ABA14}" type="presOf" srcId="{6B2AE5D3-026B-46F8-923B-24F065D758D7}" destId="{1D121A1E-8C88-48B3-8F67-298ED8B53E7F}" srcOrd="0" destOrd="0" presId="urn:microsoft.com/office/officeart/2018/2/layout/IconVerticalSolidList"/>
    <dgm:cxn modelId="{63A3781D-A122-482F-9560-D254ED23EE9D}" srcId="{A3283218-5300-4292-9D68-31A5BE610F9B}" destId="{6B2AE5D3-026B-46F8-923B-24F065D758D7}" srcOrd="1" destOrd="0" parTransId="{D6C83734-D112-414A-818E-F6C78E75D4BE}" sibTransId="{8BFD633E-CE9A-4944-ACD6-B64705C2CB00}"/>
    <dgm:cxn modelId="{236CB63E-A36A-49A4-BED4-F2BAB1CC37E2}" srcId="{A3283218-5300-4292-9D68-31A5BE610F9B}" destId="{6C11002C-5E64-4C94-8874-130D29E3B66C}" srcOrd="3" destOrd="0" parTransId="{11CDB126-366A-4D6B-B242-F029AD3C7ED9}" sibTransId="{FD6E47D2-0A64-4CBB-A4C3-9128D0BCCBE9}"/>
    <dgm:cxn modelId="{09323B3F-9AB1-42FB-811C-DC9812406C07}" type="presOf" srcId="{2BF4177E-C157-4F81-A518-60928FF7AEA0}" destId="{8585BBAF-C905-4D4F-A99E-F125C085035D}" srcOrd="0" destOrd="0" presId="urn:microsoft.com/office/officeart/2018/2/layout/IconVerticalSolidList"/>
    <dgm:cxn modelId="{614DEF5B-0E4B-4CDF-898D-445B2211EBF0}" srcId="{A3283218-5300-4292-9D68-31A5BE610F9B}" destId="{92171AFB-32AD-4E2B-99C8-90E62A3C7744}" srcOrd="4" destOrd="0" parTransId="{4A782143-D324-4C5D-82B9-2153301E324D}" sibTransId="{FBE0E32A-4E14-4477-A53A-A7867C96A4E4}"/>
    <dgm:cxn modelId="{D211235D-231E-41F5-AB4E-EBE4ECB8FFAF}" type="presOf" srcId="{6C11002C-5E64-4C94-8874-130D29E3B66C}" destId="{5B18C975-A74A-4DD3-9703-B47B91267434}" srcOrd="0" destOrd="0" presId="urn:microsoft.com/office/officeart/2018/2/layout/IconVerticalSolidList"/>
    <dgm:cxn modelId="{4649F45E-EEAF-4F1B-BBFB-C9E69C9CFF25}" type="presOf" srcId="{A3283218-5300-4292-9D68-31A5BE610F9B}" destId="{5F41F076-5FB9-4775-951D-B1FA2AA7D146}" srcOrd="0" destOrd="0" presId="urn:microsoft.com/office/officeart/2018/2/layout/IconVerticalSolidList"/>
    <dgm:cxn modelId="{73790D91-62FD-4150-84AC-E4F0321F4CCF}" type="presOf" srcId="{A50FA32E-1EE9-49A7-9D6F-31AA2B29BBC8}" destId="{F6800317-7152-49BA-899A-5B4AE45A9900}" srcOrd="0" destOrd="0" presId="urn:microsoft.com/office/officeart/2018/2/layout/IconVerticalSolidList"/>
    <dgm:cxn modelId="{D0384DAC-4880-45C8-AC27-F99CC9D333F3}" srcId="{A3283218-5300-4292-9D68-31A5BE610F9B}" destId="{2BF4177E-C157-4F81-A518-60928FF7AEA0}" srcOrd="0" destOrd="0" parTransId="{8C5CE817-586B-4D5B-91F5-6180714AFC0B}" sibTransId="{11940FAD-11A4-4F83-A5F3-4349490B1D76}"/>
    <dgm:cxn modelId="{86AD4FE1-349B-4993-9F94-A8B8F9B3D3A6}" srcId="{A3283218-5300-4292-9D68-31A5BE610F9B}" destId="{A50FA32E-1EE9-49A7-9D6F-31AA2B29BBC8}" srcOrd="2" destOrd="0" parTransId="{78837AE8-4796-419B-9C58-8A995527CD55}" sibTransId="{35D00FEC-726B-4BC2-B1DA-0C4DEC723CEC}"/>
    <dgm:cxn modelId="{2986D8E8-D327-4F51-A45D-A28FF4F8DE0B}" type="presOf" srcId="{92171AFB-32AD-4E2B-99C8-90E62A3C7744}" destId="{22F15CBC-00C4-44D7-AE06-ADAB18BF28C9}" srcOrd="0" destOrd="0" presId="urn:microsoft.com/office/officeart/2018/2/layout/IconVerticalSolidList"/>
    <dgm:cxn modelId="{4CC0025E-938F-4BAB-8F00-64B298DBADA1}" type="presParOf" srcId="{5F41F076-5FB9-4775-951D-B1FA2AA7D146}" destId="{DD42649C-73BA-43BB-8170-B910484CAA44}" srcOrd="0" destOrd="0" presId="urn:microsoft.com/office/officeart/2018/2/layout/IconVerticalSolidList"/>
    <dgm:cxn modelId="{BE61F612-C94A-48AA-906A-67851216CA0A}" type="presParOf" srcId="{DD42649C-73BA-43BB-8170-B910484CAA44}" destId="{874C904B-C0AE-407F-B8ED-CE03901B493D}" srcOrd="0" destOrd="0" presId="urn:microsoft.com/office/officeart/2018/2/layout/IconVerticalSolidList"/>
    <dgm:cxn modelId="{D63A5832-6EE7-4AD3-80D2-94CA0E7376EA}" type="presParOf" srcId="{DD42649C-73BA-43BB-8170-B910484CAA44}" destId="{E3F674F0-104E-4440-81C1-A4C80415B9B3}" srcOrd="1" destOrd="0" presId="urn:microsoft.com/office/officeart/2018/2/layout/IconVerticalSolidList"/>
    <dgm:cxn modelId="{AE6712E7-0705-46F8-9460-7686BCB8FBAC}" type="presParOf" srcId="{DD42649C-73BA-43BB-8170-B910484CAA44}" destId="{7851B13B-B96B-4C88-9E1A-277519AEE3C5}" srcOrd="2" destOrd="0" presId="urn:microsoft.com/office/officeart/2018/2/layout/IconVerticalSolidList"/>
    <dgm:cxn modelId="{A42A408E-CD33-45CA-96A2-E90415FBD63E}" type="presParOf" srcId="{DD42649C-73BA-43BB-8170-B910484CAA44}" destId="{8585BBAF-C905-4D4F-A99E-F125C085035D}" srcOrd="3" destOrd="0" presId="urn:microsoft.com/office/officeart/2018/2/layout/IconVerticalSolidList"/>
    <dgm:cxn modelId="{ADC195B4-5295-442A-BBC6-E440A8157C05}" type="presParOf" srcId="{5F41F076-5FB9-4775-951D-B1FA2AA7D146}" destId="{F8F3D3F1-81F7-4066-94EB-B242845F1E0F}" srcOrd="1" destOrd="0" presId="urn:microsoft.com/office/officeart/2018/2/layout/IconVerticalSolidList"/>
    <dgm:cxn modelId="{8FF69727-D90A-4055-912D-960E4E9E45BF}" type="presParOf" srcId="{5F41F076-5FB9-4775-951D-B1FA2AA7D146}" destId="{B0349C5B-98C7-49B5-BAAD-91D3418599F7}" srcOrd="2" destOrd="0" presId="urn:microsoft.com/office/officeart/2018/2/layout/IconVerticalSolidList"/>
    <dgm:cxn modelId="{7E27B085-39C4-4B4D-BE74-5C9F4BF77071}" type="presParOf" srcId="{B0349C5B-98C7-49B5-BAAD-91D3418599F7}" destId="{27C33639-6116-4B97-A295-20D151674EA3}" srcOrd="0" destOrd="0" presId="urn:microsoft.com/office/officeart/2018/2/layout/IconVerticalSolidList"/>
    <dgm:cxn modelId="{FAC3F336-313B-41B8-B730-726FB8BBAD42}" type="presParOf" srcId="{B0349C5B-98C7-49B5-BAAD-91D3418599F7}" destId="{41891DD5-9795-49BA-BBC7-2B623329092D}" srcOrd="1" destOrd="0" presId="urn:microsoft.com/office/officeart/2018/2/layout/IconVerticalSolidList"/>
    <dgm:cxn modelId="{7E647F52-543C-4864-B940-6DCD7C20299A}" type="presParOf" srcId="{B0349C5B-98C7-49B5-BAAD-91D3418599F7}" destId="{1A87C574-B846-4F4D-8D0A-91CBEA0350B1}" srcOrd="2" destOrd="0" presId="urn:microsoft.com/office/officeart/2018/2/layout/IconVerticalSolidList"/>
    <dgm:cxn modelId="{4511BFF7-C190-438A-92D8-18066690C857}" type="presParOf" srcId="{B0349C5B-98C7-49B5-BAAD-91D3418599F7}" destId="{1D121A1E-8C88-48B3-8F67-298ED8B53E7F}" srcOrd="3" destOrd="0" presId="urn:microsoft.com/office/officeart/2018/2/layout/IconVerticalSolidList"/>
    <dgm:cxn modelId="{6C63BF11-6584-4A1A-A835-6CF4356752AE}" type="presParOf" srcId="{5F41F076-5FB9-4775-951D-B1FA2AA7D146}" destId="{A276BF13-D9DE-4C8C-8322-60E34D1E325F}" srcOrd="3" destOrd="0" presId="urn:microsoft.com/office/officeart/2018/2/layout/IconVerticalSolidList"/>
    <dgm:cxn modelId="{08AC44AF-185A-4A12-8D76-6AC5F0F20F48}" type="presParOf" srcId="{5F41F076-5FB9-4775-951D-B1FA2AA7D146}" destId="{06320824-2B9E-490C-BC43-305B1CFC246F}" srcOrd="4" destOrd="0" presId="urn:microsoft.com/office/officeart/2018/2/layout/IconVerticalSolidList"/>
    <dgm:cxn modelId="{464EF650-0B83-4783-9F9A-9BE788362D4E}" type="presParOf" srcId="{06320824-2B9E-490C-BC43-305B1CFC246F}" destId="{43BE3C40-A66D-407B-86F6-48D0EE22D29A}" srcOrd="0" destOrd="0" presId="urn:microsoft.com/office/officeart/2018/2/layout/IconVerticalSolidList"/>
    <dgm:cxn modelId="{DB618D64-4589-4F07-9A83-263AD974A239}" type="presParOf" srcId="{06320824-2B9E-490C-BC43-305B1CFC246F}" destId="{D132BE69-7DC4-478B-9E4B-5DCCEDE74A78}" srcOrd="1" destOrd="0" presId="urn:microsoft.com/office/officeart/2018/2/layout/IconVerticalSolidList"/>
    <dgm:cxn modelId="{4A4B5829-D662-41CD-BD73-71896233E7D6}" type="presParOf" srcId="{06320824-2B9E-490C-BC43-305B1CFC246F}" destId="{EBA2D156-1859-4DDA-A74A-E8AE8B2E251C}" srcOrd="2" destOrd="0" presId="urn:microsoft.com/office/officeart/2018/2/layout/IconVerticalSolidList"/>
    <dgm:cxn modelId="{968B1EC4-08B7-4090-A575-D34E721C9293}" type="presParOf" srcId="{06320824-2B9E-490C-BC43-305B1CFC246F}" destId="{F6800317-7152-49BA-899A-5B4AE45A9900}" srcOrd="3" destOrd="0" presId="urn:microsoft.com/office/officeart/2018/2/layout/IconVerticalSolidList"/>
    <dgm:cxn modelId="{8CB027F0-D19C-45BA-86E4-18575E977B2D}" type="presParOf" srcId="{5F41F076-5FB9-4775-951D-B1FA2AA7D146}" destId="{34D945D5-1C85-4617-B7CF-EFC48E7484D9}" srcOrd="5" destOrd="0" presId="urn:microsoft.com/office/officeart/2018/2/layout/IconVerticalSolidList"/>
    <dgm:cxn modelId="{F5EE1D01-1685-46D9-BB77-28F2F40F1239}" type="presParOf" srcId="{5F41F076-5FB9-4775-951D-B1FA2AA7D146}" destId="{D017AA5C-6A43-4D9F-85E2-5AEB5DB8975A}" srcOrd="6" destOrd="0" presId="urn:microsoft.com/office/officeart/2018/2/layout/IconVerticalSolidList"/>
    <dgm:cxn modelId="{21845178-B4E2-46B0-A405-3A5457FC0013}" type="presParOf" srcId="{D017AA5C-6A43-4D9F-85E2-5AEB5DB8975A}" destId="{450BE24C-CEDF-4DC6-9432-9E33878B142A}" srcOrd="0" destOrd="0" presId="urn:microsoft.com/office/officeart/2018/2/layout/IconVerticalSolidList"/>
    <dgm:cxn modelId="{8D8B5290-F010-40B0-A11D-D123CA42EF0A}" type="presParOf" srcId="{D017AA5C-6A43-4D9F-85E2-5AEB5DB8975A}" destId="{67903A81-010C-49B1-B021-14A72CF3017D}" srcOrd="1" destOrd="0" presId="urn:microsoft.com/office/officeart/2018/2/layout/IconVerticalSolidList"/>
    <dgm:cxn modelId="{12CF1D75-4D3C-4F16-93BB-81051D5B0B84}" type="presParOf" srcId="{D017AA5C-6A43-4D9F-85E2-5AEB5DB8975A}" destId="{66C696FF-8E6E-4FB2-B8C5-D6A5923AD2A1}" srcOrd="2" destOrd="0" presId="urn:microsoft.com/office/officeart/2018/2/layout/IconVerticalSolidList"/>
    <dgm:cxn modelId="{75645409-366D-4AC6-900E-3B56638E0ACE}" type="presParOf" srcId="{D017AA5C-6A43-4D9F-85E2-5AEB5DB8975A}" destId="{5B18C975-A74A-4DD3-9703-B47B91267434}" srcOrd="3" destOrd="0" presId="urn:microsoft.com/office/officeart/2018/2/layout/IconVerticalSolidList"/>
    <dgm:cxn modelId="{76B69A2A-7265-4EF4-B516-8D4F1AF5EC97}" type="presParOf" srcId="{5F41F076-5FB9-4775-951D-B1FA2AA7D146}" destId="{06C14EAB-2D80-4AAC-AB70-F4896FCC462A}" srcOrd="7" destOrd="0" presId="urn:microsoft.com/office/officeart/2018/2/layout/IconVerticalSolidList"/>
    <dgm:cxn modelId="{39686C25-7C0E-49E7-BE99-5E1C5F54EA46}" type="presParOf" srcId="{5F41F076-5FB9-4775-951D-B1FA2AA7D146}" destId="{04A17AAC-EC5C-4396-BD08-68B265BCE841}" srcOrd="8" destOrd="0" presId="urn:microsoft.com/office/officeart/2018/2/layout/IconVerticalSolidList"/>
    <dgm:cxn modelId="{562A17E4-3AEC-472C-9494-BBB317496416}" type="presParOf" srcId="{04A17AAC-EC5C-4396-BD08-68B265BCE841}" destId="{DE971D4F-6F26-42CA-980A-1B7CB091625A}" srcOrd="0" destOrd="0" presId="urn:microsoft.com/office/officeart/2018/2/layout/IconVerticalSolidList"/>
    <dgm:cxn modelId="{DED90364-1D5C-425F-9069-73AF1EAA4845}" type="presParOf" srcId="{04A17AAC-EC5C-4396-BD08-68B265BCE841}" destId="{45EB0964-F2EC-4814-94E5-802C71CA8433}" srcOrd="1" destOrd="0" presId="urn:microsoft.com/office/officeart/2018/2/layout/IconVerticalSolidList"/>
    <dgm:cxn modelId="{0B258CD1-45DD-42A8-B8E1-D27F3FAFBB84}" type="presParOf" srcId="{04A17AAC-EC5C-4396-BD08-68B265BCE841}" destId="{4AB7B0FD-98B5-4559-A833-40ADE600132F}" srcOrd="2" destOrd="0" presId="urn:microsoft.com/office/officeart/2018/2/layout/IconVerticalSolidList"/>
    <dgm:cxn modelId="{82ADE55C-024A-43C2-8A34-A1F9D39BFE81}" type="presParOf" srcId="{04A17AAC-EC5C-4396-BD08-68B265BCE841}" destId="{22F15CBC-00C4-44D7-AE06-ADAB18BF28C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09435C-716F-4679-AD9D-5F1DEA974128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48BC14B-DA2E-4A15-948F-2D4A8C8B47B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We all die. </a:t>
          </a:r>
        </a:p>
        <a:p>
          <a:pPr>
            <a:lnSpc>
              <a:spcPct val="100000"/>
            </a:lnSpc>
          </a:pPr>
          <a:r>
            <a:rPr lang="en-US" dirty="0"/>
            <a:t>The goal isn’t to live forever</a:t>
          </a:r>
          <a:r>
            <a:rPr lang="en-US"/>
            <a:t>, </a:t>
          </a:r>
        </a:p>
        <a:p>
          <a:pPr>
            <a:lnSpc>
              <a:spcPct val="100000"/>
            </a:lnSpc>
          </a:pPr>
          <a:r>
            <a:rPr lang="en-US"/>
            <a:t>the </a:t>
          </a:r>
          <a:r>
            <a:rPr lang="en-US" dirty="0"/>
            <a:t>goal is to create something that will. </a:t>
          </a:r>
        </a:p>
      </dgm:t>
    </dgm:pt>
    <dgm:pt modelId="{68C6E0FA-DC72-4044-B8A0-E26013D1D2BD}" type="parTrans" cxnId="{39B431DB-A966-408C-AB82-027624B16B40}">
      <dgm:prSet/>
      <dgm:spPr/>
      <dgm:t>
        <a:bodyPr/>
        <a:lstStyle/>
        <a:p>
          <a:endParaRPr lang="en-US"/>
        </a:p>
      </dgm:t>
    </dgm:pt>
    <dgm:pt modelId="{8D373FA5-39DD-4F8A-BE0B-DAF53AC3C201}" type="sibTrans" cxnId="{39B431DB-A966-408C-AB82-027624B16B40}">
      <dgm:prSet/>
      <dgm:spPr/>
      <dgm:t>
        <a:bodyPr/>
        <a:lstStyle/>
        <a:p>
          <a:endParaRPr lang="en-US"/>
        </a:p>
      </dgm:t>
    </dgm:pt>
    <dgm:pt modelId="{A23A5510-280D-4AFE-998F-31CCB32A93DC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455E0F9B-E7C6-4EF3-A811-0DD0BD264BB3}" type="parTrans" cxnId="{61022639-A545-4D31-A289-360D1437A8F5}">
      <dgm:prSet/>
      <dgm:spPr/>
      <dgm:t>
        <a:bodyPr/>
        <a:lstStyle/>
        <a:p>
          <a:endParaRPr lang="en-US"/>
        </a:p>
      </dgm:t>
    </dgm:pt>
    <dgm:pt modelId="{6FA55D15-4AE5-4BBA-87A8-862AA2092C74}" type="sibTrans" cxnId="{61022639-A545-4D31-A289-360D1437A8F5}">
      <dgm:prSet/>
      <dgm:spPr/>
      <dgm:t>
        <a:bodyPr/>
        <a:lstStyle/>
        <a:p>
          <a:endParaRPr lang="en-US"/>
        </a:p>
      </dgm:t>
    </dgm:pt>
    <dgm:pt modelId="{4555540F-ACE8-4AF3-8211-FDA8E594FB65}" type="pres">
      <dgm:prSet presAssocID="{0109435C-716F-4679-AD9D-5F1DEA974128}" presName="vert0" presStyleCnt="0">
        <dgm:presLayoutVars>
          <dgm:dir/>
          <dgm:animOne val="branch"/>
          <dgm:animLvl val="lvl"/>
        </dgm:presLayoutVars>
      </dgm:prSet>
      <dgm:spPr/>
    </dgm:pt>
    <dgm:pt modelId="{078BB0A1-C0EB-41EB-A2A8-01EB7ED708C3}" type="pres">
      <dgm:prSet presAssocID="{B48BC14B-DA2E-4A15-948F-2D4A8C8B47B6}" presName="thickLine" presStyleLbl="alignNode1" presStyleIdx="0" presStyleCnt="2"/>
      <dgm:spPr/>
    </dgm:pt>
    <dgm:pt modelId="{878817C9-FFB0-4369-9C12-8909A4C9B0B2}" type="pres">
      <dgm:prSet presAssocID="{B48BC14B-DA2E-4A15-948F-2D4A8C8B47B6}" presName="horz1" presStyleCnt="0"/>
      <dgm:spPr/>
    </dgm:pt>
    <dgm:pt modelId="{651013EA-3BFA-4CF4-8DD8-817B9DB87F06}" type="pres">
      <dgm:prSet presAssocID="{B48BC14B-DA2E-4A15-948F-2D4A8C8B47B6}" presName="tx1" presStyleLbl="revTx" presStyleIdx="0" presStyleCnt="2"/>
      <dgm:spPr/>
    </dgm:pt>
    <dgm:pt modelId="{1D536C50-2BF0-49B7-815A-151333EE7906}" type="pres">
      <dgm:prSet presAssocID="{B48BC14B-DA2E-4A15-948F-2D4A8C8B47B6}" presName="vert1" presStyleCnt="0"/>
      <dgm:spPr/>
    </dgm:pt>
    <dgm:pt modelId="{3E544B63-DE8B-42F9-85EA-4489D95BB5AC}" type="pres">
      <dgm:prSet presAssocID="{A23A5510-280D-4AFE-998F-31CCB32A93DC}" presName="thickLine" presStyleLbl="alignNode1" presStyleIdx="1" presStyleCnt="2"/>
      <dgm:spPr/>
    </dgm:pt>
    <dgm:pt modelId="{449347B6-9526-4393-93EB-5578FD5BCF7B}" type="pres">
      <dgm:prSet presAssocID="{A23A5510-280D-4AFE-998F-31CCB32A93DC}" presName="horz1" presStyleCnt="0"/>
      <dgm:spPr/>
    </dgm:pt>
    <dgm:pt modelId="{DE05A742-C601-4DC0-8F74-0F1CC8E5CD98}" type="pres">
      <dgm:prSet presAssocID="{A23A5510-280D-4AFE-998F-31CCB32A93DC}" presName="tx1" presStyleLbl="revTx" presStyleIdx="1" presStyleCnt="2"/>
      <dgm:spPr/>
    </dgm:pt>
    <dgm:pt modelId="{91F991A3-1834-4C16-846F-9C87BDF99AFC}" type="pres">
      <dgm:prSet presAssocID="{A23A5510-280D-4AFE-998F-31CCB32A93DC}" presName="vert1" presStyleCnt="0"/>
      <dgm:spPr/>
    </dgm:pt>
  </dgm:ptLst>
  <dgm:cxnLst>
    <dgm:cxn modelId="{61022639-A545-4D31-A289-360D1437A8F5}" srcId="{0109435C-716F-4679-AD9D-5F1DEA974128}" destId="{A23A5510-280D-4AFE-998F-31CCB32A93DC}" srcOrd="1" destOrd="0" parTransId="{455E0F9B-E7C6-4EF3-A811-0DD0BD264BB3}" sibTransId="{6FA55D15-4AE5-4BBA-87A8-862AA2092C74}"/>
    <dgm:cxn modelId="{B5A6016B-AB77-4483-A3F2-70EC44F7E0FC}" type="presOf" srcId="{A23A5510-280D-4AFE-998F-31CCB32A93DC}" destId="{DE05A742-C601-4DC0-8F74-0F1CC8E5CD98}" srcOrd="0" destOrd="0" presId="urn:microsoft.com/office/officeart/2008/layout/LinedList"/>
    <dgm:cxn modelId="{39B431DB-A966-408C-AB82-027624B16B40}" srcId="{0109435C-716F-4679-AD9D-5F1DEA974128}" destId="{B48BC14B-DA2E-4A15-948F-2D4A8C8B47B6}" srcOrd="0" destOrd="0" parTransId="{68C6E0FA-DC72-4044-B8A0-E26013D1D2BD}" sibTransId="{8D373FA5-39DD-4F8A-BE0B-DAF53AC3C201}"/>
    <dgm:cxn modelId="{B37920DC-AF49-4214-9580-FBD161524826}" type="presOf" srcId="{B48BC14B-DA2E-4A15-948F-2D4A8C8B47B6}" destId="{651013EA-3BFA-4CF4-8DD8-817B9DB87F06}" srcOrd="0" destOrd="0" presId="urn:microsoft.com/office/officeart/2008/layout/LinedList"/>
    <dgm:cxn modelId="{A737CDFF-7829-41DA-ACE4-9ADCCA38B980}" type="presOf" srcId="{0109435C-716F-4679-AD9D-5F1DEA974128}" destId="{4555540F-ACE8-4AF3-8211-FDA8E594FB65}" srcOrd="0" destOrd="0" presId="urn:microsoft.com/office/officeart/2008/layout/LinedList"/>
    <dgm:cxn modelId="{240F65D2-B19C-44AD-9225-25AF4C531DE5}" type="presParOf" srcId="{4555540F-ACE8-4AF3-8211-FDA8E594FB65}" destId="{078BB0A1-C0EB-41EB-A2A8-01EB7ED708C3}" srcOrd="0" destOrd="0" presId="urn:microsoft.com/office/officeart/2008/layout/LinedList"/>
    <dgm:cxn modelId="{28F8F541-F78A-4772-B39A-4A926EF99FF7}" type="presParOf" srcId="{4555540F-ACE8-4AF3-8211-FDA8E594FB65}" destId="{878817C9-FFB0-4369-9C12-8909A4C9B0B2}" srcOrd="1" destOrd="0" presId="urn:microsoft.com/office/officeart/2008/layout/LinedList"/>
    <dgm:cxn modelId="{14C5693E-B726-4541-BED1-659E6C0AAD15}" type="presParOf" srcId="{878817C9-FFB0-4369-9C12-8909A4C9B0B2}" destId="{651013EA-3BFA-4CF4-8DD8-817B9DB87F06}" srcOrd="0" destOrd="0" presId="urn:microsoft.com/office/officeart/2008/layout/LinedList"/>
    <dgm:cxn modelId="{4EF18A1F-5730-4EE9-82E8-33A24904938F}" type="presParOf" srcId="{878817C9-FFB0-4369-9C12-8909A4C9B0B2}" destId="{1D536C50-2BF0-49B7-815A-151333EE7906}" srcOrd="1" destOrd="0" presId="urn:microsoft.com/office/officeart/2008/layout/LinedList"/>
    <dgm:cxn modelId="{DF9B0787-C9E5-4DA8-97A3-A5D3469636CE}" type="presParOf" srcId="{4555540F-ACE8-4AF3-8211-FDA8E594FB65}" destId="{3E544B63-DE8B-42F9-85EA-4489D95BB5AC}" srcOrd="2" destOrd="0" presId="urn:microsoft.com/office/officeart/2008/layout/LinedList"/>
    <dgm:cxn modelId="{D3A0099E-361E-47E6-AB2F-2B12EF90827A}" type="presParOf" srcId="{4555540F-ACE8-4AF3-8211-FDA8E594FB65}" destId="{449347B6-9526-4393-93EB-5578FD5BCF7B}" srcOrd="3" destOrd="0" presId="urn:microsoft.com/office/officeart/2008/layout/LinedList"/>
    <dgm:cxn modelId="{24B6AD3D-A875-4D7C-8981-3363A44B6931}" type="presParOf" srcId="{449347B6-9526-4393-93EB-5578FD5BCF7B}" destId="{DE05A742-C601-4DC0-8F74-0F1CC8E5CD98}" srcOrd="0" destOrd="0" presId="urn:microsoft.com/office/officeart/2008/layout/LinedList"/>
    <dgm:cxn modelId="{FABC2007-4435-402D-9756-6DE0CF72F2FA}" type="presParOf" srcId="{449347B6-9526-4393-93EB-5578FD5BCF7B}" destId="{91F991A3-1834-4C16-846F-9C87BDF99AF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FC228-7BCC-4ADF-A5E2-3B7CE535AA02}">
      <dsp:nvSpPr>
        <dsp:cNvPr id="0" name=""/>
        <dsp:cNvSpPr/>
      </dsp:nvSpPr>
      <dsp:spPr>
        <a:xfrm>
          <a:off x="0" y="3490"/>
          <a:ext cx="6451943" cy="7434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F4C313-43ED-48E4-BEBA-4C4634AF94CA}">
      <dsp:nvSpPr>
        <dsp:cNvPr id="0" name=""/>
        <dsp:cNvSpPr/>
      </dsp:nvSpPr>
      <dsp:spPr>
        <a:xfrm>
          <a:off x="224904" y="170774"/>
          <a:ext cx="408916" cy="40891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8E5E8-C86A-401A-8BE5-0F2E05E4DED6}">
      <dsp:nvSpPr>
        <dsp:cNvPr id="0" name=""/>
        <dsp:cNvSpPr/>
      </dsp:nvSpPr>
      <dsp:spPr>
        <a:xfrm>
          <a:off x="858724" y="3490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How do </a:t>
          </a:r>
          <a:r>
            <a:rPr lang="en-US" sz="1400" b="1" u="sng" kern="1200"/>
            <a:t>attitudes</a:t>
          </a:r>
          <a:r>
            <a:rPr lang="en-US" sz="1400" kern="1200"/>
            <a:t> and </a:t>
          </a:r>
          <a:r>
            <a:rPr lang="en-US" sz="1400" b="1" u="sng" kern="1200"/>
            <a:t>customs</a:t>
          </a:r>
          <a:r>
            <a:rPr lang="en-US" sz="1400" u="sng" kern="1200"/>
            <a:t> </a:t>
          </a:r>
          <a:r>
            <a:rPr lang="en-US" sz="1400" kern="1200"/>
            <a:t>concerning death differ across </a:t>
          </a:r>
          <a:r>
            <a:rPr lang="en-US" sz="1400" b="1" u="sng" kern="1200"/>
            <a:t>cultures</a:t>
          </a:r>
          <a:r>
            <a:rPr lang="en-US" sz="1400" kern="1200"/>
            <a:t>, and what are the implication of the “</a:t>
          </a:r>
          <a:r>
            <a:rPr lang="en-US" sz="1400" b="1" u="sng" kern="1200"/>
            <a:t>mortality revolution</a:t>
          </a:r>
          <a:r>
            <a:rPr lang="en-US" sz="1400" kern="1200"/>
            <a:t>” in developed countries?</a:t>
          </a:r>
        </a:p>
      </dsp:txBody>
      <dsp:txXfrm>
        <a:off x="858724" y="3490"/>
        <a:ext cx="5593218" cy="743484"/>
      </dsp:txXfrm>
    </dsp:sp>
    <dsp:sp modelId="{EE06A865-F55D-4177-A635-0BF7E1F51652}">
      <dsp:nvSpPr>
        <dsp:cNvPr id="0" name=""/>
        <dsp:cNvSpPr/>
      </dsp:nvSpPr>
      <dsp:spPr>
        <a:xfrm>
          <a:off x="0" y="932845"/>
          <a:ext cx="6451943" cy="7434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522EE-8582-4574-BB20-5627A312F799}">
      <dsp:nvSpPr>
        <dsp:cNvPr id="0" name=""/>
        <dsp:cNvSpPr/>
      </dsp:nvSpPr>
      <dsp:spPr>
        <a:xfrm>
          <a:off x="224904" y="1100129"/>
          <a:ext cx="408916" cy="408916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51283-2452-46EA-A66F-8ABC4323A5EC}">
      <dsp:nvSpPr>
        <dsp:cNvPr id="0" name=""/>
        <dsp:cNvSpPr/>
      </dsp:nvSpPr>
      <dsp:spPr>
        <a:xfrm>
          <a:off x="858724" y="932845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How do people deal with </a:t>
          </a:r>
          <a:r>
            <a:rPr lang="en-US" sz="1400" b="1" u="sng" kern="1200"/>
            <a:t>dying</a:t>
          </a:r>
          <a:r>
            <a:rPr lang="en-US" sz="1400" kern="1200"/>
            <a:t>, and how do they </a:t>
          </a:r>
          <a:r>
            <a:rPr lang="en-US" sz="1400" b="1" u="sng" kern="1200"/>
            <a:t>grieve</a:t>
          </a:r>
          <a:r>
            <a:rPr lang="en-US" sz="1400" kern="1200"/>
            <a:t> for a loss?</a:t>
          </a:r>
        </a:p>
      </dsp:txBody>
      <dsp:txXfrm>
        <a:off x="858724" y="932845"/>
        <a:ext cx="5593218" cy="743484"/>
      </dsp:txXfrm>
    </dsp:sp>
    <dsp:sp modelId="{8003AB22-3B22-4392-B74F-4E4AB7A58F56}">
      <dsp:nvSpPr>
        <dsp:cNvPr id="0" name=""/>
        <dsp:cNvSpPr/>
      </dsp:nvSpPr>
      <dsp:spPr>
        <a:xfrm>
          <a:off x="0" y="1862201"/>
          <a:ext cx="6451943" cy="7434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332BB4-9A6F-4028-9EFC-774014B94CFA}">
      <dsp:nvSpPr>
        <dsp:cNvPr id="0" name=""/>
        <dsp:cNvSpPr/>
      </dsp:nvSpPr>
      <dsp:spPr>
        <a:xfrm>
          <a:off x="224904" y="2029485"/>
          <a:ext cx="408916" cy="408916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BE158-E305-4544-B1D1-0791495FA893}">
      <dsp:nvSpPr>
        <dsp:cNvPr id="0" name=""/>
        <dsp:cNvSpPr/>
      </dsp:nvSpPr>
      <dsp:spPr>
        <a:xfrm>
          <a:off x="858724" y="1862201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What special </a:t>
          </a:r>
          <a:r>
            <a:rPr lang="en-US" sz="1400" b="1" u="sng" kern="1200"/>
            <a:t>challenges</a:t>
          </a:r>
          <a:r>
            <a:rPr lang="en-US" sz="1400" kern="1200"/>
            <a:t> are involved in surviving a spouse, a parent, or a child, and in mourning a miscarriage?</a:t>
          </a:r>
        </a:p>
      </dsp:txBody>
      <dsp:txXfrm>
        <a:off x="858724" y="1862201"/>
        <a:ext cx="5593218" cy="743484"/>
      </dsp:txXfrm>
    </dsp:sp>
    <dsp:sp modelId="{AD95DFCC-B602-404E-BF6A-3C2AF4FFF10E}">
      <dsp:nvSpPr>
        <dsp:cNvPr id="0" name=""/>
        <dsp:cNvSpPr/>
      </dsp:nvSpPr>
      <dsp:spPr>
        <a:xfrm>
          <a:off x="0" y="2791556"/>
          <a:ext cx="6451943" cy="7434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55E5A7-39CD-4003-A5E2-5EE170F308D4}">
      <dsp:nvSpPr>
        <dsp:cNvPr id="0" name=""/>
        <dsp:cNvSpPr/>
      </dsp:nvSpPr>
      <dsp:spPr>
        <a:xfrm>
          <a:off x="224904" y="2958840"/>
          <a:ext cx="408916" cy="408916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059B0-3D64-4257-90C3-883373037067}">
      <dsp:nvSpPr>
        <dsp:cNvPr id="0" name=""/>
        <dsp:cNvSpPr/>
      </dsp:nvSpPr>
      <dsp:spPr>
        <a:xfrm>
          <a:off x="858724" y="2791556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How are attitudes toward </a:t>
          </a:r>
          <a:r>
            <a:rPr lang="en-US" sz="1400" b="1" u="sng" kern="1200"/>
            <a:t>hastening death</a:t>
          </a:r>
          <a:r>
            <a:rPr lang="en-US" sz="1400" kern="1200"/>
            <a:t> changing, and what concerns do such practices raise?</a:t>
          </a:r>
        </a:p>
      </dsp:txBody>
      <dsp:txXfrm>
        <a:off x="858724" y="2791556"/>
        <a:ext cx="5593218" cy="743484"/>
      </dsp:txXfrm>
    </dsp:sp>
    <dsp:sp modelId="{9C92B598-9ADE-49B1-BCBC-E511BB949FD3}">
      <dsp:nvSpPr>
        <dsp:cNvPr id="0" name=""/>
        <dsp:cNvSpPr/>
      </dsp:nvSpPr>
      <dsp:spPr>
        <a:xfrm>
          <a:off x="0" y="3720912"/>
          <a:ext cx="6451943" cy="7434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065C8A-C530-4608-B576-2217E1921893}">
      <dsp:nvSpPr>
        <dsp:cNvPr id="0" name=""/>
        <dsp:cNvSpPr/>
      </dsp:nvSpPr>
      <dsp:spPr>
        <a:xfrm>
          <a:off x="224904" y="3888196"/>
          <a:ext cx="408916" cy="408916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9E63C-EFDB-4AA5-8063-05AD1B9B53C4}">
      <dsp:nvSpPr>
        <dsp:cNvPr id="0" name=""/>
        <dsp:cNvSpPr/>
      </dsp:nvSpPr>
      <dsp:spPr>
        <a:xfrm>
          <a:off x="858724" y="3720912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How can people overcome </a:t>
          </a:r>
          <a:r>
            <a:rPr lang="en-US" sz="1400" b="1" u="sng" kern="1200"/>
            <a:t>fear of dying</a:t>
          </a:r>
          <a:r>
            <a:rPr lang="en-US" sz="1400" kern="1200"/>
            <a:t> and come to terms with death?</a:t>
          </a:r>
        </a:p>
      </dsp:txBody>
      <dsp:txXfrm>
        <a:off x="858724" y="3720912"/>
        <a:ext cx="5593218" cy="743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FD847-2898-4E58-915D-F290AC044485}">
      <dsp:nvSpPr>
        <dsp:cNvPr id="0" name=""/>
        <dsp:cNvSpPr/>
      </dsp:nvSpPr>
      <dsp:spPr>
        <a:xfrm>
          <a:off x="0" y="376518"/>
          <a:ext cx="10828337" cy="116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399" tIns="416560" rIns="84039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Grief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Bereavement</a:t>
          </a:r>
        </a:p>
      </dsp:txBody>
      <dsp:txXfrm>
        <a:off x="0" y="376518"/>
        <a:ext cx="10828337" cy="1165500"/>
      </dsp:txXfrm>
    </dsp:sp>
    <dsp:sp modelId="{1406EEE0-0B99-4ECE-9988-D6994622CB66}">
      <dsp:nvSpPr>
        <dsp:cNvPr id="0" name=""/>
        <dsp:cNvSpPr/>
      </dsp:nvSpPr>
      <dsp:spPr>
        <a:xfrm>
          <a:off x="541416" y="81318"/>
          <a:ext cx="757983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00" tIns="0" rIns="2865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Patterns of Grieving</a:t>
          </a:r>
        </a:p>
      </dsp:txBody>
      <dsp:txXfrm>
        <a:off x="570237" y="110139"/>
        <a:ext cx="7522193" cy="532758"/>
      </dsp:txXfrm>
    </dsp:sp>
    <dsp:sp modelId="{FCF8A878-B56F-4B8D-B3CF-F63AA80DAEBF}">
      <dsp:nvSpPr>
        <dsp:cNvPr id="0" name=""/>
        <dsp:cNvSpPr/>
      </dsp:nvSpPr>
      <dsp:spPr>
        <a:xfrm>
          <a:off x="0" y="1945218"/>
          <a:ext cx="10828337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399" tIns="416560" rIns="84039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Shock and disbelief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Preoccupation with the memory of the dead person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Resolution</a:t>
          </a:r>
          <a:endParaRPr lang="en-US" sz="2000" kern="1200"/>
        </a:p>
      </dsp:txBody>
      <dsp:txXfrm>
        <a:off x="0" y="1945218"/>
        <a:ext cx="10828337" cy="1512000"/>
      </dsp:txXfrm>
    </dsp:sp>
    <dsp:sp modelId="{114C5B05-D859-4275-A4D1-B9905575A091}">
      <dsp:nvSpPr>
        <dsp:cNvPr id="0" name=""/>
        <dsp:cNvSpPr/>
      </dsp:nvSpPr>
      <dsp:spPr>
        <a:xfrm>
          <a:off x="541416" y="1650018"/>
          <a:ext cx="757983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500" tIns="0" rIns="2865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The Classic Grief Work Model</a:t>
          </a:r>
        </a:p>
      </dsp:txBody>
      <dsp:txXfrm>
        <a:off x="570237" y="1678839"/>
        <a:ext cx="7522193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92CCF-4F18-4C53-AC01-795FA2E430F3}">
      <dsp:nvSpPr>
        <dsp:cNvPr id="0" name=""/>
        <dsp:cNvSpPr/>
      </dsp:nvSpPr>
      <dsp:spPr>
        <a:xfrm>
          <a:off x="2254" y="36768"/>
          <a:ext cx="5519913" cy="1512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Childhood and Adolescence</a:t>
          </a:r>
        </a:p>
      </dsp:txBody>
      <dsp:txXfrm>
        <a:off x="758254" y="36768"/>
        <a:ext cx="4007913" cy="1512000"/>
      </dsp:txXfrm>
    </dsp:sp>
    <dsp:sp modelId="{9BE32FD0-F6B3-45D1-ADC1-04BF7213F484}">
      <dsp:nvSpPr>
        <dsp:cNvPr id="0" name=""/>
        <dsp:cNvSpPr/>
      </dsp:nvSpPr>
      <dsp:spPr>
        <a:xfrm>
          <a:off x="2254" y="1737768"/>
          <a:ext cx="4415931" cy="17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Irreversible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Universal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Inevitable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Non-functional</a:t>
          </a:r>
        </a:p>
      </dsp:txBody>
      <dsp:txXfrm>
        <a:off x="2254" y="1737768"/>
        <a:ext cx="4415931" cy="1764000"/>
      </dsp:txXfrm>
    </dsp:sp>
    <dsp:sp modelId="{E406E134-A543-4B4F-8D7C-F0F049B78A59}">
      <dsp:nvSpPr>
        <dsp:cNvPr id="0" name=""/>
        <dsp:cNvSpPr/>
      </dsp:nvSpPr>
      <dsp:spPr>
        <a:xfrm>
          <a:off x="5306168" y="36768"/>
          <a:ext cx="5519913" cy="1512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800" kern="1200"/>
            <a:t>Adulthood</a:t>
          </a:r>
          <a:endParaRPr lang="en-US" sz="2800" kern="1200"/>
        </a:p>
      </dsp:txBody>
      <dsp:txXfrm>
        <a:off x="6062168" y="36768"/>
        <a:ext cx="4007913" cy="1512000"/>
      </dsp:txXfrm>
    </dsp:sp>
    <dsp:sp modelId="{084DC284-F793-499C-B1BC-F0E171E35314}">
      <dsp:nvSpPr>
        <dsp:cNvPr id="0" name=""/>
        <dsp:cNvSpPr/>
      </dsp:nvSpPr>
      <dsp:spPr>
        <a:xfrm>
          <a:off x="5306168" y="1737768"/>
          <a:ext cx="4415931" cy="17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800" kern="1200"/>
            <a:t>Integrity versus despair</a:t>
          </a:r>
          <a:endParaRPr lang="en-US" sz="28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800" kern="1200"/>
            <a:t>Life review</a:t>
          </a:r>
          <a:endParaRPr lang="en-US" sz="2800" kern="1200"/>
        </a:p>
      </dsp:txBody>
      <dsp:txXfrm>
        <a:off x="5306168" y="1737768"/>
        <a:ext cx="4415931" cy="1764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5680F-D431-4E58-BAC6-90B7D1E668DE}">
      <dsp:nvSpPr>
        <dsp:cNvPr id="0" name=""/>
        <dsp:cNvSpPr/>
      </dsp:nvSpPr>
      <dsp:spPr>
        <a:xfrm>
          <a:off x="0" y="134460"/>
          <a:ext cx="6054725" cy="8874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Significant Losses</a:t>
          </a:r>
        </a:p>
      </dsp:txBody>
      <dsp:txXfrm>
        <a:off x="43321" y="177781"/>
        <a:ext cx="5968083" cy="800803"/>
      </dsp:txXfrm>
    </dsp:sp>
    <dsp:sp modelId="{A318CE98-64CC-4A65-B897-AB08CDCF34F3}">
      <dsp:nvSpPr>
        <dsp:cNvPr id="0" name=""/>
        <dsp:cNvSpPr/>
      </dsp:nvSpPr>
      <dsp:spPr>
        <a:xfrm>
          <a:off x="0" y="1128466"/>
          <a:ext cx="6054725" cy="887445"/>
        </a:xfrm>
        <a:prstGeom prst="roundRect">
          <a:avLst/>
        </a:prstGeom>
        <a:solidFill>
          <a:schemeClr val="accent5">
            <a:hueOff val="2718752"/>
            <a:satOff val="-15871"/>
            <a:lumOff val="-127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Surviving a Spouse</a:t>
          </a:r>
        </a:p>
      </dsp:txBody>
      <dsp:txXfrm>
        <a:off x="43321" y="1171787"/>
        <a:ext cx="5968083" cy="800803"/>
      </dsp:txXfrm>
    </dsp:sp>
    <dsp:sp modelId="{168D8DB9-2D35-4981-8EDA-5BFAC2B38EF7}">
      <dsp:nvSpPr>
        <dsp:cNvPr id="0" name=""/>
        <dsp:cNvSpPr/>
      </dsp:nvSpPr>
      <dsp:spPr>
        <a:xfrm>
          <a:off x="0" y="2122471"/>
          <a:ext cx="6054725" cy="887445"/>
        </a:xfrm>
        <a:prstGeom prst="roundRect">
          <a:avLst/>
        </a:prstGeom>
        <a:solidFill>
          <a:schemeClr val="accent5">
            <a:hueOff val="5437504"/>
            <a:satOff val="-31742"/>
            <a:lumOff val="-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Losing a Parent in Adulthood</a:t>
          </a:r>
        </a:p>
      </dsp:txBody>
      <dsp:txXfrm>
        <a:off x="43321" y="2165792"/>
        <a:ext cx="5968083" cy="800803"/>
      </dsp:txXfrm>
    </dsp:sp>
    <dsp:sp modelId="{7F7D36C3-65ED-4767-A558-BBEA4F935308}">
      <dsp:nvSpPr>
        <dsp:cNvPr id="0" name=""/>
        <dsp:cNvSpPr/>
      </dsp:nvSpPr>
      <dsp:spPr>
        <a:xfrm>
          <a:off x="0" y="3116476"/>
          <a:ext cx="6054725" cy="887445"/>
        </a:xfrm>
        <a:prstGeom prst="roundRect">
          <a:avLst/>
        </a:prstGeom>
        <a:solidFill>
          <a:schemeClr val="accent5">
            <a:hueOff val="8156256"/>
            <a:satOff val="-47614"/>
            <a:lumOff val="-38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Losing a Child</a:t>
          </a:r>
        </a:p>
      </dsp:txBody>
      <dsp:txXfrm>
        <a:off x="43321" y="3159797"/>
        <a:ext cx="5968083" cy="800803"/>
      </dsp:txXfrm>
    </dsp:sp>
    <dsp:sp modelId="{F230876D-C9BE-4F2F-A06F-211BF435680F}">
      <dsp:nvSpPr>
        <dsp:cNvPr id="0" name=""/>
        <dsp:cNvSpPr/>
      </dsp:nvSpPr>
      <dsp:spPr>
        <a:xfrm>
          <a:off x="0" y="4110481"/>
          <a:ext cx="6054725" cy="887445"/>
        </a:xfrm>
        <a:prstGeom prst="roundRect">
          <a:avLst/>
        </a:prstGeom>
        <a:solidFill>
          <a:schemeClr val="accent5">
            <a:hueOff val="10875008"/>
            <a:satOff val="-63485"/>
            <a:lumOff val="-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Mourning a Miscarriage</a:t>
          </a:r>
        </a:p>
      </dsp:txBody>
      <dsp:txXfrm>
        <a:off x="43321" y="4153802"/>
        <a:ext cx="5968083" cy="8008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F4949-F2FF-4409-87BB-BF337CA08C5A}">
      <dsp:nvSpPr>
        <dsp:cNvPr id="0" name=""/>
        <dsp:cNvSpPr/>
      </dsp:nvSpPr>
      <dsp:spPr>
        <a:xfrm>
          <a:off x="0" y="2726"/>
          <a:ext cx="6451943" cy="4576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8FBF5-E74B-4363-9825-CBA71B62B134}">
      <dsp:nvSpPr>
        <dsp:cNvPr id="0" name=""/>
        <dsp:cNvSpPr/>
      </dsp:nvSpPr>
      <dsp:spPr>
        <a:xfrm>
          <a:off x="138449" y="105705"/>
          <a:ext cx="251727" cy="251727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8F317-7B8A-4D6A-949A-E0BB6FAE0E34}">
      <dsp:nvSpPr>
        <dsp:cNvPr id="0" name=""/>
        <dsp:cNvSpPr/>
      </dsp:nvSpPr>
      <dsp:spPr>
        <a:xfrm>
          <a:off x="528626" y="2726"/>
          <a:ext cx="5922799" cy="45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38" tIns="48438" rIns="48438" bIns="4843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Suicide</a:t>
          </a:r>
        </a:p>
      </dsp:txBody>
      <dsp:txXfrm>
        <a:off x="528626" y="2726"/>
        <a:ext cx="5922799" cy="457685"/>
      </dsp:txXfrm>
    </dsp:sp>
    <dsp:sp modelId="{A0618884-3471-4A48-9E99-7EE0AABA2FCD}">
      <dsp:nvSpPr>
        <dsp:cNvPr id="0" name=""/>
        <dsp:cNvSpPr/>
      </dsp:nvSpPr>
      <dsp:spPr>
        <a:xfrm>
          <a:off x="0" y="574833"/>
          <a:ext cx="6451943" cy="4576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64504-3AE1-412F-A9A4-368BE34B5AB1}">
      <dsp:nvSpPr>
        <dsp:cNvPr id="0" name=""/>
        <dsp:cNvSpPr/>
      </dsp:nvSpPr>
      <dsp:spPr>
        <a:xfrm>
          <a:off x="138449" y="677812"/>
          <a:ext cx="251727" cy="251727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AFDE5-A0FB-4495-AC06-73425C92EC42}">
      <dsp:nvSpPr>
        <dsp:cNvPr id="0" name=""/>
        <dsp:cNvSpPr/>
      </dsp:nvSpPr>
      <dsp:spPr>
        <a:xfrm>
          <a:off x="528626" y="574833"/>
          <a:ext cx="2903374" cy="45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38" tIns="48438" rIns="48438" bIns="4843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Hastening Death</a:t>
          </a:r>
        </a:p>
      </dsp:txBody>
      <dsp:txXfrm>
        <a:off x="528626" y="574833"/>
        <a:ext cx="2903374" cy="457685"/>
      </dsp:txXfrm>
    </dsp:sp>
    <dsp:sp modelId="{04DAC067-FE6A-4392-B52E-D74C3996AEB6}">
      <dsp:nvSpPr>
        <dsp:cNvPr id="0" name=""/>
        <dsp:cNvSpPr/>
      </dsp:nvSpPr>
      <dsp:spPr>
        <a:xfrm>
          <a:off x="3432001" y="574833"/>
          <a:ext cx="3019425" cy="45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38" tIns="48438" rIns="48438" bIns="48438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Passive Euthanasia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100" kern="1200"/>
            <a:t>Active Euthanasia</a:t>
          </a:r>
          <a:endParaRPr lang="en-US" sz="1100" kern="1200"/>
        </a:p>
      </dsp:txBody>
      <dsp:txXfrm>
        <a:off x="3432001" y="574833"/>
        <a:ext cx="3019425" cy="457685"/>
      </dsp:txXfrm>
    </dsp:sp>
    <dsp:sp modelId="{8DFF4173-7AD0-4FF1-BDF0-6C806915EEEB}">
      <dsp:nvSpPr>
        <dsp:cNvPr id="0" name=""/>
        <dsp:cNvSpPr/>
      </dsp:nvSpPr>
      <dsp:spPr>
        <a:xfrm>
          <a:off x="0" y="1146940"/>
          <a:ext cx="6451943" cy="4576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4FCA7-72F6-4B25-9DC5-CC8256DB5BD6}">
      <dsp:nvSpPr>
        <dsp:cNvPr id="0" name=""/>
        <dsp:cNvSpPr/>
      </dsp:nvSpPr>
      <dsp:spPr>
        <a:xfrm>
          <a:off x="138449" y="1249919"/>
          <a:ext cx="251727" cy="251727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AFD0E-708C-4472-ACFB-D2DFB03DC112}">
      <dsp:nvSpPr>
        <dsp:cNvPr id="0" name=""/>
        <dsp:cNvSpPr/>
      </dsp:nvSpPr>
      <dsp:spPr>
        <a:xfrm>
          <a:off x="528626" y="1146940"/>
          <a:ext cx="5922799" cy="45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38" tIns="48438" rIns="48438" bIns="4843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/>
            <a:t>Advance Directive (Living Will)</a:t>
          </a:r>
          <a:endParaRPr lang="en-US" sz="1600" kern="1200"/>
        </a:p>
      </dsp:txBody>
      <dsp:txXfrm>
        <a:off x="528626" y="1146940"/>
        <a:ext cx="5922799" cy="457685"/>
      </dsp:txXfrm>
    </dsp:sp>
    <dsp:sp modelId="{9263FABA-3E54-4455-A217-75F50E8656EF}">
      <dsp:nvSpPr>
        <dsp:cNvPr id="0" name=""/>
        <dsp:cNvSpPr/>
      </dsp:nvSpPr>
      <dsp:spPr>
        <a:xfrm>
          <a:off x="0" y="1719047"/>
          <a:ext cx="6451943" cy="4576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34AF0F-D2BA-4EDC-9109-5CAFBCE6C18C}">
      <dsp:nvSpPr>
        <dsp:cNvPr id="0" name=""/>
        <dsp:cNvSpPr/>
      </dsp:nvSpPr>
      <dsp:spPr>
        <a:xfrm>
          <a:off x="138449" y="1822026"/>
          <a:ext cx="251727" cy="251727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4B6AB3-768B-4657-B0A2-A1860EE9E1E9}">
      <dsp:nvSpPr>
        <dsp:cNvPr id="0" name=""/>
        <dsp:cNvSpPr/>
      </dsp:nvSpPr>
      <dsp:spPr>
        <a:xfrm>
          <a:off x="528626" y="1719047"/>
          <a:ext cx="5922799" cy="45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38" tIns="48438" rIns="48438" bIns="4843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/>
            <a:t>Durable Power of Attorney</a:t>
          </a:r>
          <a:endParaRPr lang="en-US" sz="1600" kern="1200"/>
        </a:p>
      </dsp:txBody>
      <dsp:txXfrm>
        <a:off x="528626" y="1719047"/>
        <a:ext cx="5922799" cy="457685"/>
      </dsp:txXfrm>
    </dsp:sp>
    <dsp:sp modelId="{2C55E32D-B9BF-4BB4-B6E2-0A414367F3BD}">
      <dsp:nvSpPr>
        <dsp:cNvPr id="0" name=""/>
        <dsp:cNvSpPr/>
      </dsp:nvSpPr>
      <dsp:spPr>
        <a:xfrm>
          <a:off x="0" y="2291154"/>
          <a:ext cx="6451943" cy="4576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8631E3-5F75-439D-A191-3C53CF97D3F0}">
      <dsp:nvSpPr>
        <dsp:cNvPr id="0" name=""/>
        <dsp:cNvSpPr/>
      </dsp:nvSpPr>
      <dsp:spPr>
        <a:xfrm>
          <a:off x="138449" y="2394133"/>
          <a:ext cx="251727" cy="251727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1A642-6455-4F06-90C3-A7BE63DAA110}">
      <dsp:nvSpPr>
        <dsp:cNvPr id="0" name=""/>
        <dsp:cNvSpPr/>
      </dsp:nvSpPr>
      <dsp:spPr>
        <a:xfrm>
          <a:off x="528626" y="2291154"/>
          <a:ext cx="5922799" cy="45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38" tIns="48438" rIns="48438" bIns="4843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/>
            <a:t>Assisted Suicide</a:t>
          </a:r>
          <a:endParaRPr lang="en-US" sz="1600" kern="1200"/>
        </a:p>
      </dsp:txBody>
      <dsp:txXfrm>
        <a:off x="528626" y="2291154"/>
        <a:ext cx="5922799" cy="457685"/>
      </dsp:txXfrm>
    </dsp:sp>
    <dsp:sp modelId="{65C8CC5A-1CD1-41AF-ACD7-0CD8DA3A00D6}">
      <dsp:nvSpPr>
        <dsp:cNvPr id="0" name=""/>
        <dsp:cNvSpPr/>
      </dsp:nvSpPr>
      <dsp:spPr>
        <a:xfrm>
          <a:off x="0" y="2863261"/>
          <a:ext cx="6451943" cy="4576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F47F9-620B-416F-AA35-981120B47293}">
      <dsp:nvSpPr>
        <dsp:cNvPr id="0" name=""/>
        <dsp:cNvSpPr/>
      </dsp:nvSpPr>
      <dsp:spPr>
        <a:xfrm>
          <a:off x="138449" y="2966240"/>
          <a:ext cx="251727" cy="251727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2F3F3-5D58-47F8-9EAB-DF7B1FA8EC2E}">
      <dsp:nvSpPr>
        <dsp:cNvPr id="0" name=""/>
        <dsp:cNvSpPr/>
      </dsp:nvSpPr>
      <dsp:spPr>
        <a:xfrm>
          <a:off x="528626" y="2863261"/>
          <a:ext cx="5922799" cy="45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38" tIns="48438" rIns="48438" bIns="4843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/>
            <a:t>Legalizing Physician Aid in Dying</a:t>
          </a:r>
          <a:endParaRPr lang="en-US" sz="1600" kern="1200"/>
        </a:p>
      </dsp:txBody>
      <dsp:txXfrm>
        <a:off x="528626" y="2863261"/>
        <a:ext cx="5922799" cy="457685"/>
      </dsp:txXfrm>
    </dsp:sp>
    <dsp:sp modelId="{AD20BC69-CC65-4BCC-AD8E-8B88B1D67F1C}">
      <dsp:nvSpPr>
        <dsp:cNvPr id="0" name=""/>
        <dsp:cNvSpPr/>
      </dsp:nvSpPr>
      <dsp:spPr>
        <a:xfrm>
          <a:off x="0" y="3435368"/>
          <a:ext cx="6451943" cy="4576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DB15C8-C5E4-4EE0-B29D-AB50F4401840}">
      <dsp:nvSpPr>
        <dsp:cNvPr id="0" name=""/>
        <dsp:cNvSpPr/>
      </dsp:nvSpPr>
      <dsp:spPr>
        <a:xfrm>
          <a:off x="138449" y="3538347"/>
          <a:ext cx="251727" cy="251727"/>
        </a:xfrm>
        <a:prstGeom prst="rect">
          <a:avLst/>
        </a:prstGeom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6B0B6-6673-44AF-AE2B-A1A4CCEC282A}">
      <dsp:nvSpPr>
        <dsp:cNvPr id="0" name=""/>
        <dsp:cNvSpPr/>
      </dsp:nvSpPr>
      <dsp:spPr>
        <a:xfrm>
          <a:off x="528626" y="3435368"/>
          <a:ext cx="5922799" cy="45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38" tIns="48438" rIns="48438" bIns="4843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/>
            <a:t>End-of-Life Decisions and Cultural Attitude</a:t>
          </a:r>
          <a:endParaRPr lang="en-US" sz="1600" kern="1200"/>
        </a:p>
      </dsp:txBody>
      <dsp:txXfrm>
        <a:off x="528626" y="3435368"/>
        <a:ext cx="5922799" cy="457685"/>
      </dsp:txXfrm>
    </dsp:sp>
    <dsp:sp modelId="{4817D69E-C3E7-47EA-A148-BAD11B11E513}">
      <dsp:nvSpPr>
        <dsp:cNvPr id="0" name=""/>
        <dsp:cNvSpPr/>
      </dsp:nvSpPr>
      <dsp:spPr>
        <a:xfrm>
          <a:off x="0" y="4007475"/>
          <a:ext cx="6451943" cy="45768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E9628-25E9-425E-B4A0-71BEF598D7F5}">
      <dsp:nvSpPr>
        <dsp:cNvPr id="0" name=""/>
        <dsp:cNvSpPr/>
      </dsp:nvSpPr>
      <dsp:spPr>
        <a:xfrm>
          <a:off x="138449" y="4110454"/>
          <a:ext cx="251727" cy="251727"/>
        </a:xfrm>
        <a:prstGeom prst="rect">
          <a:avLst/>
        </a:prstGeom>
        <a:blipFill>
          <a:blip xmlns:r="http://schemas.openxmlformats.org/officeDocument/2006/relationships"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ADE76B-98CB-4622-8F61-20AAABBF60A6}">
      <dsp:nvSpPr>
        <dsp:cNvPr id="0" name=""/>
        <dsp:cNvSpPr/>
      </dsp:nvSpPr>
      <dsp:spPr>
        <a:xfrm>
          <a:off x="528626" y="4007475"/>
          <a:ext cx="5922799" cy="457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438" tIns="48438" rIns="48438" bIns="4843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/>
            <a:t>End-of-Life Options and Diversity Concerns</a:t>
          </a:r>
          <a:endParaRPr lang="en-US" sz="1600" kern="1200"/>
        </a:p>
      </dsp:txBody>
      <dsp:txXfrm>
        <a:off x="528626" y="4007475"/>
        <a:ext cx="5922799" cy="4576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C904B-C0AE-407F-B8ED-CE03901B493D}">
      <dsp:nvSpPr>
        <dsp:cNvPr id="0" name=""/>
        <dsp:cNvSpPr/>
      </dsp:nvSpPr>
      <dsp:spPr>
        <a:xfrm>
          <a:off x="0" y="3490"/>
          <a:ext cx="6451943" cy="7434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F674F0-104E-4440-81C1-A4C80415B9B3}">
      <dsp:nvSpPr>
        <dsp:cNvPr id="0" name=""/>
        <dsp:cNvSpPr/>
      </dsp:nvSpPr>
      <dsp:spPr>
        <a:xfrm>
          <a:off x="224904" y="170774"/>
          <a:ext cx="408916" cy="40891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85BBAF-C905-4D4F-A99E-F125C085035D}">
      <dsp:nvSpPr>
        <dsp:cNvPr id="0" name=""/>
        <dsp:cNvSpPr/>
      </dsp:nvSpPr>
      <dsp:spPr>
        <a:xfrm>
          <a:off x="858724" y="3490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How do </a:t>
          </a:r>
          <a:r>
            <a:rPr lang="en-US" sz="1400" b="1" u="sng" kern="1200"/>
            <a:t>attitudes</a:t>
          </a:r>
          <a:r>
            <a:rPr lang="en-US" sz="1400" kern="1200"/>
            <a:t> and </a:t>
          </a:r>
          <a:r>
            <a:rPr lang="en-US" sz="1400" b="1" u="sng" kern="1200"/>
            <a:t>customs</a:t>
          </a:r>
          <a:r>
            <a:rPr lang="en-US" sz="1400" u="sng" kern="1200"/>
            <a:t> </a:t>
          </a:r>
          <a:r>
            <a:rPr lang="en-US" sz="1400" kern="1200"/>
            <a:t>concerning death differ across </a:t>
          </a:r>
          <a:r>
            <a:rPr lang="en-US" sz="1400" b="1" u="sng" kern="1200"/>
            <a:t>cultures</a:t>
          </a:r>
          <a:r>
            <a:rPr lang="en-US" sz="1400" kern="1200"/>
            <a:t>, and what are the implication of the “</a:t>
          </a:r>
          <a:r>
            <a:rPr lang="en-US" sz="1400" b="1" u="sng" kern="1200"/>
            <a:t>mortality revolution</a:t>
          </a:r>
          <a:r>
            <a:rPr lang="en-US" sz="1400" kern="1200"/>
            <a:t>” in developed countries?</a:t>
          </a:r>
        </a:p>
      </dsp:txBody>
      <dsp:txXfrm>
        <a:off x="858724" y="3490"/>
        <a:ext cx="5593218" cy="743484"/>
      </dsp:txXfrm>
    </dsp:sp>
    <dsp:sp modelId="{27C33639-6116-4B97-A295-20D151674EA3}">
      <dsp:nvSpPr>
        <dsp:cNvPr id="0" name=""/>
        <dsp:cNvSpPr/>
      </dsp:nvSpPr>
      <dsp:spPr>
        <a:xfrm>
          <a:off x="0" y="932845"/>
          <a:ext cx="6451943" cy="7434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91DD5-9795-49BA-BBC7-2B623329092D}">
      <dsp:nvSpPr>
        <dsp:cNvPr id="0" name=""/>
        <dsp:cNvSpPr/>
      </dsp:nvSpPr>
      <dsp:spPr>
        <a:xfrm>
          <a:off x="224904" y="1100129"/>
          <a:ext cx="408916" cy="408916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21A1E-8C88-48B3-8F67-298ED8B53E7F}">
      <dsp:nvSpPr>
        <dsp:cNvPr id="0" name=""/>
        <dsp:cNvSpPr/>
      </dsp:nvSpPr>
      <dsp:spPr>
        <a:xfrm>
          <a:off x="858724" y="932845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How do people deal with </a:t>
          </a:r>
          <a:r>
            <a:rPr lang="en-US" sz="1400" b="1" u="sng" kern="1200"/>
            <a:t>dying</a:t>
          </a:r>
          <a:r>
            <a:rPr lang="en-US" sz="1400" kern="1200"/>
            <a:t>, and how do they </a:t>
          </a:r>
          <a:r>
            <a:rPr lang="en-US" sz="1400" b="1" u="sng" kern="1200"/>
            <a:t>grieve</a:t>
          </a:r>
          <a:r>
            <a:rPr lang="en-US" sz="1400" kern="1200"/>
            <a:t> for a loss?</a:t>
          </a:r>
        </a:p>
      </dsp:txBody>
      <dsp:txXfrm>
        <a:off x="858724" y="932845"/>
        <a:ext cx="5593218" cy="743484"/>
      </dsp:txXfrm>
    </dsp:sp>
    <dsp:sp modelId="{43BE3C40-A66D-407B-86F6-48D0EE22D29A}">
      <dsp:nvSpPr>
        <dsp:cNvPr id="0" name=""/>
        <dsp:cNvSpPr/>
      </dsp:nvSpPr>
      <dsp:spPr>
        <a:xfrm>
          <a:off x="0" y="1862201"/>
          <a:ext cx="6451943" cy="7434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32BE69-7DC4-478B-9E4B-5DCCEDE74A78}">
      <dsp:nvSpPr>
        <dsp:cNvPr id="0" name=""/>
        <dsp:cNvSpPr/>
      </dsp:nvSpPr>
      <dsp:spPr>
        <a:xfrm>
          <a:off x="224904" y="2029485"/>
          <a:ext cx="408916" cy="408916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800317-7152-49BA-899A-5B4AE45A9900}">
      <dsp:nvSpPr>
        <dsp:cNvPr id="0" name=""/>
        <dsp:cNvSpPr/>
      </dsp:nvSpPr>
      <dsp:spPr>
        <a:xfrm>
          <a:off x="858724" y="1862201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What special </a:t>
          </a:r>
          <a:r>
            <a:rPr lang="en-US" sz="1400" b="1" u="sng" kern="1200"/>
            <a:t>challenges</a:t>
          </a:r>
          <a:r>
            <a:rPr lang="en-US" sz="1400" kern="1200"/>
            <a:t> are involved in surviving a spouse, a parent, or a child, and in mourning a miscarriage?</a:t>
          </a:r>
        </a:p>
      </dsp:txBody>
      <dsp:txXfrm>
        <a:off x="858724" y="1862201"/>
        <a:ext cx="5593218" cy="743484"/>
      </dsp:txXfrm>
    </dsp:sp>
    <dsp:sp modelId="{450BE24C-CEDF-4DC6-9432-9E33878B142A}">
      <dsp:nvSpPr>
        <dsp:cNvPr id="0" name=""/>
        <dsp:cNvSpPr/>
      </dsp:nvSpPr>
      <dsp:spPr>
        <a:xfrm>
          <a:off x="0" y="2791556"/>
          <a:ext cx="6451943" cy="7434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03A81-010C-49B1-B021-14A72CF3017D}">
      <dsp:nvSpPr>
        <dsp:cNvPr id="0" name=""/>
        <dsp:cNvSpPr/>
      </dsp:nvSpPr>
      <dsp:spPr>
        <a:xfrm>
          <a:off x="224904" y="2958840"/>
          <a:ext cx="408916" cy="408916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18C975-A74A-4DD3-9703-B47B91267434}">
      <dsp:nvSpPr>
        <dsp:cNvPr id="0" name=""/>
        <dsp:cNvSpPr/>
      </dsp:nvSpPr>
      <dsp:spPr>
        <a:xfrm>
          <a:off x="858724" y="2791556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How are attitudes toward </a:t>
          </a:r>
          <a:r>
            <a:rPr lang="en-US" sz="1400" b="1" u="sng" kern="1200"/>
            <a:t>hastening death</a:t>
          </a:r>
          <a:r>
            <a:rPr lang="en-US" sz="1400" kern="1200"/>
            <a:t> changing, and what concerns do such practices raise?</a:t>
          </a:r>
        </a:p>
      </dsp:txBody>
      <dsp:txXfrm>
        <a:off x="858724" y="2791556"/>
        <a:ext cx="5593218" cy="743484"/>
      </dsp:txXfrm>
    </dsp:sp>
    <dsp:sp modelId="{DE971D4F-6F26-42CA-980A-1B7CB091625A}">
      <dsp:nvSpPr>
        <dsp:cNvPr id="0" name=""/>
        <dsp:cNvSpPr/>
      </dsp:nvSpPr>
      <dsp:spPr>
        <a:xfrm>
          <a:off x="0" y="3720912"/>
          <a:ext cx="6451943" cy="7434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EB0964-F2EC-4814-94E5-802C71CA8433}">
      <dsp:nvSpPr>
        <dsp:cNvPr id="0" name=""/>
        <dsp:cNvSpPr/>
      </dsp:nvSpPr>
      <dsp:spPr>
        <a:xfrm>
          <a:off x="224904" y="3888196"/>
          <a:ext cx="408916" cy="408916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F15CBC-00C4-44D7-AE06-ADAB18BF28C9}">
      <dsp:nvSpPr>
        <dsp:cNvPr id="0" name=""/>
        <dsp:cNvSpPr/>
      </dsp:nvSpPr>
      <dsp:spPr>
        <a:xfrm>
          <a:off x="858724" y="3720912"/>
          <a:ext cx="5593218" cy="743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85" tIns="78685" rIns="78685" bIns="78685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How can people overcome </a:t>
          </a:r>
          <a:r>
            <a:rPr lang="en-US" sz="1400" b="1" u="sng" kern="1200"/>
            <a:t>fear of dying</a:t>
          </a:r>
          <a:r>
            <a:rPr lang="en-US" sz="1400" kern="1200"/>
            <a:t> and come to terms with death?</a:t>
          </a:r>
        </a:p>
      </dsp:txBody>
      <dsp:txXfrm>
        <a:off x="858724" y="3720912"/>
        <a:ext cx="5593218" cy="7434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BB0A1-C0EB-41EB-A2A8-01EB7ED708C3}">
      <dsp:nvSpPr>
        <dsp:cNvPr id="0" name=""/>
        <dsp:cNvSpPr/>
      </dsp:nvSpPr>
      <dsp:spPr>
        <a:xfrm>
          <a:off x="0" y="0"/>
          <a:ext cx="6693061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90000">
              <a:schemeClr val="dk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1013EA-3BFA-4CF4-8DD8-817B9DB87F06}">
      <dsp:nvSpPr>
        <dsp:cNvPr id="0" name=""/>
        <dsp:cNvSpPr/>
      </dsp:nvSpPr>
      <dsp:spPr>
        <a:xfrm>
          <a:off x="0" y="0"/>
          <a:ext cx="6693061" cy="201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We all die. </a:t>
          </a:r>
        </a:p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The goal isn’t to live forever</a:t>
          </a:r>
          <a:r>
            <a:rPr lang="en-US" sz="3000" kern="1200"/>
            <a:t>, </a:t>
          </a:r>
        </a:p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the </a:t>
          </a:r>
          <a:r>
            <a:rPr lang="en-US" sz="3000" kern="1200" dirty="0"/>
            <a:t>goal is to create something that will. </a:t>
          </a:r>
        </a:p>
      </dsp:txBody>
      <dsp:txXfrm>
        <a:off x="0" y="0"/>
        <a:ext cx="6693061" cy="2019300"/>
      </dsp:txXfrm>
    </dsp:sp>
    <dsp:sp modelId="{3E544B63-DE8B-42F9-85EA-4489D95BB5AC}">
      <dsp:nvSpPr>
        <dsp:cNvPr id="0" name=""/>
        <dsp:cNvSpPr/>
      </dsp:nvSpPr>
      <dsp:spPr>
        <a:xfrm>
          <a:off x="0" y="2019300"/>
          <a:ext cx="6693061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90000">
              <a:schemeClr val="dk2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05A742-C601-4DC0-8F74-0F1CC8E5CD98}">
      <dsp:nvSpPr>
        <dsp:cNvPr id="0" name=""/>
        <dsp:cNvSpPr/>
      </dsp:nvSpPr>
      <dsp:spPr>
        <a:xfrm>
          <a:off x="0" y="2019300"/>
          <a:ext cx="6693061" cy="201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0" y="2019300"/>
        <a:ext cx="6693061" cy="2019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40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314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0154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50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176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9788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3173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9792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284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058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63C26F9-EA10-4354-BADA-926F7B8C8C22}" type="datetimeFigureOut">
              <a:rPr lang="en-ID" smtClean="0"/>
              <a:t>10/10/2019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19966CB-1474-4D5D-89BC-B99F72F254F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442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DA19-328E-4213-B5CC-1C11AA04AC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Dealing with Death and Bereavement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4EE93A-B9B8-463B-BFB5-51507033D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Chapter 19 Life Span Development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50582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World Mental Health Day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" indent="0" algn="ctr">
              <a:buNone/>
            </a:pPr>
            <a:endParaRPr lang="en-US" sz="6000" dirty="0"/>
          </a:p>
          <a:p>
            <a:pPr marL="45720" indent="0" algn="ctr">
              <a:buNone/>
            </a:pPr>
            <a:r>
              <a:rPr lang="en-US" sz="6000"/>
              <a:t>Preventing </a:t>
            </a:r>
            <a:r>
              <a:rPr lang="en-US" sz="6000" dirty="0"/>
              <a:t>Suicide</a:t>
            </a:r>
          </a:p>
        </p:txBody>
      </p:sp>
    </p:spTree>
    <p:extLst>
      <p:ext uri="{BB962C8B-B14F-4D97-AF65-F5344CB8AC3E}">
        <p14:creationId xmlns:p14="http://schemas.microsoft.com/office/powerpoint/2010/main" val="397837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EUTHANASIA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" indent="0" algn="ctr">
              <a:buNone/>
            </a:pPr>
            <a:endParaRPr lang="en-US" sz="5400" dirty="0"/>
          </a:p>
          <a:p>
            <a:pPr marL="45720" indent="0" algn="ctr">
              <a:buNone/>
            </a:pPr>
            <a:endParaRPr lang="en-US" sz="5400" dirty="0"/>
          </a:p>
          <a:p>
            <a:pPr marL="45720" indent="0" algn="ctr">
              <a:buNone/>
            </a:pPr>
            <a:r>
              <a:rPr lang="en-US" sz="5400" dirty="0"/>
              <a:t>PRO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" indent="0" algn="ctr">
              <a:buNone/>
            </a:pPr>
            <a:endParaRPr lang="en-US" sz="5400" dirty="0"/>
          </a:p>
          <a:p>
            <a:pPr marL="45720" indent="0" algn="ctr">
              <a:buNone/>
            </a:pPr>
            <a:endParaRPr lang="en-US" sz="5400" dirty="0"/>
          </a:p>
          <a:p>
            <a:pPr marL="45720" indent="0" algn="ctr">
              <a:buNone/>
            </a:pPr>
            <a:r>
              <a:rPr lang="en-US" sz="5400" dirty="0"/>
              <a:t>KONTRA</a:t>
            </a:r>
          </a:p>
        </p:txBody>
      </p:sp>
    </p:spTree>
    <p:extLst>
      <p:ext uri="{BB962C8B-B14F-4D97-AF65-F5344CB8AC3E}">
        <p14:creationId xmlns:p14="http://schemas.microsoft.com/office/powerpoint/2010/main" val="2868062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2ABE273-A57A-4523-99C5-F4D7F4511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A15CF5-392D-404A-8095-DD2085F2F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EA737-45A7-48D8-9B46-63C8CF532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855" y="696686"/>
            <a:ext cx="3570511" cy="5399314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Guidepost 5: How can people overcome </a:t>
            </a:r>
            <a:r>
              <a:rPr lang="en-US" sz="3200" b="1" u="sng">
                <a:solidFill>
                  <a:srgbClr val="FFFFFF"/>
                </a:solidFill>
              </a:rPr>
              <a:t>fear of dying</a:t>
            </a:r>
            <a:r>
              <a:rPr lang="en-US" sz="3200">
                <a:solidFill>
                  <a:srgbClr val="FFFFFF"/>
                </a:solidFill>
              </a:rPr>
              <a:t> and come to terms with death?</a:t>
            </a:r>
            <a:endParaRPr lang="en-ID" sz="32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0F74E7-7AA9-4171-BCD1-C325B7632D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53842" y="2054826"/>
            <a:ext cx="0" cy="27432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E58BF-2C03-4AB8-9275-F8DCF4DD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5318" y="609600"/>
            <a:ext cx="6359029" cy="5486400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Reviewing a Life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Life Review</a:t>
            </a:r>
            <a:endParaRPr lang="en-ID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62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DA19-328E-4213-B5CC-1C11AA04A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1491976"/>
            <a:ext cx="9966960" cy="2926080"/>
          </a:xfrm>
        </p:spPr>
        <p:txBody>
          <a:bodyPr>
            <a:noAutofit/>
          </a:bodyPr>
          <a:lstStyle/>
          <a:p>
            <a:r>
              <a:rPr lang="en-US" sz="4800" dirty="0"/>
              <a:t>Hari </a:t>
            </a:r>
            <a:r>
              <a:rPr lang="en-US" sz="4800" dirty="0" err="1"/>
              <a:t>ini</a:t>
            </a:r>
            <a:r>
              <a:rPr lang="en-US" sz="4800" dirty="0"/>
              <a:t> </a:t>
            </a:r>
            <a:r>
              <a:rPr lang="en-US" sz="4800" dirty="0" err="1"/>
              <a:t>adalah</a:t>
            </a:r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 err="1"/>
              <a:t>hari</a:t>
            </a:r>
            <a:r>
              <a:rPr lang="en-US" sz="4800" dirty="0"/>
              <a:t> </a:t>
            </a:r>
            <a:r>
              <a:rPr lang="en-US" sz="4800" dirty="0" err="1"/>
              <a:t>terakhirmu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 err="1"/>
              <a:t>TuliskanLAH</a:t>
            </a:r>
            <a:r>
              <a:rPr lang="en-US" sz="4800" dirty="0"/>
              <a:t> </a:t>
            </a:r>
            <a:br>
              <a:rPr lang="en-US" sz="4800" dirty="0"/>
            </a:br>
            <a:r>
              <a:rPr lang="en-US" sz="4800" dirty="0" err="1"/>
              <a:t>Pesanmu</a:t>
            </a:r>
            <a:r>
              <a:rPr lang="en-US" sz="4800" dirty="0"/>
              <a:t> yang </a:t>
            </a:r>
            <a:r>
              <a:rPr lang="en-US" sz="4800" dirty="0" err="1"/>
              <a:t>terakhir</a:t>
            </a:r>
            <a:endParaRPr lang="en-ID" sz="4800" dirty="0" err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4EE93A-B9B8-463B-BFB5-51507033D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123935"/>
            <a:ext cx="8767860" cy="652847"/>
          </a:xfrm>
        </p:spPr>
        <p:txBody>
          <a:bodyPr/>
          <a:lstStyle/>
          <a:p>
            <a:r>
              <a:rPr lang="en-US" dirty="0"/>
              <a:t>Hypothetical Situation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55519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D23BA-35A9-4CA9-8C98-6AC9D431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n-US" sz="4800"/>
              <a:t>Guideposts</a:t>
            </a:r>
            <a:endParaRPr lang="en-ID" sz="48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465BF3-72AE-4CE2-9B3B-82E131644B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712639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6687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B3A41-FB65-4877-8DEB-E99F59D7A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1783" y="609600"/>
            <a:ext cx="6693061" cy="1356360"/>
          </a:xfrm>
        </p:spPr>
        <p:txBody>
          <a:bodyPr>
            <a:normAutofit/>
          </a:bodyPr>
          <a:lstStyle/>
          <a:p>
            <a:r>
              <a:rPr lang="en-US"/>
              <a:t>Chuck Palahniuk</a:t>
            </a:r>
            <a:br>
              <a:rPr lang="en-US"/>
            </a:br>
            <a:endParaRPr lang="en-ID"/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40C49DED-0F75-4F02-B3FC-EB5D77965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363693"/>
              </p:ext>
            </p:extLst>
          </p:nvPr>
        </p:nvGraphicFramePr>
        <p:xfrm>
          <a:off x="4441783" y="2057400"/>
          <a:ext cx="6693061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897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D23BA-35A9-4CA9-8C98-6AC9D431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n-US" sz="4800"/>
              <a:t>Guideposts</a:t>
            </a:r>
            <a:endParaRPr lang="en-ID" sz="48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964C2F-C5D0-4ED1-A75D-2D3974A6B1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744364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9555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DA19-328E-4213-B5CC-1C11AA04A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1491976"/>
            <a:ext cx="9966960" cy="2926080"/>
          </a:xfrm>
        </p:spPr>
        <p:txBody>
          <a:bodyPr>
            <a:noAutofit/>
          </a:bodyPr>
          <a:lstStyle/>
          <a:p>
            <a:r>
              <a:rPr lang="en-US" sz="4800" dirty="0" err="1"/>
              <a:t>Seandainya</a:t>
            </a:r>
            <a:r>
              <a:rPr lang="en-US" sz="4800" dirty="0"/>
              <a:t> </a:t>
            </a:r>
            <a:r>
              <a:rPr lang="en-US" sz="4800" dirty="0" err="1"/>
              <a:t>kamu</a:t>
            </a:r>
            <a:r>
              <a:rPr lang="en-US" sz="4800" dirty="0"/>
              <a:t> </a:t>
            </a:r>
            <a:r>
              <a:rPr lang="en-US" sz="4800" dirty="0" err="1"/>
              <a:t>bisa</a:t>
            </a:r>
            <a:r>
              <a:rPr lang="en-US" sz="4800" dirty="0"/>
              <a:t> MENENTUKAN SENDIRI, </a:t>
            </a:r>
            <a:br>
              <a:rPr lang="en-US" sz="4800" dirty="0"/>
            </a:br>
            <a:r>
              <a:rPr lang="en-US" sz="4800" dirty="0" err="1"/>
              <a:t>Kapan</a:t>
            </a:r>
            <a:r>
              <a:rPr lang="en-US" sz="4800" dirty="0"/>
              <a:t> </a:t>
            </a:r>
            <a:r>
              <a:rPr lang="en-US" sz="4800" dirty="0" err="1"/>
              <a:t>kamu</a:t>
            </a:r>
            <a:r>
              <a:rPr lang="en-US" sz="4800" dirty="0"/>
              <a:t> MEMILIH UNTUK </a:t>
            </a:r>
            <a:r>
              <a:rPr lang="en-US" sz="4800" dirty="0" err="1"/>
              <a:t>meninggal</a:t>
            </a:r>
            <a:r>
              <a:rPr lang="en-US" sz="4800" dirty="0"/>
              <a:t> </a:t>
            </a:r>
            <a:r>
              <a:rPr lang="en-US" sz="4800" dirty="0" err="1"/>
              <a:t>dunia</a:t>
            </a:r>
            <a:r>
              <a:rPr lang="en-US" sz="4800" dirty="0"/>
              <a:t>?</a:t>
            </a:r>
            <a:br>
              <a:rPr lang="en-US" sz="4800" dirty="0"/>
            </a:br>
            <a:r>
              <a:rPr lang="en-US" sz="4800" dirty="0" err="1"/>
              <a:t>Mengapa</a:t>
            </a:r>
            <a:r>
              <a:rPr lang="en-US" sz="4800" dirty="0"/>
              <a:t>?</a:t>
            </a:r>
            <a:endParaRPr lang="en-ID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4EE93A-B9B8-463B-BFB5-51507033D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123935"/>
            <a:ext cx="8767860" cy="652847"/>
          </a:xfrm>
        </p:spPr>
        <p:txBody>
          <a:bodyPr/>
          <a:lstStyle/>
          <a:p>
            <a:r>
              <a:rPr lang="en-US" dirty="0"/>
              <a:t>Hypothetical Question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4780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3E0EB-6DAE-423E-9CF2-818BA9978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6693061" cy="1356360"/>
          </a:xfrm>
        </p:spPr>
        <p:txBody>
          <a:bodyPr>
            <a:normAutofit/>
          </a:bodyPr>
          <a:lstStyle/>
          <a:p>
            <a:r>
              <a:rPr lang="en-US" sz="2100"/>
              <a:t>Guidepost 1: How do attitudes and customs concerning death differ across cultures, and what are the implication of the “mortality revolution” in developed countries?</a:t>
            </a:r>
            <a:endParaRPr lang="en-ID" sz="2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85E25-7760-40E4-A2F4-A76FACD3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6693061" cy="4038600"/>
          </a:xfrm>
        </p:spPr>
        <p:txBody>
          <a:bodyPr>
            <a:normAutofit/>
          </a:bodyPr>
          <a:lstStyle/>
          <a:p>
            <a:r>
              <a:rPr lang="en-US" dirty="0"/>
              <a:t>Death = universal experience </a:t>
            </a:r>
            <a:r>
              <a:rPr lang="en-US" dirty="0">
                <a:sym typeface="Wingdings" panose="05000000000000000000" pitchFamily="2" charset="2"/>
              </a:rPr>
              <a:t> yet culture-specific</a:t>
            </a:r>
          </a:p>
          <a:p>
            <a:r>
              <a:rPr lang="en-US" dirty="0">
                <a:sym typeface="Wingdings" panose="05000000000000000000" pitchFamily="2" charset="2"/>
              </a:rPr>
              <a:t>The Cultural Context </a:t>
            </a:r>
          </a:p>
          <a:p>
            <a:r>
              <a:rPr lang="en-US" dirty="0">
                <a:sym typeface="Wingdings" panose="05000000000000000000" pitchFamily="2" charset="2"/>
              </a:rPr>
              <a:t>The Mortality Revolution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Thanatology</a:t>
            </a:r>
          </a:p>
          <a:p>
            <a:r>
              <a:rPr lang="en-US" dirty="0">
                <a:sym typeface="Wingdings" panose="05000000000000000000" pitchFamily="2" charset="2"/>
              </a:rPr>
              <a:t>Hospice Care</a:t>
            </a:r>
          </a:p>
          <a:p>
            <a:r>
              <a:rPr lang="en-US" dirty="0">
                <a:sym typeface="Wingdings" panose="05000000000000000000" pitchFamily="2" charset="2"/>
              </a:rPr>
              <a:t>Palliative/Comfort Care</a:t>
            </a:r>
          </a:p>
          <a:p>
            <a:endParaRPr lang="en-ID" dirty="0"/>
          </a:p>
        </p:txBody>
      </p:sp>
      <p:pic>
        <p:nvPicPr>
          <p:cNvPr id="13" name="Picture 12" descr="A group of people standing around each other&#10;&#10;Description automatically generated">
            <a:extLst>
              <a:ext uri="{FF2B5EF4-FFF2-40B4-BE49-F238E27FC236}">
                <a16:creationId xmlns:a16="http://schemas.microsoft.com/office/drawing/2014/main" id="{7935528A-BB96-4B9C-87B0-3E90291EB4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8" r="-1" b="-1"/>
          <a:stretch/>
        </p:blipFill>
        <p:spPr>
          <a:xfrm>
            <a:off x="8313139" y="240145"/>
            <a:ext cx="3646837" cy="2130552"/>
          </a:xfrm>
          <a:prstGeom prst="rect">
            <a:avLst/>
          </a:prstGeom>
        </p:spPr>
      </p:pic>
      <p:pic>
        <p:nvPicPr>
          <p:cNvPr id="15" name="Picture 14" descr="A monkey hanging from a tree&#10;&#10;Description automatically generated">
            <a:extLst>
              <a:ext uri="{FF2B5EF4-FFF2-40B4-BE49-F238E27FC236}">
                <a16:creationId xmlns:a16="http://schemas.microsoft.com/office/drawing/2014/main" id="{613CE394-CC22-47D0-B27C-12AAA11672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18" b="2"/>
          <a:stretch/>
        </p:blipFill>
        <p:spPr>
          <a:xfrm>
            <a:off x="8313139" y="2370697"/>
            <a:ext cx="3646837" cy="2130552"/>
          </a:xfrm>
          <a:prstGeom prst="rect">
            <a:avLst/>
          </a:prstGeom>
        </p:spPr>
      </p:pic>
      <p:pic>
        <p:nvPicPr>
          <p:cNvPr id="11" name="Picture 10" descr="A group of people standing in front of a fence&#10;&#10;Description automatically generated">
            <a:extLst>
              <a:ext uri="{FF2B5EF4-FFF2-40B4-BE49-F238E27FC236}">
                <a16:creationId xmlns:a16="http://schemas.microsoft.com/office/drawing/2014/main" id="{B44EB18C-FEB5-4BD5-B355-33156145F10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7" b="4"/>
          <a:stretch/>
        </p:blipFill>
        <p:spPr>
          <a:xfrm>
            <a:off x="8313139" y="4501250"/>
            <a:ext cx="3646837" cy="212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C5ACD-7022-454C-8DEA-71295178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en-US" sz="3100" dirty="0"/>
              <a:t>Guidepost 2: How do people deal with dying, and how do they grieve for a loss?</a:t>
            </a:r>
            <a:endParaRPr lang="en-ID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796E1-43B4-4E5B-8779-BC818F784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/>
          </a:bodyPr>
          <a:lstStyle/>
          <a:p>
            <a:r>
              <a:rPr lang="en-US" sz="1800" dirty="0"/>
              <a:t>Physical and Cognitive Changes Preceding Death</a:t>
            </a:r>
          </a:p>
          <a:p>
            <a:r>
              <a:rPr lang="en-US" sz="1800" dirty="0"/>
              <a:t>Terminal Drop/Decline</a:t>
            </a:r>
          </a:p>
          <a:p>
            <a:endParaRPr lang="en-US" sz="1800" dirty="0"/>
          </a:p>
          <a:p>
            <a:r>
              <a:rPr lang="en-US" sz="1800" dirty="0"/>
              <a:t>Confronting One’s Own Death – Kubler-Ross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1600" dirty="0"/>
              <a:t>Denial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1600" dirty="0"/>
              <a:t>Anger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1600" dirty="0"/>
              <a:t>Bargaining for Extra Time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1600" dirty="0"/>
              <a:t>Depression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1600" dirty="0"/>
              <a:t>Acceptance</a:t>
            </a:r>
            <a:endParaRPr lang="en-ID" sz="1600" dirty="0"/>
          </a:p>
        </p:txBody>
      </p:sp>
      <p:pic>
        <p:nvPicPr>
          <p:cNvPr id="5" name="Picture 4" descr="A person looking at the camera&#10;&#10;Description automatically generated">
            <a:extLst>
              <a:ext uri="{FF2B5EF4-FFF2-40B4-BE49-F238E27FC236}">
                <a16:creationId xmlns:a16="http://schemas.microsoft.com/office/drawing/2014/main" id="{C3D74145-AA41-4A34-883C-E710568C17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81" r="-1" b="-1"/>
          <a:stretch/>
        </p:blipFill>
        <p:spPr>
          <a:xfrm>
            <a:off x="6636743" y="1238487"/>
            <a:ext cx="4741120" cy="449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2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E487A7A-15F8-4EF6-BA1F-30C51E6EC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6EFDBF8-A3DC-4DA8-9F33-E9107E70E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5332A3D-96DF-4962-8D36-3CA071EED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909" y="4572001"/>
            <a:ext cx="11719791" cy="2052826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104F8F-9C38-4F3F-A982-A9400EAD2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824984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sz="3800" dirty="0">
                <a:solidFill>
                  <a:srgbClr val="FFFFFF"/>
                </a:solidFill>
              </a:rPr>
              <a:t>Guidepost 2: How do people deal with dying, and how do they grieve for a loss? (cont.)</a:t>
            </a:r>
            <a:endParaRPr lang="en-ID" sz="3800" dirty="0">
              <a:solidFill>
                <a:srgbClr val="FFFFFF"/>
              </a:solidFill>
            </a:endParaRP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64C00BCF-0E21-47D0-9D53-47AF7DFF97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967497"/>
              </p:ext>
            </p:extLst>
          </p:nvPr>
        </p:nvGraphicFramePr>
        <p:xfrm>
          <a:off x="709613" y="642938"/>
          <a:ext cx="10828337" cy="3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7761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9">
            <a:extLst>
              <a:ext uri="{FF2B5EF4-FFF2-40B4-BE49-F238E27FC236}">
                <a16:creationId xmlns:a16="http://schemas.microsoft.com/office/drawing/2014/main" id="{8E487A7A-15F8-4EF6-BA1F-30C51E6EC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36EFDBF8-A3DC-4DA8-9F33-E9107E70E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E5332A3D-96DF-4962-8D36-3CA071EED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909" y="4572001"/>
            <a:ext cx="11719791" cy="2052826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38E5C4-811D-437A-B9BA-5173CC5F4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824984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en-US" sz="3800">
                <a:solidFill>
                  <a:srgbClr val="FFFFFF"/>
                </a:solidFill>
              </a:rPr>
              <a:t>Guidepost 2: How do people deal with dying, and how do they grieve for a loss? (cont.)</a:t>
            </a:r>
            <a:endParaRPr lang="en-ID" sz="3800">
              <a:solidFill>
                <a:srgbClr val="FFFFFF"/>
              </a:solidFill>
            </a:endParaRP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45004DCE-58E2-4733-BDB3-2F82EE6C4A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066288"/>
              </p:ext>
            </p:extLst>
          </p:nvPr>
        </p:nvGraphicFramePr>
        <p:xfrm>
          <a:off x="709613" y="642938"/>
          <a:ext cx="10828337" cy="3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741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>
            <a:extLst>
              <a:ext uri="{FF2B5EF4-FFF2-40B4-BE49-F238E27FC236}">
                <a16:creationId xmlns:a16="http://schemas.microsoft.com/office/drawing/2014/main" id="{4B54C89A-2D0B-4062-BF97-CA51B69D7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079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4091C99A-98BE-457D-87BD-7B9B6EDDC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34761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960A769C-8991-4FDE-89A0-A218E5BF6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9642" y="0"/>
            <a:ext cx="462235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24BAC1-493D-41EC-8ECE-C6A1EC5F0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9455" y="609599"/>
            <a:ext cx="3574471" cy="5403273"/>
          </a:xfrm>
        </p:spPr>
        <p:txBody>
          <a:bodyPr>
            <a:normAutofit/>
          </a:bodyPr>
          <a:lstStyle/>
          <a:p>
            <a:r>
              <a:rPr lang="en-US" sz="3800">
                <a:solidFill>
                  <a:srgbClr val="FFFFFF"/>
                </a:solidFill>
              </a:rPr>
              <a:t>Guidepost 3: What special </a:t>
            </a:r>
            <a:r>
              <a:rPr lang="en-US" sz="3800" u="sng">
                <a:solidFill>
                  <a:srgbClr val="FFFFFF"/>
                </a:solidFill>
              </a:rPr>
              <a:t>challenges</a:t>
            </a:r>
            <a:r>
              <a:rPr lang="en-US" sz="3800">
                <a:solidFill>
                  <a:srgbClr val="FFFFFF"/>
                </a:solidFill>
              </a:rPr>
              <a:t> are involved in surviving a spouse, a parent, or a child, and in mourning a miscarriage?</a:t>
            </a:r>
            <a:endParaRPr lang="en-ID" sz="3800">
              <a:solidFill>
                <a:srgbClr val="FFFFFF"/>
              </a:solidFill>
            </a:endParaRPr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855CA58E-F8D8-4DF3-B813-C2585E0AB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74672CC9-7F31-4646-9E7F-07DA45331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851669"/>
              </p:ext>
            </p:extLst>
          </p:nvPr>
        </p:nvGraphicFramePr>
        <p:xfrm>
          <a:off x="862013" y="881063"/>
          <a:ext cx="6054725" cy="513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8127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429B7-F7B8-427A-BC0F-E2927B7B2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n-US" sz="3700"/>
              <a:t>Guidepost 4: How are attitudes toward </a:t>
            </a:r>
            <a:r>
              <a:rPr lang="en-US" sz="3700" b="1" u="sng"/>
              <a:t>hastening death</a:t>
            </a:r>
            <a:r>
              <a:rPr lang="en-US" sz="3700"/>
              <a:t> changing, and what concerns do such practices raise?</a:t>
            </a:r>
            <a:endParaRPr lang="en-ID" sz="3700"/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F22B0B95-F603-4477-BB19-91D302396E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435624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691083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533</Words>
  <Application>Microsoft Office PowerPoint</Application>
  <PresentationFormat>Widescreen</PresentationFormat>
  <Paragraphs>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Basis</vt:lpstr>
      <vt:lpstr>Dealing with Death and Bereavement</vt:lpstr>
      <vt:lpstr>Guideposts</vt:lpstr>
      <vt:lpstr>Seandainya kamu bisa MENENTUKAN SENDIRI,  Kapan kamu MEMILIH UNTUK meninggal dunia? Mengapa?</vt:lpstr>
      <vt:lpstr>Guidepost 1: How do attitudes and customs concerning death differ across cultures, and what are the implication of the “mortality revolution” in developed countries?</vt:lpstr>
      <vt:lpstr>Guidepost 2: How do people deal with dying, and how do they grieve for a loss?</vt:lpstr>
      <vt:lpstr>Guidepost 2: How do people deal with dying, and how do they grieve for a loss? (cont.)</vt:lpstr>
      <vt:lpstr>Guidepost 2: How do people deal with dying, and how do they grieve for a loss? (cont.)</vt:lpstr>
      <vt:lpstr>Guidepost 3: What special challenges are involved in surviving a spouse, a parent, or a child, and in mourning a miscarriage?</vt:lpstr>
      <vt:lpstr>Guidepost 4: How are attitudes toward hastening death changing, and what concerns do such practices raise?</vt:lpstr>
      <vt:lpstr>World Mental Health Day 2019</vt:lpstr>
      <vt:lpstr>EUTHANASIA</vt:lpstr>
      <vt:lpstr>Guidepost 5: How can people overcome fear of dying and come to terms with death?</vt:lpstr>
      <vt:lpstr>Hari ini adalah  hari terakhirmu  TuliskanLAH  Pesanmu yang terakhir</vt:lpstr>
      <vt:lpstr>Guideposts</vt:lpstr>
      <vt:lpstr>Chuck Palahniuk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Death and Bereavement</dc:title>
  <dc:creator>Gita Soerjoatmodjo</dc:creator>
  <cp:lastModifiedBy>Gita Soerjoatmodjo</cp:lastModifiedBy>
  <cp:revision>9</cp:revision>
  <dcterms:created xsi:type="dcterms:W3CDTF">2019-10-04T01:03:24Z</dcterms:created>
  <dcterms:modified xsi:type="dcterms:W3CDTF">2019-10-11T04:44:33Z</dcterms:modified>
</cp:coreProperties>
</file>