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300" r:id="rId12"/>
    <p:sldId id="268" r:id="rId13"/>
    <p:sldId id="269" r:id="rId14"/>
    <p:sldId id="270" r:id="rId15"/>
    <p:sldId id="301" r:id="rId16"/>
    <p:sldId id="302" r:id="rId17"/>
    <p:sldId id="303" r:id="rId18"/>
    <p:sldId id="272" r:id="rId19"/>
    <p:sldId id="273" r:id="rId20"/>
    <p:sldId id="304" r:id="rId21"/>
    <p:sldId id="305" r:id="rId22"/>
    <p:sldId id="306" r:id="rId23"/>
    <p:sldId id="307" r:id="rId24"/>
    <p:sldId id="30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9" r:id="rId36"/>
    <p:sldId id="287" r:id="rId37"/>
    <p:sldId id="298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183BC-91FD-414C-A001-CF97A288D5FC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F08BE74-5128-43B9-A27E-89A1C93BE2F4}">
      <dgm:prSet custT="1"/>
      <dgm:spPr/>
      <dgm:t>
        <a:bodyPr/>
        <a:lstStyle/>
        <a:p>
          <a:pPr algn="l"/>
          <a:endParaRPr lang="en-US" sz="2800" dirty="0"/>
        </a:p>
      </dgm:t>
    </dgm:pt>
    <dgm:pt modelId="{A1AFA5DE-30B5-4A9C-91BF-6C95B9DFE9B2}" type="parTrans" cxnId="{7260EB45-145F-4598-AC48-080029D40DE3}">
      <dgm:prSet/>
      <dgm:spPr/>
      <dgm:t>
        <a:bodyPr/>
        <a:lstStyle/>
        <a:p>
          <a:endParaRPr lang="en-US"/>
        </a:p>
      </dgm:t>
    </dgm:pt>
    <dgm:pt modelId="{A5057382-5754-4AAF-BDAB-BA23CA60DA98}" type="sibTrans" cxnId="{7260EB45-145F-4598-AC48-080029D40DE3}">
      <dgm:prSet/>
      <dgm:spPr/>
      <dgm:t>
        <a:bodyPr/>
        <a:lstStyle/>
        <a:p>
          <a:endParaRPr lang="en-US"/>
        </a:p>
      </dgm:t>
    </dgm:pt>
    <dgm:pt modelId="{9C366CFA-683C-448A-9225-B2B091FFCCA9}">
      <dgm:prSet custT="1"/>
      <dgm:spPr/>
      <dgm:t>
        <a:bodyPr/>
        <a:lstStyle/>
        <a:p>
          <a:pPr algn="l"/>
          <a:r>
            <a:rPr lang="en-US" sz="2800" dirty="0" err="1" smtClean="0"/>
            <a:t>Beberapa</a:t>
          </a:r>
          <a:r>
            <a:rPr lang="en-US" sz="2800" dirty="0" smtClean="0"/>
            <a:t> </a:t>
          </a:r>
          <a:r>
            <a:rPr lang="en-US" sz="2800" dirty="0" err="1" smtClean="0"/>
            <a:t>hal</a:t>
          </a:r>
          <a:r>
            <a:rPr lang="en-US" sz="2800" dirty="0" smtClean="0"/>
            <a:t> </a:t>
          </a:r>
          <a:r>
            <a:rPr lang="en-US" sz="2800" dirty="0" err="1" smtClean="0"/>
            <a:t>dapat</a:t>
          </a:r>
          <a:r>
            <a:rPr lang="en-US" sz="2800" dirty="0" smtClean="0"/>
            <a:t> </a:t>
          </a:r>
          <a:r>
            <a:rPr lang="en-US" sz="2800" dirty="0" err="1" smtClean="0"/>
            <a:t>mempengaruhi</a:t>
          </a:r>
          <a:r>
            <a:rPr lang="en-US" sz="2800" dirty="0" smtClean="0"/>
            <a:t> </a:t>
          </a:r>
          <a:r>
            <a:rPr lang="en-US" sz="2800" dirty="0" err="1" smtClean="0"/>
            <a:t>persepsi</a:t>
          </a:r>
          <a:r>
            <a:rPr lang="en-US" sz="2800" dirty="0" smtClean="0"/>
            <a:t> </a:t>
          </a:r>
          <a:r>
            <a:rPr lang="en-US" sz="2800" dirty="0" err="1" smtClean="0"/>
            <a:t>konsumen</a:t>
          </a:r>
          <a:r>
            <a:rPr lang="en-US" sz="2800" dirty="0" smtClean="0"/>
            <a:t> </a:t>
          </a:r>
          <a:r>
            <a:rPr lang="en-US" sz="2800" dirty="0" err="1" smtClean="0"/>
            <a:t>dari</a:t>
          </a:r>
          <a:r>
            <a:rPr lang="en-US" sz="2800" dirty="0" smtClean="0"/>
            <a:t> </a:t>
          </a:r>
          <a:r>
            <a:rPr lang="en-US" sz="2800" dirty="0" err="1" smtClean="0"/>
            <a:t>karakteristik</a:t>
          </a:r>
          <a:r>
            <a:rPr lang="en-US" sz="2800" dirty="0" smtClean="0"/>
            <a:t> </a:t>
          </a:r>
          <a:r>
            <a:rPr lang="en-US" sz="2800" dirty="0" err="1" smtClean="0"/>
            <a:t>produk</a:t>
          </a:r>
          <a:r>
            <a:rPr lang="en-US" sz="2800" dirty="0" smtClean="0"/>
            <a:t>, </a:t>
          </a:r>
          <a:r>
            <a:rPr lang="en-US" sz="2800" dirty="0" err="1" smtClean="0"/>
            <a:t>atribut</a:t>
          </a:r>
          <a:r>
            <a:rPr lang="en-US" sz="2800" dirty="0" smtClean="0"/>
            <a:t> </a:t>
          </a:r>
          <a:r>
            <a:rPr lang="en-US" sz="2800" dirty="0" err="1" smtClean="0"/>
            <a:t>fisik</a:t>
          </a:r>
          <a:r>
            <a:rPr lang="en-US" sz="2800" dirty="0" smtClean="0"/>
            <a:t>, </a:t>
          </a:r>
          <a:r>
            <a:rPr lang="en-US" sz="2800" dirty="0" err="1" smtClean="0"/>
            <a:t>desain</a:t>
          </a:r>
          <a:r>
            <a:rPr lang="en-US" sz="2800" dirty="0" smtClean="0"/>
            <a:t> </a:t>
          </a:r>
          <a:r>
            <a:rPr lang="en-US" sz="2800" dirty="0" err="1" smtClean="0"/>
            <a:t>kemasan,dll</a:t>
          </a:r>
          <a:r>
            <a:rPr lang="en-US" sz="2800" dirty="0" smtClean="0"/>
            <a:t>.</a:t>
          </a:r>
          <a:endParaRPr lang="en-US" altLang="en-US" sz="2800" dirty="0" smtClean="0"/>
        </a:p>
      </dgm:t>
    </dgm:pt>
    <dgm:pt modelId="{76081AC9-B3D3-4E9E-8CF7-8F234B819297}" type="parTrans" cxnId="{A8811C04-29B8-402C-AF09-45218B60660C}">
      <dgm:prSet/>
      <dgm:spPr/>
      <dgm:t>
        <a:bodyPr/>
        <a:lstStyle/>
        <a:p>
          <a:endParaRPr lang="en-US"/>
        </a:p>
      </dgm:t>
    </dgm:pt>
    <dgm:pt modelId="{726A4786-6D1C-4B3F-93C0-4CC88A70696F}" type="sibTrans" cxnId="{A8811C04-29B8-402C-AF09-45218B60660C}">
      <dgm:prSet/>
      <dgm:spPr/>
      <dgm:t>
        <a:bodyPr/>
        <a:lstStyle/>
        <a:p>
          <a:endParaRPr lang="en-US"/>
        </a:p>
      </dgm:t>
    </dgm:pt>
    <dgm:pt modelId="{28D92324-2EB3-484E-9F4F-CA6912085EB4}">
      <dgm:prSet phldrT="[Text]" custT="1"/>
      <dgm:spPr/>
      <dgm:t>
        <a:bodyPr/>
        <a:lstStyle/>
        <a:p>
          <a:r>
            <a:rPr lang="en-US" sz="2800" b="1" dirty="0" err="1" smtClean="0"/>
            <a:t>Sifat</a:t>
          </a:r>
          <a:r>
            <a:rPr lang="en-US" sz="3200" b="1" dirty="0" smtClean="0"/>
            <a:t> </a:t>
          </a:r>
          <a:r>
            <a:rPr lang="en-US" sz="2800" b="1" dirty="0" err="1" smtClean="0"/>
            <a:t>Stimuus</a:t>
          </a:r>
          <a:endParaRPr lang="en-US" sz="3200" b="1" dirty="0"/>
        </a:p>
      </dgm:t>
    </dgm:pt>
    <dgm:pt modelId="{894B283A-1D3A-4CF9-96BC-E0095D2D8ADE}" type="sibTrans" cxnId="{70356D27-1C0E-4111-9866-B4E71C8873E0}">
      <dgm:prSet/>
      <dgm:spPr/>
      <dgm:t>
        <a:bodyPr/>
        <a:lstStyle/>
        <a:p>
          <a:endParaRPr lang="en-US"/>
        </a:p>
      </dgm:t>
    </dgm:pt>
    <dgm:pt modelId="{91B53AD7-DAB9-4AF9-9709-06C4827FF90F}" type="parTrans" cxnId="{70356D27-1C0E-4111-9866-B4E71C8873E0}">
      <dgm:prSet/>
      <dgm:spPr/>
      <dgm:t>
        <a:bodyPr/>
        <a:lstStyle/>
        <a:p>
          <a:endParaRPr lang="en-US"/>
        </a:p>
      </dgm:t>
    </dgm:pt>
    <dgm:pt modelId="{52D27FEF-436A-4C0F-BC8A-F80E5A87A5A3}">
      <dgm:prSet custT="1"/>
      <dgm:spPr/>
      <dgm:t>
        <a:bodyPr/>
        <a:lstStyle/>
        <a:p>
          <a:endParaRPr lang="en-US" sz="3600" dirty="0"/>
        </a:p>
      </dgm:t>
    </dgm:pt>
    <dgm:pt modelId="{E6320405-554A-4C8D-8AC1-34BAE52E3F6B}" type="parTrans" cxnId="{4897B3B7-5115-45B6-9478-3528BBD3CDEE}">
      <dgm:prSet/>
      <dgm:spPr/>
      <dgm:t>
        <a:bodyPr/>
        <a:lstStyle/>
        <a:p>
          <a:endParaRPr lang="en-US"/>
        </a:p>
      </dgm:t>
    </dgm:pt>
    <dgm:pt modelId="{BA6A6BC3-190E-471A-98D0-46EAB58C8814}" type="sibTrans" cxnId="{4897B3B7-5115-45B6-9478-3528BBD3CDEE}">
      <dgm:prSet/>
      <dgm:spPr/>
      <dgm:t>
        <a:bodyPr/>
        <a:lstStyle/>
        <a:p>
          <a:endParaRPr lang="en-US"/>
        </a:p>
      </dgm:t>
    </dgm:pt>
    <dgm:pt modelId="{FED44B5D-4A7D-4988-8227-41175F151B64}">
      <dgm:prSet custT="1"/>
      <dgm:spPr/>
      <dgm:t>
        <a:bodyPr/>
        <a:lstStyle/>
        <a:p>
          <a:r>
            <a:rPr lang="en-US" altLang="en-US" sz="2800" dirty="0" err="1" smtClean="0"/>
            <a:t>Kontras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adalah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salah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satu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atribut</a:t>
          </a:r>
          <a:r>
            <a:rPr lang="en-US" altLang="en-US" sz="2800" dirty="0" smtClean="0"/>
            <a:t> stimulus yang paling </a:t>
          </a:r>
          <a:r>
            <a:rPr lang="en-US" altLang="en-US" sz="2800" dirty="0" err="1" smtClean="0"/>
            <a:t>menarik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perhatian</a:t>
          </a:r>
          <a:r>
            <a:rPr lang="en-US" altLang="en-US" sz="2800" dirty="0" smtClean="0"/>
            <a:t>.</a:t>
          </a:r>
          <a:endParaRPr lang="en-US" sz="2800" dirty="0"/>
        </a:p>
      </dgm:t>
    </dgm:pt>
    <dgm:pt modelId="{7336BEC5-9FE5-4153-B6C5-567951128703}" type="parTrans" cxnId="{6A879919-38CC-4309-9C19-F9739623EC04}">
      <dgm:prSet/>
      <dgm:spPr/>
      <dgm:t>
        <a:bodyPr/>
        <a:lstStyle/>
        <a:p>
          <a:endParaRPr lang="en-US"/>
        </a:p>
      </dgm:t>
    </dgm:pt>
    <dgm:pt modelId="{B412B05D-892D-4B4E-842B-180BCDDE1E69}" type="sibTrans" cxnId="{6A879919-38CC-4309-9C19-F9739623EC04}">
      <dgm:prSet/>
      <dgm:spPr/>
      <dgm:t>
        <a:bodyPr/>
        <a:lstStyle/>
        <a:p>
          <a:endParaRPr lang="en-US"/>
        </a:p>
      </dgm:t>
    </dgm:pt>
    <dgm:pt modelId="{E53A69BB-40E7-4604-82BA-CA259E2DEF64}">
      <dgm:prSet custT="1"/>
      <dgm:spPr/>
      <dgm:t>
        <a:bodyPr/>
        <a:lstStyle/>
        <a:p>
          <a:endParaRPr lang="en-US" sz="2800" dirty="0"/>
        </a:p>
      </dgm:t>
    </dgm:pt>
    <dgm:pt modelId="{8BE7552F-0F22-4C24-97F3-5B2E331290E5}" type="parTrans" cxnId="{9BA99E3F-8281-4C32-89ED-6971DFEAAF26}">
      <dgm:prSet/>
      <dgm:spPr/>
      <dgm:t>
        <a:bodyPr/>
        <a:lstStyle/>
        <a:p>
          <a:endParaRPr lang="en-US"/>
        </a:p>
      </dgm:t>
    </dgm:pt>
    <dgm:pt modelId="{A0F3586A-B2B9-4609-BDEA-6E7B2804A245}" type="sibTrans" cxnId="{9BA99E3F-8281-4C32-89ED-6971DFEAAF26}">
      <dgm:prSet/>
      <dgm:spPr/>
      <dgm:t>
        <a:bodyPr/>
        <a:lstStyle/>
        <a:p>
          <a:endParaRPr lang="en-US"/>
        </a:p>
      </dgm:t>
    </dgm:pt>
    <dgm:pt modelId="{72337146-B88F-46B1-8530-6CF3ECC69B9D}">
      <dgm:prSet custT="1"/>
      <dgm:spPr/>
      <dgm:t>
        <a:bodyPr/>
        <a:lstStyle/>
        <a:p>
          <a:r>
            <a:rPr lang="en-US" altLang="en-US" sz="2800" dirty="0" smtClean="0"/>
            <a:t>Para </a:t>
          </a:r>
          <a:r>
            <a:rPr lang="en-US" altLang="en-US" sz="2800" dirty="0" err="1" smtClean="0"/>
            <a:t>pengiklan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menggunakan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cara</a:t>
          </a:r>
          <a:r>
            <a:rPr lang="en-US" altLang="en-US" sz="2800" dirty="0" smtClean="0"/>
            <a:t> yang </a:t>
          </a:r>
          <a:r>
            <a:rPr lang="en-US" altLang="en-US" sz="2800" dirty="0" err="1" smtClean="0"/>
            <a:t>ekstrim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untuk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menarik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perhatian</a:t>
          </a:r>
          <a:r>
            <a:rPr lang="en-US" altLang="en-US" sz="2800" dirty="0" smtClean="0"/>
            <a:t>.</a:t>
          </a:r>
          <a:endParaRPr lang="en-US" altLang="en-US" sz="2800" dirty="0" smtClean="0"/>
        </a:p>
      </dgm:t>
    </dgm:pt>
    <dgm:pt modelId="{4AEA0E82-0D79-4806-9324-F1E1677064AE}" type="parTrans" cxnId="{64D0B36B-15F7-4FB9-9B1D-46A381DBB271}">
      <dgm:prSet/>
      <dgm:spPr/>
      <dgm:t>
        <a:bodyPr/>
        <a:lstStyle/>
        <a:p>
          <a:endParaRPr lang="en-US"/>
        </a:p>
      </dgm:t>
    </dgm:pt>
    <dgm:pt modelId="{F568D967-9B56-48CB-9632-0D58614F8F5B}" type="sibTrans" cxnId="{64D0B36B-15F7-4FB9-9B1D-46A381DBB271}">
      <dgm:prSet/>
      <dgm:spPr/>
      <dgm:t>
        <a:bodyPr/>
        <a:lstStyle/>
        <a:p>
          <a:endParaRPr lang="en-US"/>
        </a:p>
      </dgm:t>
    </dgm:pt>
    <dgm:pt modelId="{3C7B5B26-0D3B-44E6-9D62-7C609D482049}" type="pres">
      <dgm:prSet presAssocID="{33C183BC-91FD-414C-A001-CF97A288D5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AC591-2D71-4B78-BFAC-596B442B7758}" type="pres">
      <dgm:prSet presAssocID="{28D92324-2EB3-484E-9F4F-CA6912085EB4}" presName="parentLin" presStyleCnt="0"/>
      <dgm:spPr/>
    </dgm:pt>
    <dgm:pt modelId="{793085E5-6369-4851-AAEE-5955F0EE6EFF}" type="pres">
      <dgm:prSet presAssocID="{28D92324-2EB3-484E-9F4F-CA6912085EB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CD8D98C-2949-4AAB-ABF5-12E8028A1AC5}" type="pres">
      <dgm:prSet presAssocID="{28D92324-2EB3-484E-9F4F-CA6912085EB4}" presName="parentText" presStyleLbl="node1" presStyleIdx="0" presStyleCnt="1" custScaleX="79363" custScaleY="274509" custLinFactNeighborX="-69296" custLinFactNeighborY="-22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DD478-0FA2-42BB-9E71-9E15EA84EBFE}" type="pres">
      <dgm:prSet presAssocID="{28D92324-2EB3-484E-9F4F-CA6912085EB4}" presName="negativeSpace" presStyleCnt="0"/>
      <dgm:spPr/>
    </dgm:pt>
    <dgm:pt modelId="{C309187B-5CFC-4340-A4C1-9F43722A8EEE}" type="pres">
      <dgm:prSet presAssocID="{28D92324-2EB3-484E-9F4F-CA6912085E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0B36B-15F7-4FB9-9B1D-46A381DBB271}" srcId="{28D92324-2EB3-484E-9F4F-CA6912085EB4}" destId="{72337146-B88F-46B1-8530-6CF3ECC69B9D}" srcOrd="5" destOrd="0" parTransId="{4AEA0E82-0D79-4806-9324-F1E1677064AE}" sibTransId="{F568D967-9B56-48CB-9632-0D58614F8F5B}"/>
    <dgm:cxn modelId="{F7E1B8A9-1509-4391-8538-A6D631417840}" type="presOf" srcId="{9F08BE74-5128-43B9-A27E-89A1C93BE2F4}" destId="{C309187B-5CFC-4340-A4C1-9F43722A8EEE}" srcOrd="0" destOrd="0" presId="urn:microsoft.com/office/officeart/2005/8/layout/list1"/>
    <dgm:cxn modelId="{70356D27-1C0E-4111-9866-B4E71C8873E0}" srcId="{33C183BC-91FD-414C-A001-CF97A288D5FC}" destId="{28D92324-2EB3-484E-9F4F-CA6912085EB4}" srcOrd="0" destOrd="0" parTransId="{91B53AD7-DAB9-4AF9-9709-06C4827FF90F}" sibTransId="{894B283A-1D3A-4CF9-96BC-E0095D2D8ADE}"/>
    <dgm:cxn modelId="{FEA681B7-204E-431A-8ED0-4554A48D55E4}" type="presOf" srcId="{72337146-B88F-46B1-8530-6CF3ECC69B9D}" destId="{C309187B-5CFC-4340-A4C1-9F43722A8EEE}" srcOrd="0" destOrd="5" presId="urn:microsoft.com/office/officeart/2005/8/layout/list1"/>
    <dgm:cxn modelId="{0C160E73-A0DB-440A-9160-58958881AEF8}" type="presOf" srcId="{E53A69BB-40E7-4604-82BA-CA259E2DEF64}" destId="{C309187B-5CFC-4340-A4C1-9F43722A8EEE}" srcOrd="0" destOrd="4" presId="urn:microsoft.com/office/officeart/2005/8/layout/list1"/>
    <dgm:cxn modelId="{5F4ADE6C-FA8A-419A-846C-84B39B00BD61}" type="presOf" srcId="{9C366CFA-683C-448A-9225-B2B091FFCCA9}" destId="{C309187B-5CFC-4340-A4C1-9F43722A8EEE}" srcOrd="0" destOrd="1" presId="urn:microsoft.com/office/officeart/2005/8/layout/list1"/>
    <dgm:cxn modelId="{A8811C04-29B8-402C-AF09-45218B60660C}" srcId="{28D92324-2EB3-484E-9F4F-CA6912085EB4}" destId="{9C366CFA-683C-448A-9225-B2B091FFCCA9}" srcOrd="1" destOrd="0" parTransId="{76081AC9-B3D3-4E9E-8CF7-8F234B819297}" sibTransId="{726A4786-6D1C-4B3F-93C0-4CC88A70696F}"/>
    <dgm:cxn modelId="{4897B3B7-5115-45B6-9478-3528BBD3CDEE}" srcId="{28D92324-2EB3-484E-9F4F-CA6912085EB4}" destId="{52D27FEF-436A-4C0F-BC8A-F80E5A87A5A3}" srcOrd="2" destOrd="0" parTransId="{E6320405-554A-4C8D-8AC1-34BAE52E3F6B}" sibTransId="{BA6A6BC3-190E-471A-98D0-46EAB58C8814}"/>
    <dgm:cxn modelId="{6A879919-38CC-4309-9C19-F9739623EC04}" srcId="{28D92324-2EB3-484E-9F4F-CA6912085EB4}" destId="{FED44B5D-4A7D-4988-8227-41175F151B64}" srcOrd="3" destOrd="0" parTransId="{7336BEC5-9FE5-4153-B6C5-567951128703}" sibTransId="{B412B05D-892D-4B4E-842B-180BCDDE1E69}"/>
    <dgm:cxn modelId="{328B0BC6-8F94-4232-B4F4-6C80D6ECA018}" type="presOf" srcId="{33C183BC-91FD-414C-A001-CF97A288D5FC}" destId="{3C7B5B26-0D3B-44E6-9D62-7C609D482049}" srcOrd="0" destOrd="0" presId="urn:microsoft.com/office/officeart/2005/8/layout/list1"/>
    <dgm:cxn modelId="{02ECEAD8-0A56-4FFC-95F6-26DE95C97FCE}" type="presOf" srcId="{28D92324-2EB3-484E-9F4F-CA6912085EB4}" destId="{793085E5-6369-4851-AAEE-5955F0EE6EFF}" srcOrd="0" destOrd="0" presId="urn:microsoft.com/office/officeart/2005/8/layout/list1"/>
    <dgm:cxn modelId="{FD7495A1-2451-4C20-9AA5-889C0FED8C4B}" type="presOf" srcId="{52D27FEF-436A-4C0F-BC8A-F80E5A87A5A3}" destId="{C309187B-5CFC-4340-A4C1-9F43722A8EEE}" srcOrd="0" destOrd="2" presId="urn:microsoft.com/office/officeart/2005/8/layout/list1"/>
    <dgm:cxn modelId="{9BA99E3F-8281-4C32-89ED-6971DFEAAF26}" srcId="{28D92324-2EB3-484E-9F4F-CA6912085EB4}" destId="{E53A69BB-40E7-4604-82BA-CA259E2DEF64}" srcOrd="4" destOrd="0" parTransId="{8BE7552F-0F22-4C24-97F3-5B2E331290E5}" sibTransId="{A0F3586A-B2B9-4609-BDEA-6E7B2804A245}"/>
    <dgm:cxn modelId="{7260EB45-145F-4598-AC48-080029D40DE3}" srcId="{28D92324-2EB3-484E-9F4F-CA6912085EB4}" destId="{9F08BE74-5128-43B9-A27E-89A1C93BE2F4}" srcOrd="0" destOrd="0" parTransId="{A1AFA5DE-30B5-4A9C-91BF-6C95B9DFE9B2}" sibTransId="{A5057382-5754-4AAF-BDAB-BA23CA60DA98}"/>
    <dgm:cxn modelId="{D499E3B4-EA32-4725-BBD0-C22AFC13B47D}" type="presOf" srcId="{FED44B5D-4A7D-4988-8227-41175F151B64}" destId="{C309187B-5CFC-4340-A4C1-9F43722A8EEE}" srcOrd="0" destOrd="3" presId="urn:microsoft.com/office/officeart/2005/8/layout/list1"/>
    <dgm:cxn modelId="{F0D1D27A-13D1-448C-9CE3-4059BF7D152B}" type="presOf" srcId="{28D92324-2EB3-484E-9F4F-CA6912085EB4}" destId="{ECD8D98C-2949-4AAB-ABF5-12E8028A1AC5}" srcOrd="1" destOrd="0" presId="urn:microsoft.com/office/officeart/2005/8/layout/list1"/>
    <dgm:cxn modelId="{605B506E-C6CF-4328-9D49-384A06C601B2}" type="presParOf" srcId="{3C7B5B26-0D3B-44E6-9D62-7C609D482049}" destId="{436AC591-2D71-4B78-BFAC-596B442B7758}" srcOrd="0" destOrd="0" presId="urn:microsoft.com/office/officeart/2005/8/layout/list1"/>
    <dgm:cxn modelId="{1D721026-BF27-4DA3-BFCF-DCF47A8CFFDF}" type="presParOf" srcId="{436AC591-2D71-4B78-BFAC-596B442B7758}" destId="{793085E5-6369-4851-AAEE-5955F0EE6EFF}" srcOrd="0" destOrd="0" presId="urn:microsoft.com/office/officeart/2005/8/layout/list1"/>
    <dgm:cxn modelId="{A7444052-D1B8-4BAC-B0BC-BEEB52113AEF}" type="presParOf" srcId="{436AC591-2D71-4B78-BFAC-596B442B7758}" destId="{ECD8D98C-2949-4AAB-ABF5-12E8028A1AC5}" srcOrd="1" destOrd="0" presId="urn:microsoft.com/office/officeart/2005/8/layout/list1"/>
    <dgm:cxn modelId="{46CCB58E-ECCF-4AF1-B9DF-F6D93C6972C4}" type="presParOf" srcId="{3C7B5B26-0D3B-44E6-9D62-7C609D482049}" destId="{352DD478-0FA2-42BB-9E71-9E15EA84EBFE}" srcOrd="1" destOrd="0" presId="urn:microsoft.com/office/officeart/2005/8/layout/list1"/>
    <dgm:cxn modelId="{05B356F8-052D-4FBA-8020-80DE4A904227}" type="presParOf" srcId="{3C7B5B26-0D3B-44E6-9D62-7C609D482049}" destId="{C309187B-5CFC-4340-A4C1-9F43722A8EE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183BC-91FD-414C-A001-CF97A288D5FC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4EA7C4F-45BF-43F2-ACCD-07BA0F998420}">
      <dgm:prSet phldrT="[Text]" custT="1"/>
      <dgm:spPr/>
      <dgm:t>
        <a:bodyPr/>
        <a:lstStyle/>
        <a:p>
          <a:r>
            <a:rPr lang="en-US" sz="2800" b="1" dirty="0" err="1" smtClean="0"/>
            <a:t>Harapan</a:t>
          </a:r>
          <a:endParaRPr lang="en-US" sz="3100" b="1" dirty="0"/>
        </a:p>
      </dgm:t>
    </dgm:pt>
    <dgm:pt modelId="{2C9F5BFB-C363-402F-8332-1D825386B70F}" type="parTrans" cxnId="{3BA6B181-61E8-42FA-8260-32649D2B578C}">
      <dgm:prSet/>
      <dgm:spPr/>
      <dgm:t>
        <a:bodyPr/>
        <a:lstStyle/>
        <a:p>
          <a:endParaRPr lang="en-US"/>
        </a:p>
      </dgm:t>
    </dgm:pt>
    <dgm:pt modelId="{4D8EE3F9-0F46-419D-8C34-73733584C0ED}" type="sibTrans" cxnId="{3BA6B181-61E8-42FA-8260-32649D2B578C}">
      <dgm:prSet/>
      <dgm:spPr/>
      <dgm:t>
        <a:bodyPr/>
        <a:lstStyle/>
        <a:p>
          <a:endParaRPr lang="en-US"/>
        </a:p>
      </dgm:t>
    </dgm:pt>
    <dgm:pt modelId="{290B8B67-D097-4C4A-A1A9-AB676158949C}">
      <dgm:prSet custT="1"/>
      <dgm:spPr/>
      <dgm:t>
        <a:bodyPr/>
        <a:lstStyle/>
        <a:p>
          <a:r>
            <a:rPr lang="en-US" altLang="en-US" sz="2800" dirty="0" err="1" smtClean="0"/>
            <a:t>Konsumen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melihat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apa</a:t>
          </a:r>
          <a:r>
            <a:rPr lang="en-US" altLang="en-US" sz="2800" dirty="0" smtClean="0"/>
            <a:t> yang </a:t>
          </a:r>
          <a:r>
            <a:rPr lang="en-US" altLang="en-US" sz="2800" dirty="0" err="1" smtClean="0"/>
            <a:t>mereka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harapkan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untuk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dilihat</a:t>
          </a:r>
          <a:r>
            <a:rPr lang="en-US" altLang="en-US" sz="2800" dirty="0" smtClean="0"/>
            <a:t>, </a:t>
          </a:r>
          <a:r>
            <a:rPr lang="en-US" altLang="en-US" sz="2800" dirty="0" err="1" smtClean="0"/>
            <a:t>dan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didasarkan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pada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pengalaman</a:t>
          </a:r>
          <a:r>
            <a:rPr lang="en-US" altLang="en-US" sz="2800" dirty="0" smtClean="0"/>
            <a:t> </a:t>
          </a:r>
          <a:r>
            <a:rPr lang="en-US" altLang="en-US" sz="2800" dirty="0" err="1" smtClean="0"/>
            <a:t>sebelumnya</a:t>
          </a:r>
          <a:r>
            <a:rPr lang="en-US" altLang="en-US" sz="2800" dirty="0" smtClean="0"/>
            <a:t>. </a:t>
          </a:r>
          <a:endParaRPr lang="en-US" sz="2800" dirty="0"/>
        </a:p>
      </dgm:t>
    </dgm:pt>
    <dgm:pt modelId="{2BC9DB15-5E46-4637-AC16-28367F0A36BD}" type="parTrans" cxnId="{2B71B84C-4903-4E68-BEB8-1EB7D2F8930D}">
      <dgm:prSet/>
      <dgm:spPr/>
      <dgm:t>
        <a:bodyPr/>
        <a:lstStyle/>
        <a:p>
          <a:endParaRPr lang="en-US"/>
        </a:p>
      </dgm:t>
    </dgm:pt>
    <dgm:pt modelId="{AE9D5BD4-FDAA-4A3D-AC9E-083C1E096235}" type="sibTrans" cxnId="{2B71B84C-4903-4E68-BEB8-1EB7D2F8930D}">
      <dgm:prSet/>
      <dgm:spPr/>
      <dgm:t>
        <a:bodyPr/>
        <a:lstStyle/>
        <a:p>
          <a:endParaRPr lang="en-US"/>
        </a:p>
      </dgm:t>
    </dgm:pt>
    <dgm:pt modelId="{26345932-E36C-4568-A150-4FD8806C12D8}">
      <dgm:prSet/>
      <dgm:spPr/>
      <dgm:t>
        <a:bodyPr/>
        <a:lstStyle/>
        <a:p>
          <a:endParaRPr lang="en-US" dirty="0"/>
        </a:p>
      </dgm:t>
    </dgm:pt>
    <dgm:pt modelId="{BBEB92C1-ED9A-4608-A870-C2B713002DDD}" type="parTrans" cxnId="{98260D5E-BE45-4718-A942-E36DB92BB255}">
      <dgm:prSet/>
      <dgm:spPr/>
      <dgm:t>
        <a:bodyPr/>
        <a:lstStyle/>
        <a:p>
          <a:endParaRPr lang="en-US"/>
        </a:p>
      </dgm:t>
    </dgm:pt>
    <dgm:pt modelId="{D5C91FEE-F653-43D5-9209-D7E8F9298A0E}" type="sibTrans" cxnId="{98260D5E-BE45-4718-A942-E36DB92BB255}">
      <dgm:prSet/>
      <dgm:spPr/>
      <dgm:t>
        <a:bodyPr/>
        <a:lstStyle/>
        <a:p>
          <a:endParaRPr lang="en-US"/>
        </a:p>
      </dgm:t>
    </dgm:pt>
    <dgm:pt modelId="{99AC989D-DCDE-4906-A450-A3901E6CB756}">
      <dgm:prSet/>
      <dgm:spPr/>
      <dgm:t>
        <a:bodyPr/>
        <a:lstStyle/>
        <a:p>
          <a:r>
            <a:rPr lang="en-US" smtClean="0"/>
            <a:t>Contoh: Ekspektasi konsumen terhadap susu warna Pink berarti rasa Strawberry, bukan jeruk.</a:t>
          </a:r>
          <a:endParaRPr lang="en-US" dirty="0"/>
        </a:p>
      </dgm:t>
    </dgm:pt>
    <dgm:pt modelId="{11291D9B-7631-4DCE-B753-767B5C6FA6C1}" type="parTrans" cxnId="{B2036F28-EE1A-4816-8857-0084E272B175}">
      <dgm:prSet/>
      <dgm:spPr/>
      <dgm:t>
        <a:bodyPr/>
        <a:lstStyle/>
        <a:p>
          <a:endParaRPr lang="en-US"/>
        </a:p>
      </dgm:t>
    </dgm:pt>
    <dgm:pt modelId="{702B089F-1996-4531-BC88-F6B4D6EBA89B}" type="sibTrans" cxnId="{B2036F28-EE1A-4816-8857-0084E272B175}">
      <dgm:prSet/>
      <dgm:spPr/>
      <dgm:t>
        <a:bodyPr/>
        <a:lstStyle/>
        <a:p>
          <a:endParaRPr lang="en-US"/>
        </a:p>
      </dgm:t>
    </dgm:pt>
    <dgm:pt modelId="{CB510D74-5A62-432C-8BE1-6291FE394B08}">
      <dgm:prSet/>
      <dgm:spPr/>
      <dgm:t>
        <a:bodyPr/>
        <a:lstStyle/>
        <a:p>
          <a:endParaRPr lang="en-US" dirty="0"/>
        </a:p>
      </dgm:t>
    </dgm:pt>
    <dgm:pt modelId="{80759A1A-8582-461C-B506-5A4CD18A1154}" type="parTrans" cxnId="{9C45526D-6BC1-41CD-AF19-F6190DA3C101}">
      <dgm:prSet/>
      <dgm:spPr/>
      <dgm:t>
        <a:bodyPr/>
        <a:lstStyle/>
        <a:p>
          <a:endParaRPr lang="en-US"/>
        </a:p>
      </dgm:t>
    </dgm:pt>
    <dgm:pt modelId="{1D562BE9-0CB2-4FBC-ABC2-AECDAC0423B2}" type="sibTrans" cxnId="{9C45526D-6BC1-41CD-AF19-F6190DA3C101}">
      <dgm:prSet/>
      <dgm:spPr/>
      <dgm:t>
        <a:bodyPr/>
        <a:lstStyle/>
        <a:p>
          <a:endParaRPr lang="en-US"/>
        </a:p>
      </dgm:t>
    </dgm:pt>
    <dgm:pt modelId="{C462CE86-94FB-4364-AC87-C143176F977C}">
      <dgm:prSet/>
      <dgm:spPr/>
      <dgm:t>
        <a:bodyPr/>
        <a:lstStyle/>
        <a:p>
          <a:r>
            <a:rPr lang="en-US" altLang="en-US" dirty="0" err="1" smtClean="0"/>
            <a:t>Namun</a:t>
          </a:r>
          <a:r>
            <a:rPr lang="en-US" altLang="en-US" dirty="0" smtClean="0"/>
            <a:t>, stimulus yang </a:t>
          </a:r>
          <a:r>
            <a:rPr lang="en-US" altLang="en-US" dirty="0" err="1" smtClean="0"/>
            <a:t>berbeda</a:t>
          </a:r>
          <a:r>
            <a:rPr lang="en-US" altLang="en-US" dirty="0" smtClean="0"/>
            <a:t> </a:t>
          </a:r>
          <a:r>
            <a:rPr lang="en-US" altLang="en-US" dirty="0" err="1" smtClean="0"/>
            <a:t>jauh</a:t>
          </a:r>
          <a:r>
            <a:rPr lang="en-US" altLang="en-US" dirty="0" smtClean="0"/>
            <a:t> </a:t>
          </a:r>
          <a:r>
            <a:rPr lang="en-US" altLang="en-US" dirty="0" err="1" smtClean="0"/>
            <a:t>dari</a:t>
          </a:r>
          <a:r>
            <a:rPr lang="en-US" altLang="en-US" dirty="0" smtClean="0"/>
            <a:t> yang </a:t>
          </a:r>
          <a:r>
            <a:rPr lang="en-US" altLang="en-US" dirty="0" err="1" smtClean="0"/>
            <a:t>konsumen</a:t>
          </a:r>
          <a:r>
            <a:rPr lang="en-US" altLang="en-US" dirty="0" smtClean="0"/>
            <a:t> </a:t>
          </a:r>
          <a:r>
            <a:rPr lang="en-US" altLang="en-US" dirty="0" err="1" smtClean="0"/>
            <a:t>harapkan</a:t>
          </a:r>
          <a:r>
            <a:rPr lang="en-US" altLang="en-US" dirty="0" smtClean="0"/>
            <a:t>, </a:t>
          </a:r>
          <a:r>
            <a:rPr lang="en-US" altLang="en-US" dirty="0" err="1" smtClean="0"/>
            <a:t>akan</a:t>
          </a:r>
          <a:r>
            <a:rPr lang="en-US" altLang="en-US" dirty="0" smtClean="0"/>
            <a:t> </a:t>
          </a:r>
          <a:r>
            <a:rPr lang="en-US" altLang="en-US" dirty="0" err="1" smtClean="0"/>
            <a:t>mendapat</a:t>
          </a:r>
          <a:r>
            <a:rPr lang="en-US" altLang="en-US" dirty="0" smtClean="0"/>
            <a:t> </a:t>
          </a:r>
          <a:r>
            <a:rPr lang="en-US" altLang="en-US" dirty="0" err="1" smtClean="0"/>
            <a:t>lebih</a:t>
          </a:r>
          <a:r>
            <a:rPr lang="en-US" altLang="en-US" dirty="0" smtClean="0"/>
            <a:t> </a:t>
          </a:r>
          <a:r>
            <a:rPr lang="en-US" altLang="en-US" dirty="0" err="1" smtClean="0"/>
            <a:t>banyak</a:t>
          </a:r>
          <a:r>
            <a:rPr lang="en-US" altLang="en-US" dirty="0" smtClean="0"/>
            <a:t> </a:t>
          </a:r>
          <a:r>
            <a:rPr lang="en-US" altLang="en-US" dirty="0" err="1" smtClean="0"/>
            <a:t>perhatian</a:t>
          </a:r>
          <a:r>
            <a:rPr lang="en-US" altLang="en-US" dirty="0" smtClean="0"/>
            <a:t> </a:t>
          </a:r>
          <a:r>
            <a:rPr lang="en-US" altLang="en-US" dirty="0" err="1" smtClean="0"/>
            <a:t>dari</a:t>
          </a:r>
          <a:r>
            <a:rPr lang="en-US" altLang="en-US" dirty="0" smtClean="0"/>
            <a:t> stimulus yang </a:t>
          </a:r>
          <a:r>
            <a:rPr lang="en-US" altLang="en-US" dirty="0" err="1" smtClean="0"/>
            <a:t>sesuai</a:t>
          </a:r>
          <a:r>
            <a:rPr lang="en-US" altLang="en-US" dirty="0" smtClean="0"/>
            <a:t> </a:t>
          </a:r>
          <a:r>
            <a:rPr lang="en-US" altLang="en-US" dirty="0" err="1" smtClean="0"/>
            <a:t>dengan</a:t>
          </a:r>
          <a:r>
            <a:rPr lang="en-US" altLang="en-US" dirty="0" smtClean="0"/>
            <a:t> </a:t>
          </a:r>
          <a:r>
            <a:rPr lang="en-US" altLang="en-US" dirty="0" err="1" smtClean="0"/>
            <a:t>harapan</a:t>
          </a:r>
          <a:r>
            <a:rPr lang="en-US" altLang="en-US" dirty="0" smtClean="0"/>
            <a:t>.</a:t>
          </a:r>
          <a:endParaRPr lang="en-US" altLang="en-US" dirty="0" smtClean="0"/>
        </a:p>
      </dgm:t>
    </dgm:pt>
    <dgm:pt modelId="{6F94BD82-0DD3-4C30-999F-31E79724EC50}" type="parTrans" cxnId="{7AC0AAEA-0D1A-4E2F-B0C1-5EE282FAD081}">
      <dgm:prSet/>
      <dgm:spPr/>
      <dgm:t>
        <a:bodyPr/>
        <a:lstStyle/>
        <a:p>
          <a:endParaRPr lang="en-US"/>
        </a:p>
      </dgm:t>
    </dgm:pt>
    <dgm:pt modelId="{79FD6155-2BFC-4BB5-AF9E-5AF31C437E9E}" type="sibTrans" cxnId="{7AC0AAEA-0D1A-4E2F-B0C1-5EE282FAD081}">
      <dgm:prSet/>
      <dgm:spPr/>
      <dgm:t>
        <a:bodyPr/>
        <a:lstStyle/>
        <a:p>
          <a:endParaRPr lang="en-US"/>
        </a:p>
      </dgm:t>
    </dgm:pt>
    <dgm:pt modelId="{3C7B5B26-0D3B-44E6-9D62-7C609D482049}" type="pres">
      <dgm:prSet presAssocID="{33C183BC-91FD-414C-A001-CF97A288D5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38C8A3-79A2-4555-B2FB-732D610F6D1E}" type="pres">
      <dgm:prSet presAssocID="{84EA7C4F-45BF-43F2-ACCD-07BA0F998420}" presName="parentLin" presStyleCnt="0"/>
      <dgm:spPr/>
    </dgm:pt>
    <dgm:pt modelId="{18F72BAC-9DC9-46B4-A745-9C890BC22A60}" type="pres">
      <dgm:prSet presAssocID="{84EA7C4F-45BF-43F2-ACCD-07BA0F99842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EF52140-1D26-4C27-902E-9B6B3E4FF21A}" type="pres">
      <dgm:prSet presAssocID="{84EA7C4F-45BF-43F2-ACCD-07BA0F998420}" presName="parentText" presStyleLbl="node1" presStyleIdx="0" presStyleCnt="1" custScaleX="76842" custScaleY="267474" custLinFactNeighborX="-71686" custLinFactNeighborY="-29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F870B-7432-4A7A-B279-839DCB1E330C}" type="pres">
      <dgm:prSet presAssocID="{84EA7C4F-45BF-43F2-ACCD-07BA0F998420}" presName="negativeSpace" presStyleCnt="0"/>
      <dgm:spPr/>
    </dgm:pt>
    <dgm:pt modelId="{F4C9B0A1-84F4-4AE0-A3D2-68D88CDB1A8B}" type="pres">
      <dgm:prSet presAssocID="{84EA7C4F-45BF-43F2-ACCD-07BA0F998420}" presName="childText" presStyleLbl="conFgAcc1" presStyleIdx="0" presStyleCnt="1" custLinFactNeighborY="-5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1B84C-4903-4E68-BEB8-1EB7D2F8930D}" srcId="{84EA7C4F-45BF-43F2-ACCD-07BA0F998420}" destId="{290B8B67-D097-4C4A-A1A9-AB676158949C}" srcOrd="0" destOrd="0" parTransId="{2BC9DB15-5E46-4637-AC16-28367F0A36BD}" sibTransId="{AE9D5BD4-FDAA-4A3D-AC9E-083C1E096235}"/>
    <dgm:cxn modelId="{98260D5E-BE45-4718-A942-E36DB92BB255}" srcId="{84EA7C4F-45BF-43F2-ACCD-07BA0F998420}" destId="{26345932-E36C-4568-A150-4FD8806C12D8}" srcOrd="1" destOrd="0" parTransId="{BBEB92C1-ED9A-4608-A870-C2B713002DDD}" sibTransId="{D5C91FEE-F653-43D5-9209-D7E8F9298A0E}"/>
    <dgm:cxn modelId="{79D39125-69E6-422F-9C67-C36B0A44741B}" type="presOf" srcId="{99AC989D-DCDE-4906-A450-A3901E6CB756}" destId="{F4C9B0A1-84F4-4AE0-A3D2-68D88CDB1A8B}" srcOrd="0" destOrd="2" presId="urn:microsoft.com/office/officeart/2005/8/layout/list1"/>
    <dgm:cxn modelId="{B2036F28-EE1A-4816-8857-0084E272B175}" srcId="{84EA7C4F-45BF-43F2-ACCD-07BA0F998420}" destId="{99AC989D-DCDE-4906-A450-A3901E6CB756}" srcOrd="2" destOrd="0" parTransId="{11291D9B-7631-4DCE-B753-767B5C6FA6C1}" sibTransId="{702B089F-1996-4531-BC88-F6B4D6EBA89B}"/>
    <dgm:cxn modelId="{9BE792CF-5703-4311-85FA-BE7AA9A1A77E}" type="presOf" srcId="{290B8B67-D097-4C4A-A1A9-AB676158949C}" destId="{F4C9B0A1-84F4-4AE0-A3D2-68D88CDB1A8B}" srcOrd="0" destOrd="0" presId="urn:microsoft.com/office/officeart/2005/8/layout/list1"/>
    <dgm:cxn modelId="{091D5EEB-6996-4FE7-8FFD-DCD388297959}" type="presOf" srcId="{C462CE86-94FB-4364-AC87-C143176F977C}" destId="{F4C9B0A1-84F4-4AE0-A3D2-68D88CDB1A8B}" srcOrd="0" destOrd="4" presId="urn:microsoft.com/office/officeart/2005/8/layout/list1"/>
    <dgm:cxn modelId="{0E528D0E-F110-4BA8-BB1A-053A7297A8C6}" type="presOf" srcId="{33C183BC-91FD-414C-A001-CF97A288D5FC}" destId="{3C7B5B26-0D3B-44E6-9D62-7C609D482049}" srcOrd="0" destOrd="0" presId="urn:microsoft.com/office/officeart/2005/8/layout/list1"/>
    <dgm:cxn modelId="{9C45526D-6BC1-41CD-AF19-F6190DA3C101}" srcId="{84EA7C4F-45BF-43F2-ACCD-07BA0F998420}" destId="{CB510D74-5A62-432C-8BE1-6291FE394B08}" srcOrd="3" destOrd="0" parTransId="{80759A1A-8582-461C-B506-5A4CD18A1154}" sibTransId="{1D562BE9-0CB2-4FBC-ABC2-AECDAC0423B2}"/>
    <dgm:cxn modelId="{294E48C5-F681-4DBA-B142-4362CDE51AB6}" type="presOf" srcId="{84EA7C4F-45BF-43F2-ACCD-07BA0F998420}" destId="{18F72BAC-9DC9-46B4-A745-9C890BC22A60}" srcOrd="0" destOrd="0" presId="urn:microsoft.com/office/officeart/2005/8/layout/list1"/>
    <dgm:cxn modelId="{7AC0AAEA-0D1A-4E2F-B0C1-5EE282FAD081}" srcId="{84EA7C4F-45BF-43F2-ACCD-07BA0F998420}" destId="{C462CE86-94FB-4364-AC87-C143176F977C}" srcOrd="4" destOrd="0" parTransId="{6F94BD82-0DD3-4C30-999F-31E79724EC50}" sibTransId="{79FD6155-2BFC-4BB5-AF9E-5AF31C437E9E}"/>
    <dgm:cxn modelId="{1F6786AE-D785-4A27-BB9A-5E735245BDAF}" type="presOf" srcId="{84EA7C4F-45BF-43F2-ACCD-07BA0F998420}" destId="{2EF52140-1D26-4C27-902E-9B6B3E4FF21A}" srcOrd="1" destOrd="0" presId="urn:microsoft.com/office/officeart/2005/8/layout/list1"/>
    <dgm:cxn modelId="{A2C7321C-EE4A-45FB-9AFC-E7697E0B3618}" type="presOf" srcId="{26345932-E36C-4568-A150-4FD8806C12D8}" destId="{F4C9B0A1-84F4-4AE0-A3D2-68D88CDB1A8B}" srcOrd="0" destOrd="1" presId="urn:microsoft.com/office/officeart/2005/8/layout/list1"/>
    <dgm:cxn modelId="{48947530-5F03-475C-8AA9-95D981C97D2A}" type="presOf" srcId="{CB510D74-5A62-432C-8BE1-6291FE394B08}" destId="{F4C9B0A1-84F4-4AE0-A3D2-68D88CDB1A8B}" srcOrd="0" destOrd="3" presId="urn:microsoft.com/office/officeart/2005/8/layout/list1"/>
    <dgm:cxn modelId="{3BA6B181-61E8-42FA-8260-32649D2B578C}" srcId="{33C183BC-91FD-414C-A001-CF97A288D5FC}" destId="{84EA7C4F-45BF-43F2-ACCD-07BA0F998420}" srcOrd="0" destOrd="0" parTransId="{2C9F5BFB-C363-402F-8332-1D825386B70F}" sibTransId="{4D8EE3F9-0F46-419D-8C34-73733584C0ED}"/>
    <dgm:cxn modelId="{A4E7F675-C380-475C-A8E4-BA070051A2D9}" type="presParOf" srcId="{3C7B5B26-0D3B-44E6-9D62-7C609D482049}" destId="{5938C8A3-79A2-4555-B2FB-732D610F6D1E}" srcOrd="0" destOrd="0" presId="urn:microsoft.com/office/officeart/2005/8/layout/list1"/>
    <dgm:cxn modelId="{1C337F5D-95C2-4CC1-881C-60F89A59B533}" type="presParOf" srcId="{5938C8A3-79A2-4555-B2FB-732D610F6D1E}" destId="{18F72BAC-9DC9-46B4-A745-9C890BC22A60}" srcOrd="0" destOrd="0" presId="urn:microsoft.com/office/officeart/2005/8/layout/list1"/>
    <dgm:cxn modelId="{61AA5E7C-6F68-4C56-9467-FFECC71B712E}" type="presParOf" srcId="{5938C8A3-79A2-4555-B2FB-732D610F6D1E}" destId="{2EF52140-1D26-4C27-902E-9B6B3E4FF21A}" srcOrd="1" destOrd="0" presId="urn:microsoft.com/office/officeart/2005/8/layout/list1"/>
    <dgm:cxn modelId="{68F08EC1-1E51-4829-8EA3-554BDE08176E}" type="presParOf" srcId="{3C7B5B26-0D3B-44E6-9D62-7C609D482049}" destId="{F21F870B-7432-4A7A-B279-839DCB1E330C}" srcOrd="1" destOrd="0" presId="urn:microsoft.com/office/officeart/2005/8/layout/list1"/>
    <dgm:cxn modelId="{47CEA0F4-5F38-4E01-AAE5-10A3E9949027}" type="presParOf" srcId="{3C7B5B26-0D3B-44E6-9D62-7C609D482049}" destId="{F4C9B0A1-84F4-4AE0-A3D2-68D88CDB1A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183BC-91FD-414C-A001-CF97A288D5FC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37E3472-88F1-4031-8632-72D1FA65AEBC}">
      <dgm:prSet phldrT="[Text]"/>
      <dgm:spPr/>
      <dgm:t>
        <a:bodyPr/>
        <a:lstStyle/>
        <a:p>
          <a:r>
            <a:rPr lang="en-US" b="1" dirty="0" smtClean="0"/>
            <a:t>Motif</a:t>
          </a:r>
          <a:endParaRPr lang="en-US" b="1" dirty="0"/>
        </a:p>
      </dgm:t>
    </dgm:pt>
    <dgm:pt modelId="{83766312-C65C-41B9-9AE0-C996E8A6F4B7}" type="parTrans" cxnId="{EEFB6B40-CC9B-4DE7-AE28-7DD22C862358}">
      <dgm:prSet/>
      <dgm:spPr/>
      <dgm:t>
        <a:bodyPr/>
        <a:lstStyle/>
        <a:p>
          <a:endParaRPr lang="en-US"/>
        </a:p>
      </dgm:t>
    </dgm:pt>
    <dgm:pt modelId="{43781567-E419-4163-83BF-6C48280F6822}" type="sibTrans" cxnId="{EEFB6B40-CC9B-4DE7-AE28-7DD22C862358}">
      <dgm:prSet/>
      <dgm:spPr/>
      <dgm:t>
        <a:bodyPr/>
        <a:lstStyle/>
        <a:p>
          <a:endParaRPr lang="en-US"/>
        </a:p>
      </dgm:t>
    </dgm:pt>
    <dgm:pt modelId="{DCC1F29F-1699-4CD1-AF6C-E415AB046601}">
      <dgm:prSet/>
      <dgm:spPr/>
      <dgm:t>
        <a:bodyPr/>
        <a:lstStyle/>
        <a:p>
          <a:r>
            <a:rPr lang="en-US" altLang="en-US" dirty="0" err="1" smtClean="0"/>
            <a:t>Seseorang</a:t>
          </a:r>
          <a:r>
            <a:rPr lang="en-US" altLang="en-US" dirty="0" smtClean="0"/>
            <a:t> </a:t>
          </a:r>
          <a:r>
            <a:rPr lang="en-US" altLang="en-US" dirty="0" err="1" smtClean="0"/>
            <a:t>akan</a:t>
          </a:r>
          <a:r>
            <a:rPr lang="en-US" altLang="en-US" dirty="0" smtClean="0"/>
            <a:t> </a:t>
          </a:r>
          <a:r>
            <a:rPr lang="en-US" altLang="en-US" dirty="0" err="1" smtClean="0"/>
            <a:t>melihat</a:t>
          </a:r>
          <a:r>
            <a:rPr lang="en-US" altLang="en-US" dirty="0" smtClean="0"/>
            <a:t> </a:t>
          </a:r>
          <a:r>
            <a:rPr lang="en-US" altLang="en-US" dirty="0" err="1" smtClean="0"/>
            <a:t>produk</a:t>
          </a:r>
          <a:r>
            <a:rPr lang="en-US" altLang="en-US" dirty="0" smtClean="0"/>
            <a:t> yang </a:t>
          </a:r>
          <a:r>
            <a:rPr lang="en-US" altLang="en-US" dirty="0" err="1" smtClean="0"/>
            <a:t>mereka</a:t>
          </a:r>
          <a:r>
            <a:rPr lang="en-US" altLang="en-US" dirty="0" smtClean="0"/>
            <a:t> </a:t>
          </a:r>
          <a:r>
            <a:rPr lang="en-US" altLang="en-US" dirty="0" err="1" smtClean="0"/>
            <a:t>butuhkan</a:t>
          </a:r>
          <a:r>
            <a:rPr lang="en-US" altLang="en-US" dirty="0" smtClean="0"/>
            <a:t> </a:t>
          </a:r>
          <a:r>
            <a:rPr lang="en-US" altLang="en-US" dirty="0" err="1" smtClean="0"/>
            <a:t>dan</a:t>
          </a:r>
          <a:r>
            <a:rPr lang="en-US" altLang="en-US" dirty="0" smtClean="0"/>
            <a:t> </a:t>
          </a:r>
          <a:r>
            <a:rPr lang="en-US" altLang="en-US" dirty="0" err="1" smtClean="0"/>
            <a:t>inginkan</a:t>
          </a:r>
          <a:r>
            <a:rPr lang="en-US" altLang="en-US" dirty="0" smtClean="0"/>
            <a:t>.</a:t>
          </a:r>
          <a:endParaRPr lang="en-US" dirty="0"/>
        </a:p>
      </dgm:t>
    </dgm:pt>
    <dgm:pt modelId="{7F9F46B0-68A0-4FAC-9CD1-528FD8407070}" type="parTrans" cxnId="{8B04BE17-4FF9-4219-8114-AEF222BF65AE}">
      <dgm:prSet/>
      <dgm:spPr/>
      <dgm:t>
        <a:bodyPr/>
        <a:lstStyle/>
        <a:p>
          <a:endParaRPr lang="en-US"/>
        </a:p>
      </dgm:t>
    </dgm:pt>
    <dgm:pt modelId="{F5ED907D-1101-41C9-88F0-B56A6DA6312F}" type="sibTrans" cxnId="{8B04BE17-4FF9-4219-8114-AEF222BF65AE}">
      <dgm:prSet/>
      <dgm:spPr/>
      <dgm:t>
        <a:bodyPr/>
        <a:lstStyle/>
        <a:p>
          <a:endParaRPr lang="en-US"/>
        </a:p>
      </dgm:t>
    </dgm:pt>
    <dgm:pt modelId="{DF679DC2-971E-40AD-831D-2ACB8134FE01}">
      <dgm:prSet/>
      <dgm:spPr/>
      <dgm:t>
        <a:bodyPr/>
        <a:lstStyle/>
        <a:p>
          <a:endParaRPr lang="en-US" dirty="0"/>
        </a:p>
      </dgm:t>
    </dgm:pt>
    <dgm:pt modelId="{DAF2E2D7-BC83-4DDF-844D-6C0213053B62}" type="parTrans" cxnId="{97108244-E0BE-4F7C-848E-2A1B67EED235}">
      <dgm:prSet/>
      <dgm:spPr/>
      <dgm:t>
        <a:bodyPr/>
        <a:lstStyle/>
        <a:p>
          <a:endParaRPr lang="en-US"/>
        </a:p>
      </dgm:t>
    </dgm:pt>
    <dgm:pt modelId="{1D3AC646-92AA-4843-922B-8F542FA33D26}" type="sibTrans" cxnId="{97108244-E0BE-4F7C-848E-2A1B67EED235}">
      <dgm:prSet/>
      <dgm:spPr/>
      <dgm:t>
        <a:bodyPr/>
        <a:lstStyle/>
        <a:p>
          <a:endParaRPr lang="en-US"/>
        </a:p>
      </dgm:t>
    </dgm:pt>
    <dgm:pt modelId="{188495CE-7D83-482D-B7F5-D353FAB4D5BF}">
      <dgm:prSet/>
      <dgm:spPr/>
      <dgm:t>
        <a:bodyPr/>
        <a:lstStyle/>
        <a:p>
          <a:r>
            <a:rPr lang="en-US" altLang="en-US" smtClean="0"/>
            <a:t>Semakin kuat kebutuhannya, semakin besar kecenderungan untuk mengabaikan stimulus yang tidak berkaitan. </a:t>
          </a:r>
          <a:endParaRPr lang="en-US" altLang="en-US" dirty="0" smtClean="0"/>
        </a:p>
      </dgm:t>
    </dgm:pt>
    <dgm:pt modelId="{06E6ED15-DC93-45EC-A75A-76B203B5C411}" type="parTrans" cxnId="{4033D29C-02A2-4EBA-8C27-7C085C508CE3}">
      <dgm:prSet/>
      <dgm:spPr/>
      <dgm:t>
        <a:bodyPr/>
        <a:lstStyle/>
        <a:p>
          <a:endParaRPr lang="en-US"/>
        </a:p>
      </dgm:t>
    </dgm:pt>
    <dgm:pt modelId="{F141EC46-FFB9-46AF-A068-07599B7E2321}" type="sibTrans" cxnId="{4033D29C-02A2-4EBA-8C27-7C085C508CE3}">
      <dgm:prSet/>
      <dgm:spPr/>
      <dgm:t>
        <a:bodyPr/>
        <a:lstStyle/>
        <a:p>
          <a:endParaRPr lang="en-US"/>
        </a:p>
      </dgm:t>
    </dgm:pt>
    <dgm:pt modelId="{C4B0B6D0-BD85-4B0F-8D01-100E25FD88A4}">
      <dgm:prSet/>
      <dgm:spPr/>
      <dgm:t>
        <a:bodyPr/>
        <a:lstStyle/>
        <a:p>
          <a:endParaRPr lang="en-US" altLang="en-US" dirty="0" smtClean="0"/>
        </a:p>
      </dgm:t>
    </dgm:pt>
    <dgm:pt modelId="{32039804-FB49-407A-86FA-69CFD73C78A8}" type="parTrans" cxnId="{4D8051E2-11C8-49CD-B69F-41150F557081}">
      <dgm:prSet/>
      <dgm:spPr/>
      <dgm:t>
        <a:bodyPr/>
        <a:lstStyle/>
        <a:p>
          <a:endParaRPr lang="en-US"/>
        </a:p>
      </dgm:t>
    </dgm:pt>
    <dgm:pt modelId="{90AE7E4E-10AF-4C30-8C7E-79CDA16F00BE}" type="sibTrans" cxnId="{4D8051E2-11C8-49CD-B69F-41150F557081}">
      <dgm:prSet/>
      <dgm:spPr/>
      <dgm:t>
        <a:bodyPr/>
        <a:lstStyle/>
        <a:p>
          <a:endParaRPr lang="en-US"/>
        </a:p>
      </dgm:t>
    </dgm:pt>
    <dgm:pt modelId="{68FEB3B9-F353-4049-8B48-7DF4F7A12FEF}">
      <dgm:prSet/>
      <dgm:spPr/>
      <dgm:t>
        <a:bodyPr/>
        <a:lstStyle/>
        <a:p>
          <a:r>
            <a:rPr lang="en-US" altLang="en-US" u="sng" smtClean="0"/>
            <a:t>Contoh:</a:t>
          </a:r>
          <a:endParaRPr lang="en-US" altLang="en-US" u="sng" dirty="0" smtClean="0"/>
        </a:p>
      </dgm:t>
    </dgm:pt>
    <dgm:pt modelId="{4083877E-571B-468D-ABB3-57B496F945D5}" type="parTrans" cxnId="{51CBD0FC-A5FB-47D5-A18C-8769A2DCFCCA}">
      <dgm:prSet/>
      <dgm:spPr/>
      <dgm:t>
        <a:bodyPr/>
        <a:lstStyle/>
        <a:p>
          <a:endParaRPr lang="en-US"/>
        </a:p>
      </dgm:t>
    </dgm:pt>
    <dgm:pt modelId="{7B36E59C-B9CD-47DC-B153-C76091A976E1}" type="sibTrans" cxnId="{51CBD0FC-A5FB-47D5-A18C-8769A2DCFCCA}">
      <dgm:prSet/>
      <dgm:spPr/>
      <dgm:t>
        <a:bodyPr/>
        <a:lstStyle/>
        <a:p>
          <a:endParaRPr lang="en-US"/>
        </a:p>
      </dgm:t>
    </dgm:pt>
    <dgm:pt modelId="{73EF38C7-0600-4144-BC4D-24CF11EBB898}">
      <dgm:prSet/>
      <dgm:spPr/>
      <dgm:t>
        <a:bodyPr/>
        <a:lstStyle/>
        <a:p>
          <a:r>
            <a:rPr lang="en-US" altLang="en-US" smtClean="0"/>
            <a:t>Membutuhkan mobil (majalah otomotif).</a:t>
          </a:r>
          <a:endParaRPr lang="en-US" altLang="en-US" dirty="0" smtClean="0"/>
        </a:p>
      </dgm:t>
    </dgm:pt>
    <dgm:pt modelId="{4D2A9BA8-FF58-4DDF-A9D7-C36E377B70BA}" type="parTrans" cxnId="{1DB0368F-5707-4196-ACF6-76DFCB54EA09}">
      <dgm:prSet/>
      <dgm:spPr/>
      <dgm:t>
        <a:bodyPr/>
        <a:lstStyle/>
        <a:p>
          <a:endParaRPr lang="en-US"/>
        </a:p>
      </dgm:t>
    </dgm:pt>
    <dgm:pt modelId="{79B74A37-9F75-40F8-88F2-0E2C6282720F}" type="sibTrans" cxnId="{1DB0368F-5707-4196-ACF6-76DFCB54EA09}">
      <dgm:prSet/>
      <dgm:spPr/>
      <dgm:t>
        <a:bodyPr/>
        <a:lstStyle/>
        <a:p>
          <a:endParaRPr lang="en-US"/>
        </a:p>
      </dgm:t>
    </dgm:pt>
    <dgm:pt modelId="{14B746F5-5BFB-457F-A825-1FC18C6D8E0E}">
      <dgm:prSet/>
      <dgm:spPr/>
      <dgm:t>
        <a:bodyPr/>
        <a:lstStyle/>
        <a:p>
          <a:r>
            <a:rPr lang="en-US" altLang="en-US" dirty="0" err="1" smtClean="0"/>
            <a:t>Kelebihan</a:t>
          </a:r>
          <a:r>
            <a:rPr lang="en-US" altLang="en-US" dirty="0" smtClean="0"/>
            <a:t> </a:t>
          </a:r>
          <a:r>
            <a:rPr lang="en-US" altLang="en-US" dirty="0" err="1" smtClean="0"/>
            <a:t>berat</a:t>
          </a:r>
          <a:r>
            <a:rPr lang="en-US" altLang="en-US" dirty="0" smtClean="0"/>
            <a:t> </a:t>
          </a:r>
          <a:r>
            <a:rPr lang="en-US" altLang="en-US" dirty="0" err="1" smtClean="0"/>
            <a:t>badan</a:t>
          </a:r>
          <a:r>
            <a:rPr lang="en-US" altLang="en-US" dirty="0" smtClean="0"/>
            <a:t> </a:t>
          </a:r>
          <a:r>
            <a:rPr lang="en-US" altLang="en-US" dirty="0" err="1" smtClean="0"/>
            <a:t>memperhatikan</a:t>
          </a:r>
          <a:r>
            <a:rPr lang="en-US" altLang="en-US" dirty="0" smtClean="0"/>
            <a:t> </a:t>
          </a:r>
          <a:r>
            <a:rPr lang="en-US" altLang="en-US" dirty="0" err="1" smtClean="0"/>
            <a:t>iklan</a:t>
          </a:r>
          <a:r>
            <a:rPr lang="en-US" altLang="en-US" dirty="0" smtClean="0"/>
            <a:t> </a:t>
          </a:r>
          <a:r>
            <a:rPr lang="en-US" altLang="en-US" dirty="0" err="1" smtClean="0"/>
            <a:t>mengenai</a:t>
          </a:r>
          <a:r>
            <a:rPr lang="en-US" altLang="en-US" dirty="0" smtClean="0"/>
            <a:t> </a:t>
          </a:r>
          <a:r>
            <a:rPr lang="en-US" altLang="en-US" dirty="0" err="1" smtClean="0"/>
            <a:t>makanan</a:t>
          </a:r>
          <a:r>
            <a:rPr lang="en-US" altLang="en-US" dirty="0" smtClean="0"/>
            <a:t> diet.</a:t>
          </a:r>
          <a:endParaRPr lang="en-US" altLang="en-US" dirty="0" smtClean="0"/>
        </a:p>
      </dgm:t>
    </dgm:pt>
    <dgm:pt modelId="{C2F4C6BA-1C13-4CCE-A813-D87F6ACED714}" type="parTrans" cxnId="{771F01AF-6C87-48F9-A245-B99480DD2A56}">
      <dgm:prSet/>
      <dgm:spPr/>
      <dgm:t>
        <a:bodyPr/>
        <a:lstStyle/>
        <a:p>
          <a:endParaRPr lang="en-US"/>
        </a:p>
      </dgm:t>
    </dgm:pt>
    <dgm:pt modelId="{3D4E45A3-0648-417F-B486-8D7EA4C0D641}" type="sibTrans" cxnId="{771F01AF-6C87-48F9-A245-B99480DD2A56}">
      <dgm:prSet/>
      <dgm:spPr/>
      <dgm:t>
        <a:bodyPr/>
        <a:lstStyle/>
        <a:p>
          <a:endParaRPr lang="en-US"/>
        </a:p>
      </dgm:t>
    </dgm:pt>
    <dgm:pt modelId="{3C7B5B26-0D3B-44E6-9D62-7C609D482049}" type="pres">
      <dgm:prSet presAssocID="{33C183BC-91FD-414C-A001-CF97A288D5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DF43F1-0C3D-43E5-8211-C5ABD0546448}" type="pres">
      <dgm:prSet presAssocID="{037E3472-88F1-4031-8632-72D1FA65AEBC}" presName="parentLin" presStyleCnt="0"/>
      <dgm:spPr/>
    </dgm:pt>
    <dgm:pt modelId="{E020A5B9-684F-445B-A294-29FF6245D3E6}" type="pres">
      <dgm:prSet presAssocID="{037E3472-88F1-4031-8632-72D1FA65AEB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C774AC5-303A-4176-8095-9279C421025C}" type="pres">
      <dgm:prSet presAssocID="{037E3472-88F1-4031-8632-72D1FA65AEBC}" presName="parentText" presStyleLbl="node1" presStyleIdx="0" presStyleCnt="1" custScaleX="66647" custScaleY="52165" custLinFactNeighborX="-76448" custLinFactNeighborY="2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86356-99F5-4A0B-8573-5EDF69C65392}" type="pres">
      <dgm:prSet presAssocID="{037E3472-88F1-4031-8632-72D1FA65AEBC}" presName="negativeSpace" presStyleCnt="0"/>
      <dgm:spPr/>
    </dgm:pt>
    <dgm:pt modelId="{1E5BF341-402F-428A-B3A1-B993BBC19EFA}" type="pres">
      <dgm:prSet presAssocID="{037E3472-88F1-4031-8632-72D1FA65AEBC}" presName="childText" presStyleLbl="conFgAcc1" presStyleIdx="0" presStyleCnt="1" custScaleY="103391" custLinFactNeighborX="-458" custLinFactNeighborY="13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37987-5D7A-4AFB-8B0F-593F0F15AA6C}" type="presOf" srcId="{DCC1F29F-1699-4CD1-AF6C-E415AB046601}" destId="{1E5BF341-402F-428A-B3A1-B993BBC19EFA}" srcOrd="0" destOrd="0" presId="urn:microsoft.com/office/officeart/2005/8/layout/list1"/>
    <dgm:cxn modelId="{B2A3A192-534C-4496-9EF6-4EF1744CAC62}" type="presOf" srcId="{68FEB3B9-F353-4049-8B48-7DF4F7A12FEF}" destId="{1E5BF341-402F-428A-B3A1-B993BBC19EFA}" srcOrd="0" destOrd="4" presId="urn:microsoft.com/office/officeart/2005/8/layout/list1"/>
    <dgm:cxn modelId="{6C8AF61D-9079-4C61-A993-915B0D483361}" type="presOf" srcId="{DF679DC2-971E-40AD-831D-2ACB8134FE01}" destId="{1E5BF341-402F-428A-B3A1-B993BBC19EFA}" srcOrd="0" destOrd="1" presId="urn:microsoft.com/office/officeart/2005/8/layout/list1"/>
    <dgm:cxn modelId="{0FDFEA29-1237-453E-8CC2-C89635A2EBA2}" type="presOf" srcId="{73EF38C7-0600-4144-BC4D-24CF11EBB898}" destId="{1E5BF341-402F-428A-B3A1-B993BBC19EFA}" srcOrd="0" destOrd="5" presId="urn:microsoft.com/office/officeart/2005/8/layout/list1"/>
    <dgm:cxn modelId="{1DB0368F-5707-4196-ACF6-76DFCB54EA09}" srcId="{68FEB3B9-F353-4049-8B48-7DF4F7A12FEF}" destId="{73EF38C7-0600-4144-BC4D-24CF11EBB898}" srcOrd="0" destOrd="0" parTransId="{4D2A9BA8-FF58-4DDF-A9D7-C36E377B70BA}" sibTransId="{79B74A37-9F75-40F8-88F2-0E2C6282720F}"/>
    <dgm:cxn modelId="{49C4B54A-61E5-40F1-A794-FBFE43927C68}" type="presOf" srcId="{037E3472-88F1-4031-8632-72D1FA65AEBC}" destId="{E020A5B9-684F-445B-A294-29FF6245D3E6}" srcOrd="0" destOrd="0" presId="urn:microsoft.com/office/officeart/2005/8/layout/list1"/>
    <dgm:cxn modelId="{1BAFDEA3-AF59-4DCC-AD1D-6197B8FACB2C}" type="presOf" srcId="{188495CE-7D83-482D-B7F5-D353FAB4D5BF}" destId="{1E5BF341-402F-428A-B3A1-B993BBC19EFA}" srcOrd="0" destOrd="2" presId="urn:microsoft.com/office/officeart/2005/8/layout/list1"/>
    <dgm:cxn modelId="{4033D29C-02A2-4EBA-8C27-7C085C508CE3}" srcId="{037E3472-88F1-4031-8632-72D1FA65AEBC}" destId="{188495CE-7D83-482D-B7F5-D353FAB4D5BF}" srcOrd="2" destOrd="0" parTransId="{06E6ED15-DC93-45EC-A75A-76B203B5C411}" sibTransId="{F141EC46-FFB9-46AF-A068-07599B7E2321}"/>
    <dgm:cxn modelId="{EEFB6B40-CC9B-4DE7-AE28-7DD22C862358}" srcId="{33C183BC-91FD-414C-A001-CF97A288D5FC}" destId="{037E3472-88F1-4031-8632-72D1FA65AEBC}" srcOrd="0" destOrd="0" parTransId="{83766312-C65C-41B9-9AE0-C996E8A6F4B7}" sibTransId="{43781567-E419-4163-83BF-6C48280F6822}"/>
    <dgm:cxn modelId="{97108244-E0BE-4F7C-848E-2A1B67EED235}" srcId="{037E3472-88F1-4031-8632-72D1FA65AEBC}" destId="{DF679DC2-971E-40AD-831D-2ACB8134FE01}" srcOrd="1" destOrd="0" parTransId="{DAF2E2D7-BC83-4DDF-844D-6C0213053B62}" sibTransId="{1D3AC646-92AA-4843-922B-8F542FA33D26}"/>
    <dgm:cxn modelId="{8B04BE17-4FF9-4219-8114-AEF222BF65AE}" srcId="{037E3472-88F1-4031-8632-72D1FA65AEBC}" destId="{DCC1F29F-1699-4CD1-AF6C-E415AB046601}" srcOrd="0" destOrd="0" parTransId="{7F9F46B0-68A0-4FAC-9CD1-528FD8407070}" sibTransId="{F5ED907D-1101-41C9-88F0-B56A6DA6312F}"/>
    <dgm:cxn modelId="{EA9031D2-C93E-492C-949D-567DC4D42A34}" type="presOf" srcId="{33C183BC-91FD-414C-A001-CF97A288D5FC}" destId="{3C7B5B26-0D3B-44E6-9D62-7C609D482049}" srcOrd="0" destOrd="0" presId="urn:microsoft.com/office/officeart/2005/8/layout/list1"/>
    <dgm:cxn modelId="{771F01AF-6C87-48F9-A245-B99480DD2A56}" srcId="{68FEB3B9-F353-4049-8B48-7DF4F7A12FEF}" destId="{14B746F5-5BFB-457F-A825-1FC18C6D8E0E}" srcOrd="1" destOrd="0" parTransId="{C2F4C6BA-1C13-4CCE-A813-D87F6ACED714}" sibTransId="{3D4E45A3-0648-417F-B486-8D7EA4C0D641}"/>
    <dgm:cxn modelId="{51CBD0FC-A5FB-47D5-A18C-8769A2DCFCCA}" srcId="{037E3472-88F1-4031-8632-72D1FA65AEBC}" destId="{68FEB3B9-F353-4049-8B48-7DF4F7A12FEF}" srcOrd="4" destOrd="0" parTransId="{4083877E-571B-468D-ABB3-57B496F945D5}" sibTransId="{7B36E59C-B9CD-47DC-B153-C76091A976E1}"/>
    <dgm:cxn modelId="{512A4D46-6966-42DB-B0E7-46248E722CD4}" type="presOf" srcId="{C4B0B6D0-BD85-4B0F-8D01-100E25FD88A4}" destId="{1E5BF341-402F-428A-B3A1-B993BBC19EFA}" srcOrd="0" destOrd="3" presId="urn:microsoft.com/office/officeart/2005/8/layout/list1"/>
    <dgm:cxn modelId="{4D8051E2-11C8-49CD-B69F-41150F557081}" srcId="{037E3472-88F1-4031-8632-72D1FA65AEBC}" destId="{C4B0B6D0-BD85-4B0F-8D01-100E25FD88A4}" srcOrd="3" destOrd="0" parTransId="{32039804-FB49-407A-86FA-69CFD73C78A8}" sibTransId="{90AE7E4E-10AF-4C30-8C7E-79CDA16F00BE}"/>
    <dgm:cxn modelId="{D2D1B6E2-4A69-40D8-8AAE-4CA4D34FEBAE}" type="presOf" srcId="{14B746F5-5BFB-457F-A825-1FC18C6D8E0E}" destId="{1E5BF341-402F-428A-B3A1-B993BBC19EFA}" srcOrd="0" destOrd="6" presId="urn:microsoft.com/office/officeart/2005/8/layout/list1"/>
    <dgm:cxn modelId="{1D4EB2D3-7E06-4867-A7D6-7A3B0C79CB9E}" type="presOf" srcId="{037E3472-88F1-4031-8632-72D1FA65AEBC}" destId="{FC774AC5-303A-4176-8095-9279C421025C}" srcOrd="1" destOrd="0" presId="urn:microsoft.com/office/officeart/2005/8/layout/list1"/>
    <dgm:cxn modelId="{DD0FC475-0AB5-46D7-B6E5-FE5946645316}" type="presParOf" srcId="{3C7B5B26-0D3B-44E6-9D62-7C609D482049}" destId="{65DF43F1-0C3D-43E5-8211-C5ABD0546448}" srcOrd="0" destOrd="0" presId="urn:microsoft.com/office/officeart/2005/8/layout/list1"/>
    <dgm:cxn modelId="{E9607C15-63AF-4059-8789-7EECAD16776B}" type="presParOf" srcId="{65DF43F1-0C3D-43E5-8211-C5ABD0546448}" destId="{E020A5B9-684F-445B-A294-29FF6245D3E6}" srcOrd="0" destOrd="0" presId="urn:microsoft.com/office/officeart/2005/8/layout/list1"/>
    <dgm:cxn modelId="{E17F152A-2B52-4DA1-A0C8-79432D1D383C}" type="presParOf" srcId="{65DF43F1-0C3D-43E5-8211-C5ABD0546448}" destId="{FC774AC5-303A-4176-8095-9279C421025C}" srcOrd="1" destOrd="0" presId="urn:microsoft.com/office/officeart/2005/8/layout/list1"/>
    <dgm:cxn modelId="{5F398991-EC94-4B7A-869C-FE38A262597E}" type="presParOf" srcId="{3C7B5B26-0D3B-44E6-9D62-7C609D482049}" destId="{C3B86356-99F5-4A0B-8573-5EDF69C65392}" srcOrd="1" destOrd="0" presId="urn:microsoft.com/office/officeart/2005/8/layout/list1"/>
    <dgm:cxn modelId="{23A47586-9197-4A66-9DA8-FF51CEDCCA59}" type="presParOf" srcId="{3C7B5B26-0D3B-44E6-9D62-7C609D482049}" destId="{1E5BF341-402F-428A-B3A1-B993BBC19E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24AED-F316-4CEB-90D6-EDA471E3D620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8BD835-2DF4-41FF-A7D8-A973201706D3}">
      <dgm:prSet phldrT="[Text]"/>
      <dgm:spPr/>
      <dgm:t>
        <a:bodyPr/>
        <a:lstStyle/>
        <a:p>
          <a:r>
            <a:rPr lang="en-US" dirty="0" smtClean="0"/>
            <a:t>Selective Exposure (</a:t>
          </a:r>
          <a:r>
            <a:rPr lang="en-US" dirty="0" err="1" smtClean="0"/>
            <a:t>Paparan</a:t>
          </a:r>
          <a:r>
            <a:rPr lang="en-US" dirty="0" smtClean="0"/>
            <a:t>)</a:t>
          </a:r>
          <a:endParaRPr lang="en-US" dirty="0"/>
        </a:p>
      </dgm:t>
    </dgm:pt>
    <dgm:pt modelId="{B832879E-6CA8-40F9-9FDB-7C621AAE1473}" type="parTrans" cxnId="{7C8A9B2D-5DC0-4943-AA61-12D7290D6F83}">
      <dgm:prSet/>
      <dgm:spPr/>
      <dgm:t>
        <a:bodyPr/>
        <a:lstStyle/>
        <a:p>
          <a:endParaRPr lang="en-US"/>
        </a:p>
      </dgm:t>
    </dgm:pt>
    <dgm:pt modelId="{88DCDC52-6BFF-440B-B802-723F03E8BB3B}" type="sibTrans" cxnId="{7C8A9B2D-5DC0-4943-AA61-12D7290D6F83}">
      <dgm:prSet/>
      <dgm:spPr/>
      <dgm:t>
        <a:bodyPr/>
        <a:lstStyle/>
        <a:p>
          <a:endParaRPr lang="en-US"/>
        </a:p>
      </dgm:t>
    </dgm:pt>
    <dgm:pt modelId="{A834C109-EE0F-4E47-9605-2C16CCD51D9D}">
      <dgm:prSet phldrT="[Text]"/>
      <dgm:spPr/>
      <dgm:t>
        <a:bodyPr/>
        <a:lstStyle/>
        <a:p>
          <a:r>
            <a:rPr lang="en-US" dirty="0" smtClean="0"/>
            <a:t>Selective Attention (</a:t>
          </a:r>
          <a:r>
            <a:rPr lang="en-US" dirty="0" err="1" smtClean="0"/>
            <a:t>Perhatian</a:t>
          </a:r>
          <a:r>
            <a:rPr lang="en-US" dirty="0" smtClean="0"/>
            <a:t>)</a:t>
          </a:r>
        </a:p>
      </dgm:t>
    </dgm:pt>
    <dgm:pt modelId="{FBCDF3E0-F280-43E5-A3FD-FB39EE8DB579}" type="parTrans" cxnId="{E19FD9FC-7C35-4C25-B2B3-899BABBE8CC3}">
      <dgm:prSet/>
      <dgm:spPr/>
      <dgm:t>
        <a:bodyPr/>
        <a:lstStyle/>
        <a:p>
          <a:endParaRPr lang="en-US"/>
        </a:p>
      </dgm:t>
    </dgm:pt>
    <dgm:pt modelId="{5E16B5E8-FA24-4F35-839F-091C56419C6C}" type="sibTrans" cxnId="{E19FD9FC-7C35-4C25-B2B3-899BABBE8CC3}">
      <dgm:prSet/>
      <dgm:spPr/>
      <dgm:t>
        <a:bodyPr/>
        <a:lstStyle/>
        <a:p>
          <a:endParaRPr lang="en-US"/>
        </a:p>
      </dgm:t>
    </dgm:pt>
    <dgm:pt modelId="{2B5C9A32-9C6D-4165-8B38-F3193E26E125}">
      <dgm:prSet phldrT="[Text]"/>
      <dgm:spPr/>
      <dgm:t>
        <a:bodyPr/>
        <a:lstStyle/>
        <a:p>
          <a:r>
            <a:rPr lang="en-US" dirty="0" smtClean="0"/>
            <a:t>Perceptual Defense</a:t>
          </a:r>
          <a:endParaRPr lang="en-US" dirty="0"/>
        </a:p>
      </dgm:t>
    </dgm:pt>
    <dgm:pt modelId="{2ABF3F52-06DD-42D4-9F75-454246E17960}" type="parTrans" cxnId="{9C234B68-1AD9-4576-9A9D-49B6E4B6AE5C}">
      <dgm:prSet/>
      <dgm:spPr/>
      <dgm:t>
        <a:bodyPr/>
        <a:lstStyle/>
        <a:p>
          <a:endParaRPr lang="en-US"/>
        </a:p>
      </dgm:t>
    </dgm:pt>
    <dgm:pt modelId="{EB43B42F-99DB-4326-9D3E-36A380910A72}" type="sibTrans" cxnId="{9C234B68-1AD9-4576-9A9D-49B6E4B6AE5C}">
      <dgm:prSet/>
      <dgm:spPr/>
      <dgm:t>
        <a:bodyPr/>
        <a:lstStyle/>
        <a:p>
          <a:endParaRPr lang="en-US"/>
        </a:p>
      </dgm:t>
    </dgm:pt>
    <dgm:pt modelId="{AB611167-CFB5-4D64-8DA3-6B402494D051}">
      <dgm:prSet phldrT="[Text]"/>
      <dgm:spPr/>
      <dgm:t>
        <a:bodyPr/>
        <a:lstStyle/>
        <a:p>
          <a:r>
            <a:rPr lang="en-US" dirty="0" smtClean="0"/>
            <a:t>Perceptual Blocking</a:t>
          </a:r>
          <a:endParaRPr lang="en-US" dirty="0"/>
        </a:p>
      </dgm:t>
    </dgm:pt>
    <dgm:pt modelId="{3DBF2CAC-BFB9-49C7-8158-6F55C57A7BE4}" type="parTrans" cxnId="{1C661B83-A931-4722-A7AB-1CFF6EB03AA1}">
      <dgm:prSet/>
      <dgm:spPr/>
      <dgm:t>
        <a:bodyPr/>
        <a:lstStyle/>
        <a:p>
          <a:endParaRPr lang="en-US"/>
        </a:p>
      </dgm:t>
    </dgm:pt>
    <dgm:pt modelId="{9E51265B-D0D9-4168-A96D-623626FB3AEB}" type="sibTrans" cxnId="{1C661B83-A931-4722-A7AB-1CFF6EB03AA1}">
      <dgm:prSet/>
      <dgm:spPr/>
      <dgm:t>
        <a:bodyPr/>
        <a:lstStyle/>
        <a:p>
          <a:endParaRPr lang="en-US"/>
        </a:p>
      </dgm:t>
    </dgm:pt>
    <dgm:pt modelId="{BAECDB6D-0F9A-4D1F-8804-80AD43BC346D}" type="pres">
      <dgm:prSet presAssocID="{79024AED-F316-4CEB-90D6-EDA471E3D6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5AB37-D900-4FCC-AD81-2F195606435F}" type="pres">
      <dgm:prSet presAssocID="{6F8BD835-2DF4-41FF-A7D8-A973201706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17E5B-28D8-4624-A0DC-63E874A2E531}" type="pres">
      <dgm:prSet presAssocID="{88DCDC52-6BFF-440B-B802-723F03E8BB3B}" presName="sibTrans" presStyleCnt="0"/>
      <dgm:spPr/>
      <dgm:t>
        <a:bodyPr/>
        <a:lstStyle/>
        <a:p>
          <a:endParaRPr lang="en-US"/>
        </a:p>
      </dgm:t>
    </dgm:pt>
    <dgm:pt modelId="{EA80B7E0-B3A7-499B-9000-4957D57ED81A}" type="pres">
      <dgm:prSet presAssocID="{A834C109-EE0F-4E47-9605-2C16CCD51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507B-CA98-4CE2-BB4D-87D0C5E82CB3}" type="pres">
      <dgm:prSet presAssocID="{5E16B5E8-FA24-4F35-839F-091C56419C6C}" presName="sibTrans" presStyleCnt="0"/>
      <dgm:spPr/>
      <dgm:t>
        <a:bodyPr/>
        <a:lstStyle/>
        <a:p>
          <a:endParaRPr lang="en-US"/>
        </a:p>
      </dgm:t>
    </dgm:pt>
    <dgm:pt modelId="{DDA39CC3-5838-4ED4-9957-E6B295BB2CE8}" type="pres">
      <dgm:prSet presAssocID="{2B5C9A32-9C6D-4165-8B38-F3193E26E1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63E2E-9959-4ED0-BDFD-06C44A5DFBA1}" type="pres">
      <dgm:prSet presAssocID="{EB43B42F-99DB-4326-9D3E-36A380910A72}" presName="sibTrans" presStyleCnt="0"/>
      <dgm:spPr/>
      <dgm:t>
        <a:bodyPr/>
        <a:lstStyle/>
        <a:p>
          <a:endParaRPr lang="en-US"/>
        </a:p>
      </dgm:t>
    </dgm:pt>
    <dgm:pt modelId="{8834FB9D-CCCE-4D9B-9E84-E5710A7B938E}" type="pres">
      <dgm:prSet presAssocID="{AB611167-CFB5-4D64-8DA3-6B402494D0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61B83-A931-4722-A7AB-1CFF6EB03AA1}" srcId="{79024AED-F316-4CEB-90D6-EDA471E3D620}" destId="{AB611167-CFB5-4D64-8DA3-6B402494D051}" srcOrd="3" destOrd="0" parTransId="{3DBF2CAC-BFB9-49C7-8158-6F55C57A7BE4}" sibTransId="{9E51265B-D0D9-4168-A96D-623626FB3AEB}"/>
    <dgm:cxn modelId="{39FB8D70-6F2A-46D0-95FB-F98A4918D5CF}" type="presOf" srcId="{AB611167-CFB5-4D64-8DA3-6B402494D051}" destId="{8834FB9D-CCCE-4D9B-9E84-E5710A7B938E}" srcOrd="0" destOrd="0" presId="urn:microsoft.com/office/officeart/2005/8/layout/default"/>
    <dgm:cxn modelId="{2A27A07C-06D8-4960-8EC4-B777AF9194F4}" type="presOf" srcId="{79024AED-F316-4CEB-90D6-EDA471E3D620}" destId="{BAECDB6D-0F9A-4D1F-8804-80AD43BC346D}" srcOrd="0" destOrd="0" presId="urn:microsoft.com/office/officeart/2005/8/layout/default"/>
    <dgm:cxn modelId="{7C8A9B2D-5DC0-4943-AA61-12D7290D6F83}" srcId="{79024AED-F316-4CEB-90D6-EDA471E3D620}" destId="{6F8BD835-2DF4-41FF-A7D8-A973201706D3}" srcOrd="0" destOrd="0" parTransId="{B832879E-6CA8-40F9-9FDB-7C621AAE1473}" sibTransId="{88DCDC52-6BFF-440B-B802-723F03E8BB3B}"/>
    <dgm:cxn modelId="{9C234B68-1AD9-4576-9A9D-49B6E4B6AE5C}" srcId="{79024AED-F316-4CEB-90D6-EDA471E3D620}" destId="{2B5C9A32-9C6D-4165-8B38-F3193E26E125}" srcOrd="2" destOrd="0" parTransId="{2ABF3F52-06DD-42D4-9F75-454246E17960}" sibTransId="{EB43B42F-99DB-4326-9D3E-36A380910A72}"/>
    <dgm:cxn modelId="{E19FD9FC-7C35-4C25-B2B3-899BABBE8CC3}" srcId="{79024AED-F316-4CEB-90D6-EDA471E3D620}" destId="{A834C109-EE0F-4E47-9605-2C16CCD51D9D}" srcOrd="1" destOrd="0" parTransId="{FBCDF3E0-F280-43E5-A3FD-FB39EE8DB579}" sibTransId="{5E16B5E8-FA24-4F35-839F-091C56419C6C}"/>
    <dgm:cxn modelId="{377812F2-6FFC-42C9-BA25-61BE3141787A}" type="presOf" srcId="{A834C109-EE0F-4E47-9605-2C16CCD51D9D}" destId="{EA80B7E0-B3A7-499B-9000-4957D57ED81A}" srcOrd="0" destOrd="0" presId="urn:microsoft.com/office/officeart/2005/8/layout/default"/>
    <dgm:cxn modelId="{F117C157-F742-41D2-80FA-EAC10E6622B1}" type="presOf" srcId="{2B5C9A32-9C6D-4165-8B38-F3193E26E125}" destId="{DDA39CC3-5838-4ED4-9957-E6B295BB2CE8}" srcOrd="0" destOrd="0" presId="urn:microsoft.com/office/officeart/2005/8/layout/default"/>
    <dgm:cxn modelId="{3E3ADA15-8287-4E1D-90BD-2F061F35FB4A}" type="presOf" srcId="{6F8BD835-2DF4-41FF-A7D8-A973201706D3}" destId="{75E5AB37-D900-4FCC-AD81-2F195606435F}" srcOrd="0" destOrd="0" presId="urn:microsoft.com/office/officeart/2005/8/layout/default"/>
    <dgm:cxn modelId="{3238082C-4A48-440F-B2B3-2361539275E2}" type="presParOf" srcId="{BAECDB6D-0F9A-4D1F-8804-80AD43BC346D}" destId="{75E5AB37-D900-4FCC-AD81-2F195606435F}" srcOrd="0" destOrd="0" presId="urn:microsoft.com/office/officeart/2005/8/layout/default"/>
    <dgm:cxn modelId="{1DEDBC7D-48CC-4DC8-A193-46F023A1EEB8}" type="presParOf" srcId="{BAECDB6D-0F9A-4D1F-8804-80AD43BC346D}" destId="{D4E17E5B-28D8-4624-A0DC-63E874A2E531}" srcOrd="1" destOrd="0" presId="urn:microsoft.com/office/officeart/2005/8/layout/default"/>
    <dgm:cxn modelId="{852D5ED3-9C2C-4D0B-9D4D-A1D04C7F7C30}" type="presParOf" srcId="{BAECDB6D-0F9A-4D1F-8804-80AD43BC346D}" destId="{EA80B7E0-B3A7-499B-9000-4957D57ED81A}" srcOrd="2" destOrd="0" presId="urn:microsoft.com/office/officeart/2005/8/layout/default"/>
    <dgm:cxn modelId="{D6C4FCD9-29BA-47BE-8145-BAE880703486}" type="presParOf" srcId="{BAECDB6D-0F9A-4D1F-8804-80AD43BC346D}" destId="{D429507B-CA98-4CE2-BB4D-87D0C5E82CB3}" srcOrd="3" destOrd="0" presId="urn:microsoft.com/office/officeart/2005/8/layout/default"/>
    <dgm:cxn modelId="{C0B09541-8B96-444D-88B7-9C2B50DBC643}" type="presParOf" srcId="{BAECDB6D-0F9A-4D1F-8804-80AD43BC346D}" destId="{DDA39CC3-5838-4ED4-9957-E6B295BB2CE8}" srcOrd="4" destOrd="0" presId="urn:microsoft.com/office/officeart/2005/8/layout/default"/>
    <dgm:cxn modelId="{4C97EF42-1C94-4FF0-A281-B9841579A773}" type="presParOf" srcId="{BAECDB6D-0F9A-4D1F-8804-80AD43BC346D}" destId="{6CB63E2E-9959-4ED0-BDFD-06C44A5DFBA1}" srcOrd="5" destOrd="0" presId="urn:microsoft.com/office/officeart/2005/8/layout/default"/>
    <dgm:cxn modelId="{8F4F4456-F2F1-47B1-B39C-A70DF7E8A983}" type="presParOf" srcId="{BAECDB6D-0F9A-4D1F-8804-80AD43BC346D}" destId="{8834FB9D-CCCE-4D9B-9E84-E5710A7B93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63690-267C-4C00-94BB-B860477989E1}" type="doc">
      <dgm:prSet loTypeId="urn:microsoft.com/office/officeart/2011/layout/Tab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DC501D-C02E-4611-98F2-253C18D25607}">
      <dgm:prSet phldrT="[Text]"/>
      <dgm:spPr/>
      <dgm:t>
        <a:bodyPr/>
        <a:lstStyle/>
        <a:p>
          <a:r>
            <a:rPr lang="en-US" dirty="0" smtClean="0"/>
            <a:t>Selective Exposure</a:t>
          </a:r>
          <a:endParaRPr lang="en-US" dirty="0"/>
        </a:p>
      </dgm:t>
    </dgm:pt>
    <dgm:pt modelId="{AB58D624-BF52-408E-B26C-41840E017039}" type="parTrans" cxnId="{3DBA1CF1-8CE1-4D94-A0FB-7FC8E025A092}">
      <dgm:prSet/>
      <dgm:spPr/>
      <dgm:t>
        <a:bodyPr/>
        <a:lstStyle/>
        <a:p>
          <a:endParaRPr lang="en-US"/>
        </a:p>
      </dgm:t>
    </dgm:pt>
    <dgm:pt modelId="{EAED7C9C-91F0-44AA-9928-167B4AD598F9}" type="sibTrans" cxnId="{3DBA1CF1-8CE1-4D94-A0FB-7FC8E025A092}">
      <dgm:prSet/>
      <dgm:spPr/>
      <dgm:t>
        <a:bodyPr/>
        <a:lstStyle/>
        <a:p>
          <a:endParaRPr lang="en-US"/>
        </a:p>
      </dgm:t>
    </dgm:pt>
    <dgm:pt modelId="{BAB67BD0-6E04-4EF0-A4F9-CBD1775BA18C}">
      <dgm:prSet phldrT="[Text]" phldr="1"/>
      <dgm:spPr/>
      <dgm:t>
        <a:bodyPr/>
        <a:lstStyle/>
        <a:p>
          <a:endParaRPr lang="en-US"/>
        </a:p>
      </dgm:t>
    </dgm:pt>
    <dgm:pt modelId="{92D8CC60-CAFD-4E14-8876-A19D2B03F516}" type="parTrans" cxnId="{1C08373A-3C0F-401B-9559-75DAD7FCA23E}">
      <dgm:prSet/>
      <dgm:spPr/>
      <dgm:t>
        <a:bodyPr/>
        <a:lstStyle/>
        <a:p>
          <a:endParaRPr lang="en-US"/>
        </a:p>
      </dgm:t>
    </dgm:pt>
    <dgm:pt modelId="{B4309C45-3D38-47A2-9846-8787B9A28128}" type="sibTrans" cxnId="{1C08373A-3C0F-401B-9559-75DAD7FCA23E}">
      <dgm:prSet/>
      <dgm:spPr/>
      <dgm:t>
        <a:bodyPr/>
        <a:lstStyle/>
        <a:p>
          <a:endParaRPr lang="en-US"/>
        </a:p>
      </dgm:t>
    </dgm:pt>
    <dgm:pt modelId="{3C2FBC6F-A15E-4D75-A84B-DAD1999BB680}">
      <dgm:prSet phldrT="[Text]" custT="1"/>
      <dgm:spPr/>
      <dgm:t>
        <a:bodyPr/>
        <a:lstStyle/>
        <a:p>
          <a:r>
            <a:rPr lang="en-US" sz="1800" dirty="0" err="1" smtClean="0"/>
            <a:t>Konsumen</a:t>
          </a:r>
          <a:r>
            <a:rPr lang="en-US" sz="1800" dirty="0" smtClean="0"/>
            <a:t> </a:t>
          </a:r>
          <a:r>
            <a:rPr lang="en-US" sz="1800" dirty="0" err="1" smtClean="0"/>
            <a:t>memperhatikan</a:t>
          </a:r>
          <a:r>
            <a:rPr lang="en-US" sz="1800" dirty="0" smtClean="0"/>
            <a:t> </a:t>
          </a:r>
          <a:r>
            <a:rPr lang="en-US" sz="1800" dirty="0" err="1" smtClean="0"/>
            <a:t>iklan</a:t>
          </a:r>
          <a:r>
            <a:rPr lang="en-US" sz="1800" dirty="0" smtClean="0"/>
            <a:t> yang </a:t>
          </a:r>
          <a:r>
            <a:rPr lang="en-US" sz="1800" dirty="0" err="1" smtClean="0"/>
            <a:t>mereka</a:t>
          </a:r>
          <a:r>
            <a:rPr lang="en-US" sz="1800" dirty="0" smtClean="0"/>
            <a:t> </a:t>
          </a:r>
          <a:r>
            <a:rPr lang="en-US" sz="1800" dirty="0" err="1" smtClean="0"/>
            <a:t>anggap</a:t>
          </a:r>
          <a:r>
            <a:rPr lang="en-US" sz="1800" dirty="0" smtClean="0"/>
            <a:t> </a:t>
          </a:r>
          <a:r>
            <a:rPr lang="en-US" sz="1800" dirty="0" err="1" smtClean="0"/>
            <a:t>menyenangkan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menghindari</a:t>
          </a:r>
          <a:r>
            <a:rPr lang="en-US" sz="1800" dirty="0" smtClean="0"/>
            <a:t> yang </a:t>
          </a:r>
          <a:r>
            <a:rPr lang="en-US" sz="1800" dirty="0" err="1" smtClean="0"/>
            <a:t>menyakitkan</a:t>
          </a:r>
          <a:r>
            <a:rPr lang="en-US" sz="1800" dirty="0" smtClean="0"/>
            <a:t>/</a:t>
          </a:r>
          <a:r>
            <a:rPr lang="en-US" sz="1800" dirty="0" err="1" smtClean="0"/>
            <a:t>mengancam</a:t>
          </a:r>
          <a:r>
            <a:rPr lang="en-US" sz="1800" dirty="0" smtClean="0"/>
            <a:t>..</a:t>
          </a:r>
          <a:endParaRPr lang="en-US" sz="1800" dirty="0"/>
        </a:p>
      </dgm:t>
    </dgm:pt>
    <dgm:pt modelId="{C9875148-948C-42C5-A497-04D8511820F0}" type="parTrans" cxnId="{01715F21-853C-4061-B5FF-4C79CD87D363}">
      <dgm:prSet/>
      <dgm:spPr/>
      <dgm:t>
        <a:bodyPr/>
        <a:lstStyle/>
        <a:p>
          <a:endParaRPr lang="en-US"/>
        </a:p>
      </dgm:t>
    </dgm:pt>
    <dgm:pt modelId="{4D6474F2-D8A1-4523-A9C9-9EB68B66B721}" type="sibTrans" cxnId="{01715F21-853C-4061-B5FF-4C79CD87D363}">
      <dgm:prSet/>
      <dgm:spPr/>
      <dgm:t>
        <a:bodyPr/>
        <a:lstStyle/>
        <a:p>
          <a:endParaRPr lang="en-US"/>
        </a:p>
      </dgm:t>
    </dgm:pt>
    <dgm:pt modelId="{A1F8EA13-05ED-483D-A33D-C31EE8207F8A}">
      <dgm:prSet phldrT="[Text]"/>
      <dgm:spPr/>
      <dgm:t>
        <a:bodyPr/>
        <a:lstStyle/>
        <a:p>
          <a:r>
            <a:rPr lang="en-US" dirty="0" smtClean="0"/>
            <a:t>Selective Attention</a:t>
          </a:r>
          <a:endParaRPr lang="en-US" dirty="0"/>
        </a:p>
      </dgm:t>
    </dgm:pt>
    <dgm:pt modelId="{C9696DB7-214E-40C6-BE5D-3C3A93D7C173}" type="parTrans" cxnId="{22522B9D-65E3-4043-9292-D847BE153B64}">
      <dgm:prSet/>
      <dgm:spPr/>
      <dgm:t>
        <a:bodyPr/>
        <a:lstStyle/>
        <a:p>
          <a:endParaRPr lang="en-US"/>
        </a:p>
      </dgm:t>
    </dgm:pt>
    <dgm:pt modelId="{AF8F2741-15F7-41C4-8314-85E489909BDD}" type="sibTrans" cxnId="{22522B9D-65E3-4043-9292-D847BE153B64}">
      <dgm:prSet/>
      <dgm:spPr/>
      <dgm:t>
        <a:bodyPr/>
        <a:lstStyle/>
        <a:p>
          <a:endParaRPr lang="en-US"/>
        </a:p>
      </dgm:t>
    </dgm:pt>
    <dgm:pt modelId="{7D5210FE-6F37-43C2-AE7B-CD4E975C8DC4}">
      <dgm:prSet phldrT="[Text]" phldr="1"/>
      <dgm:spPr/>
      <dgm:t>
        <a:bodyPr/>
        <a:lstStyle/>
        <a:p>
          <a:endParaRPr lang="en-US" dirty="0"/>
        </a:p>
      </dgm:t>
    </dgm:pt>
    <dgm:pt modelId="{60F73D70-4706-46CA-BE4B-5BFC9B153B2D}" type="parTrans" cxnId="{1BE251DD-855C-4622-904B-3E000175FF6E}">
      <dgm:prSet/>
      <dgm:spPr/>
      <dgm:t>
        <a:bodyPr/>
        <a:lstStyle/>
        <a:p>
          <a:endParaRPr lang="en-US"/>
        </a:p>
      </dgm:t>
    </dgm:pt>
    <dgm:pt modelId="{763DD696-D145-4F6C-92D7-07AB8CCAD65F}" type="sibTrans" cxnId="{1BE251DD-855C-4622-904B-3E000175FF6E}">
      <dgm:prSet/>
      <dgm:spPr/>
      <dgm:t>
        <a:bodyPr/>
        <a:lstStyle/>
        <a:p>
          <a:endParaRPr lang="en-US"/>
        </a:p>
      </dgm:t>
    </dgm:pt>
    <dgm:pt modelId="{E3D04F37-118D-44A0-BB24-A464A5C93F36}">
      <dgm:prSet phldrT="[Text]"/>
      <dgm:spPr/>
      <dgm:t>
        <a:bodyPr/>
        <a:lstStyle/>
        <a:p>
          <a:r>
            <a:rPr lang="en-US" dirty="0" smtClean="0"/>
            <a:t>Perceptual Defense</a:t>
          </a:r>
          <a:endParaRPr lang="en-US" dirty="0"/>
        </a:p>
      </dgm:t>
    </dgm:pt>
    <dgm:pt modelId="{64A23F7A-5914-485E-A577-743E88BCFB3E}" type="parTrans" cxnId="{BABF1986-69C8-4A10-A85A-D5EE63EBBB73}">
      <dgm:prSet/>
      <dgm:spPr/>
      <dgm:t>
        <a:bodyPr/>
        <a:lstStyle/>
        <a:p>
          <a:endParaRPr lang="en-US"/>
        </a:p>
      </dgm:t>
    </dgm:pt>
    <dgm:pt modelId="{5B684992-36D3-40AA-A3C3-95C697B91567}" type="sibTrans" cxnId="{BABF1986-69C8-4A10-A85A-D5EE63EBBB73}">
      <dgm:prSet/>
      <dgm:spPr/>
      <dgm:t>
        <a:bodyPr/>
        <a:lstStyle/>
        <a:p>
          <a:endParaRPr lang="en-US"/>
        </a:p>
      </dgm:t>
    </dgm:pt>
    <dgm:pt modelId="{14A3A21D-10EE-4025-AE0F-CFFF1F028AB8}">
      <dgm:prSet phldrT="[Text]"/>
      <dgm:spPr/>
      <dgm:t>
        <a:bodyPr/>
        <a:lstStyle/>
        <a:p>
          <a:r>
            <a:rPr lang="en-US" dirty="0" smtClean="0"/>
            <a:t>Perceptual Blocking</a:t>
          </a:r>
          <a:endParaRPr lang="en-US" dirty="0"/>
        </a:p>
      </dgm:t>
    </dgm:pt>
    <dgm:pt modelId="{25FB78CF-6FE8-4798-A785-2DB587A02FC3}" type="parTrans" cxnId="{1C7D298A-314F-4689-93F9-028082740D00}">
      <dgm:prSet/>
      <dgm:spPr/>
      <dgm:t>
        <a:bodyPr/>
        <a:lstStyle/>
        <a:p>
          <a:endParaRPr lang="en-US"/>
        </a:p>
      </dgm:t>
    </dgm:pt>
    <dgm:pt modelId="{3FA668FE-A37B-4015-9C47-DFB17339BA55}" type="sibTrans" cxnId="{1C7D298A-314F-4689-93F9-028082740D00}">
      <dgm:prSet/>
      <dgm:spPr/>
      <dgm:t>
        <a:bodyPr/>
        <a:lstStyle/>
        <a:p>
          <a:endParaRPr lang="en-US"/>
        </a:p>
      </dgm:t>
    </dgm:pt>
    <dgm:pt modelId="{10A03B29-B40D-41ED-BCB7-7FA11A9340A3}">
      <dgm:prSet phldrT="[Text]" phldr="1"/>
      <dgm:spPr/>
      <dgm:t>
        <a:bodyPr/>
        <a:lstStyle/>
        <a:p>
          <a:endParaRPr lang="en-US" dirty="0"/>
        </a:p>
      </dgm:t>
    </dgm:pt>
    <dgm:pt modelId="{FBB0F7D7-50FD-4AC8-AC30-22907C525576}" type="sibTrans" cxnId="{E42302C9-A2FB-49C4-A31F-26CB0E2EEF98}">
      <dgm:prSet/>
      <dgm:spPr/>
      <dgm:t>
        <a:bodyPr/>
        <a:lstStyle/>
        <a:p>
          <a:endParaRPr lang="en-US"/>
        </a:p>
      </dgm:t>
    </dgm:pt>
    <dgm:pt modelId="{1B3C2112-393E-44C5-96B7-CF65D7ACA077}" type="parTrans" cxnId="{E42302C9-A2FB-49C4-A31F-26CB0E2EEF98}">
      <dgm:prSet/>
      <dgm:spPr/>
      <dgm:t>
        <a:bodyPr/>
        <a:lstStyle/>
        <a:p>
          <a:endParaRPr lang="en-US"/>
        </a:p>
      </dgm:t>
    </dgm:pt>
    <dgm:pt modelId="{4A7B5536-F5F3-4696-965C-C63BB8B5B980}">
      <dgm:prSet phldrT="[Text]" custT="1"/>
      <dgm:spPr/>
      <dgm:t>
        <a:bodyPr/>
        <a:lstStyle/>
        <a:p>
          <a:r>
            <a:rPr lang="en-US" sz="1800" smtClean="0"/>
            <a:t>Konsumen secara tidak sadar mengeluarkan rangsangan yang mereka temukan mengancam secara psikologis </a:t>
          </a:r>
          <a:endParaRPr lang="en-US" sz="1800" dirty="0"/>
        </a:p>
      </dgm:t>
    </dgm:pt>
    <dgm:pt modelId="{2F6EF531-B235-4B32-86B6-97CE01EB106E}" type="parTrans" cxnId="{DEA925F4-72E4-4E24-9A9C-1C8F857DB2CD}">
      <dgm:prSet/>
      <dgm:spPr/>
      <dgm:t>
        <a:bodyPr/>
        <a:lstStyle/>
        <a:p>
          <a:endParaRPr lang="en-US"/>
        </a:p>
      </dgm:t>
    </dgm:pt>
    <dgm:pt modelId="{864E6165-B64C-4E43-B8FB-2ECC1F193F62}" type="sibTrans" cxnId="{DEA925F4-72E4-4E24-9A9C-1C8F857DB2CD}">
      <dgm:prSet/>
      <dgm:spPr/>
      <dgm:t>
        <a:bodyPr/>
        <a:lstStyle/>
        <a:p>
          <a:endParaRPr lang="en-US"/>
        </a:p>
      </dgm:t>
    </dgm:pt>
    <dgm:pt modelId="{97698615-E650-4EC1-943A-BE43944F1EB8}">
      <dgm:prSet/>
      <dgm:spPr/>
      <dgm:t>
        <a:bodyPr/>
        <a:lstStyle/>
        <a:p>
          <a:endParaRPr lang="en-US" dirty="0"/>
        </a:p>
      </dgm:t>
    </dgm:pt>
    <dgm:pt modelId="{BF66F3B7-36BC-4560-9236-C108EBB47B5B}" type="parTrans" cxnId="{3BA44148-C5F1-4508-8F27-705647929F2B}">
      <dgm:prSet/>
      <dgm:spPr/>
      <dgm:t>
        <a:bodyPr/>
        <a:lstStyle/>
        <a:p>
          <a:endParaRPr lang="en-US"/>
        </a:p>
      </dgm:t>
    </dgm:pt>
    <dgm:pt modelId="{C93D4A03-FCB1-44AA-B275-04E59A961248}" type="sibTrans" cxnId="{3BA44148-C5F1-4508-8F27-705647929F2B}">
      <dgm:prSet/>
      <dgm:spPr/>
      <dgm:t>
        <a:bodyPr/>
        <a:lstStyle/>
        <a:p>
          <a:endParaRPr lang="en-US"/>
        </a:p>
      </dgm:t>
    </dgm:pt>
    <dgm:pt modelId="{5A5564A8-766E-4A29-9366-A67150F4AF09}">
      <dgm:prSet custT="1"/>
      <dgm:spPr/>
      <dgm:t>
        <a:bodyPr/>
        <a:lstStyle/>
        <a:p>
          <a:r>
            <a:rPr lang="en-US" sz="1800" dirty="0" err="1" smtClean="0"/>
            <a:t>Konsumen</a:t>
          </a:r>
          <a:r>
            <a:rPr lang="en-US" sz="1800" dirty="0" smtClean="0"/>
            <a:t> </a:t>
          </a:r>
          <a:r>
            <a:rPr lang="en-US" sz="1800" dirty="0" err="1" smtClean="0"/>
            <a:t>melindungi</a:t>
          </a:r>
          <a:r>
            <a:rPr lang="en-US" sz="1800" dirty="0" smtClean="0"/>
            <a:t> </a:t>
          </a:r>
          <a:r>
            <a:rPr lang="en-US" sz="1800" dirty="0" err="1" smtClean="0"/>
            <a:t>diri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rangsangan</a:t>
          </a:r>
          <a:r>
            <a:rPr lang="en-US" sz="1800" dirty="0" smtClean="0"/>
            <a:t> yang </a:t>
          </a:r>
          <a:r>
            <a:rPr lang="en-US" sz="1800" dirty="0" err="1" smtClean="0"/>
            <a:t>mereka</a:t>
          </a:r>
          <a:r>
            <a:rPr lang="en-US" sz="1800" dirty="0" smtClean="0"/>
            <a:t> </a:t>
          </a:r>
          <a:r>
            <a:rPr lang="en-US" sz="1800" dirty="0" err="1" smtClean="0"/>
            <a:t>anggap</a:t>
          </a:r>
          <a:r>
            <a:rPr lang="en-US" sz="1800" dirty="0" smtClean="0"/>
            <a:t> negative (</a:t>
          </a:r>
          <a:r>
            <a:rPr lang="en-US" sz="1800" dirty="0" err="1" smtClean="0"/>
            <a:t>iklan</a:t>
          </a:r>
          <a:r>
            <a:rPr lang="en-US" sz="1800" dirty="0" smtClean="0"/>
            <a:t> </a:t>
          </a:r>
          <a:r>
            <a:rPr lang="en-US" sz="1800" dirty="0" err="1" smtClean="0"/>
            <a:t>diulang-ulang</a:t>
          </a:r>
          <a:r>
            <a:rPr lang="en-US" sz="1800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ada</a:t>
          </a:r>
          <a:r>
            <a:rPr lang="en-US" sz="1800" dirty="0" smtClean="0"/>
            <a:t> running text)</a:t>
          </a:r>
          <a:endParaRPr lang="en-US" sz="1800" dirty="0"/>
        </a:p>
      </dgm:t>
    </dgm:pt>
    <dgm:pt modelId="{4A467662-E8B5-43AF-894B-B31603AD6C5B}" type="parTrans" cxnId="{EE014B5D-C277-48C6-BA1E-514B5FAD6DD1}">
      <dgm:prSet/>
      <dgm:spPr/>
      <dgm:t>
        <a:bodyPr/>
        <a:lstStyle/>
        <a:p>
          <a:endParaRPr lang="en-US"/>
        </a:p>
      </dgm:t>
    </dgm:pt>
    <dgm:pt modelId="{D5C98D74-51C9-4612-AE7B-192745BA5406}" type="sibTrans" cxnId="{EE014B5D-C277-48C6-BA1E-514B5FAD6DD1}">
      <dgm:prSet/>
      <dgm:spPr/>
      <dgm:t>
        <a:bodyPr/>
        <a:lstStyle/>
        <a:p>
          <a:endParaRPr lang="en-US"/>
        </a:p>
      </dgm:t>
    </dgm:pt>
    <dgm:pt modelId="{88C1C8F3-192C-4D13-87D2-88761CB2B457}">
      <dgm:prSet phldrT="[Text]" custT="1"/>
      <dgm:spPr/>
      <dgm:t>
        <a:bodyPr/>
        <a:lstStyle/>
        <a:p>
          <a:r>
            <a:rPr lang="en-US" sz="1800" dirty="0" err="1" smtClean="0"/>
            <a:t>Konsumen</a:t>
          </a:r>
          <a:r>
            <a:rPr lang="en-US" sz="1800" dirty="0" smtClean="0"/>
            <a:t> </a:t>
          </a:r>
          <a:r>
            <a:rPr lang="en-US" sz="1800" dirty="0" err="1" smtClean="0"/>
            <a:t>akan</a:t>
          </a:r>
          <a:r>
            <a:rPr lang="en-US" sz="1800" dirty="0" smtClean="0"/>
            <a:t> </a:t>
          </a:r>
          <a:r>
            <a:rPr lang="en-US" sz="1800" dirty="0" err="1" smtClean="0"/>
            <a:t>memilih</a:t>
          </a:r>
          <a:r>
            <a:rPr lang="en-US" sz="1800" dirty="0" smtClean="0"/>
            <a:t> </a:t>
          </a:r>
          <a:r>
            <a:rPr lang="en-US" sz="1800" dirty="0" err="1" smtClean="0"/>
            <a:t>sebuah</a:t>
          </a:r>
          <a:r>
            <a:rPr lang="en-US" sz="1800" dirty="0" smtClean="0"/>
            <a:t> </a:t>
          </a:r>
          <a:r>
            <a:rPr lang="en-US" sz="1800" dirty="0" err="1" smtClean="0"/>
            <a:t>produk</a:t>
          </a:r>
          <a:r>
            <a:rPr lang="en-US" sz="1800" dirty="0" smtClean="0"/>
            <a:t> yang </a:t>
          </a:r>
          <a:r>
            <a:rPr lang="en-US" sz="1800" dirty="0" err="1" smtClean="0"/>
            <a:t>akan</a:t>
          </a:r>
          <a:r>
            <a:rPr lang="en-US" sz="1800" dirty="0" smtClean="0"/>
            <a:t> </a:t>
          </a:r>
          <a:r>
            <a:rPr lang="en-US" sz="1800" dirty="0" err="1" smtClean="0"/>
            <a:t>memuaskan</a:t>
          </a:r>
          <a:r>
            <a:rPr lang="en-US" sz="1800" dirty="0" smtClean="0"/>
            <a:t> </a:t>
          </a:r>
          <a:r>
            <a:rPr lang="en-US" sz="1800" dirty="0" err="1" smtClean="0"/>
            <a:t>kebutuhan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akan</a:t>
          </a:r>
          <a:r>
            <a:rPr lang="en-US" sz="1800" dirty="0" smtClean="0"/>
            <a:t> </a:t>
          </a:r>
          <a:r>
            <a:rPr lang="en-US" sz="1800" dirty="0" err="1" smtClean="0"/>
            <a:t>mengabaikan</a:t>
          </a:r>
          <a:r>
            <a:rPr lang="en-US" sz="1800" dirty="0" smtClean="0"/>
            <a:t> yang </a:t>
          </a:r>
          <a:r>
            <a:rPr lang="en-US" sz="1800" dirty="0" err="1" smtClean="0"/>
            <a:t>tidak</a:t>
          </a:r>
          <a:r>
            <a:rPr lang="en-US" sz="1800" dirty="0" smtClean="0"/>
            <a:t> </a:t>
          </a:r>
          <a:r>
            <a:rPr lang="en-US" sz="1800" dirty="0" err="1" smtClean="0"/>
            <a:t>sesuai</a:t>
          </a:r>
          <a:r>
            <a:rPr lang="en-US" sz="1800" dirty="0" smtClean="0"/>
            <a:t>.</a:t>
          </a:r>
          <a:endParaRPr lang="en-US" sz="1800" dirty="0"/>
        </a:p>
      </dgm:t>
    </dgm:pt>
    <dgm:pt modelId="{D1C4DF79-6711-45F4-9F91-E503D86B6293}" type="sibTrans" cxnId="{90CA24FE-DE30-42C2-A47B-88D4808C5083}">
      <dgm:prSet/>
      <dgm:spPr/>
      <dgm:t>
        <a:bodyPr/>
        <a:lstStyle/>
        <a:p>
          <a:endParaRPr lang="en-US"/>
        </a:p>
      </dgm:t>
    </dgm:pt>
    <dgm:pt modelId="{9B1B80DF-2EC2-4376-B135-03D733BA5516}" type="parTrans" cxnId="{90CA24FE-DE30-42C2-A47B-88D4808C5083}">
      <dgm:prSet/>
      <dgm:spPr/>
      <dgm:t>
        <a:bodyPr/>
        <a:lstStyle/>
        <a:p>
          <a:endParaRPr lang="en-US"/>
        </a:p>
      </dgm:t>
    </dgm:pt>
    <dgm:pt modelId="{3D4CED64-9A2F-40C3-9273-ADE0BE403A8B}">
      <dgm:prSet phldrT="[Text]" custT="1"/>
      <dgm:spPr/>
      <dgm:t>
        <a:bodyPr/>
        <a:lstStyle/>
        <a:p>
          <a:endParaRPr lang="en-US" sz="1800" dirty="0"/>
        </a:p>
      </dgm:t>
    </dgm:pt>
    <dgm:pt modelId="{3E235C6A-38DA-4491-BF5D-890C72B611FB}" type="parTrans" cxnId="{613BA2D2-4996-48F9-A105-F7C5EC6D8BAB}">
      <dgm:prSet/>
      <dgm:spPr/>
      <dgm:t>
        <a:bodyPr/>
        <a:lstStyle/>
        <a:p>
          <a:endParaRPr lang="en-US"/>
        </a:p>
      </dgm:t>
    </dgm:pt>
    <dgm:pt modelId="{6C9E625F-5053-4641-B37F-C547ED8E7BE9}" type="sibTrans" cxnId="{613BA2D2-4996-48F9-A105-F7C5EC6D8BAB}">
      <dgm:prSet/>
      <dgm:spPr/>
      <dgm:t>
        <a:bodyPr/>
        <a:lstStyle/>
        <a:p>
          <a:endParaRPr lang="en-US"/>
        </a:p>
      </dgm:t>
    </dgm:pt>
    <dgm:pt modelId="{5924B22A-65EE-4063-BC32-E12BC6F06821}">
      <dgm:prSet custT="1"/>
      <dgm:spPr/>
      <dgm:t>
        <a:bodyPr/>
        <a:lstStyle/>
        <a:p>
          <a:endParaRPr lang="en-US" sz="1800" dirty="0"/>
        </a:p>
      </dgm:t>
    </dgm:pt>
    <dgm:pt modelId="{6B360409-FE2B-44D4-BE67-CCF84A539171}" type="parTrans" cxnId="{9DF28276-76E3-4B5C-80EB-6326CA11F53D}">
      <dgm:prSet/>
      <dgm:spPr/>
      <dgm:t>
        <a:bodyPr/>
        <a:lstStyle/>
        <a:p>
          <a:endParaRPr lang="en-US"/>
        </a:p>
      </dgm:t>
    </dgm:pt>
    <dgm:pt modelId="{F4466FF7-8ADC-458E-B591-8DFE075921DA}" type="sibTrans" cxnId="{9DF28276-76E3-4B5C-80EB-6326CA11F53D}">
      <dgm:prSet/>
      <dgm:spPr/>
      <dgm:t>
        <a:bodyPr/>
        <a:lstStyle/>
        <a:p>
          <a:endParaRPr lang="en-US"/>
        </a:p>
      </dgm:t>
    </dgm:pt>
    <dgm:pt modelId="{79DE9936-A92B-4F2A-9CBD-2E20172424D0}">
      <dgm:prSet custT="1"/>
      <dgm:spPr/>
      <dgm:t>
        <a:bodyPr/>
        <a:lstStyle/>
        <a:p>
          <a:r>
            <a:rPr lang="en-US" sz="1800" dirty="0" smtClean="0"/>
            <a:t>Ex: </a:t>
          </a:r>
          <a:r>
            <a:rPr lang="en-US" sz="1800" dirty="0" err="1" smtClean="0"/>
            <a:t>peringatan</a:t>
          </a:r>
          <a:r>
            <a:rPr lang="en-US" sz="1800" dirty="0" smtClean="0"/>
            <a:t> “MEROKOK DAPAT MERUSAK KESEHATAN” (defense) </a:t>
          </a:r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dirty="0" err="1" smtClean="0"/>
            <a:t>bungkus</a:t>
          </a:r>
          <a:r>
            <a:rPr lang="en-US" sz="1800" dirty="0" smtClean="0"/>
            <a:t> </a:t>
          </a:r>
          <a:r>
            <a:rPr lang="en-US" sz="1800" dirty="0" err="1" smtClean="0"/>
            <a:t>rokok</a:t>
          </a:r>
          <a:r>
            <a:rPr lang="en-US" sz="1800" dirty="0" smtClean="0"/>
            <a:t> </a:t>
          </a:r>
          <a:r>
            <a:rPr lang="en-US" sz="1800" dirty="0" err="1" smtClean="0"/>
            <a:t>diganti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gambar</a:t>
          </a:r>
          <a:r>
            <a:rPr lang="en-US" sz="1800" dirty="0" smtClean="0"/>
            <a:t>.</a:t>
          </a:r>
          <a:endParaRPr lang="en-US" sz="1800" dirty="0"/>
        </a:p>
      </dgm:t>
    </dgm:pt>
    <dgm:pt modelId="{332A3329-FAA1-4B7B-9D64-F10881EF40B2}" type="parTrans" cxnId="{27616676-0AAE-4028-AAC0-1BBE0161E992}">
      <dgm:prSet/>
      <dgm:spPr/>
      <dgm:t>
        <a:bodyPr/>
        <a:lstStyle/>
        <a:p>
          <a:endParaRPr lang="en-US"/>
        </a:p>
      </dgm:t>
    </dgm:pt>
    <dgm:pt modelId="{58D2D263-97F6-4C48-9526-831A74459CC1}" type="sibTrans" cxnId="{27616676-0AAE-4028-AAC0-1BBE0161E992}">
      <dgm:prSet/>
      <dgm:spPr/>
      <dgm:t>
        <a:bodyPr/>
        <a:lstStyle/>
        <a:p>
          <a:endParaRPr lang="en-US"/>
        </a:p>
      </dgm:t>
    </dgm:pt>
    <dgm:pt modelId="{0E7F8634-241E-4D72-82AD-1142FFD6235C}" type="pres">
      <dgm:prSet presAssocID="{3BB63690-267C-4C00-94BB-B860477989E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D77A2D-E0A1-475E-958C-7B56CF866CBF}" type="pres">
      <dgm:prSet presAssocID="{0ADC501D-C02E-4611-98F2-253C18D25607}" presName="composite" presStyleCnt="0"/>
      <dgm:spPr/>
      <dgm:t>
        <a:bodyPr/>
        <a:lstStyle/>
        <a:p>
          <a:endParaRPr lang="en-US"/>
        </a:p>
      </dgm:t>
    </dgm:pt>
    <dgm:pt modelId="{ED82DBAE-5720-4A93-84EF-A44186B909B9}" type="pres">
      <dgm:prSet presAssocID="{0ADC501D-C02E-4611-98F2-253C18D25607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C4711-F59C-40F9-9BB9-59B436DF3484}" type="pres">
      <dgm:prSet presAssocID="{0ADC501D-C02E-4611-98F2-253C18D25607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51991-6699-475F-B2C5-102896509725}" type="pres">
      <dgm:prSet presAssocID="{0ADC501D-C02E-4611-98F2-253C18D25607}" presName="Accent" presStyleLbl="parChTrans1D1" presStyleIdx="0" presStyleCnt="4"/>
      <dgm:spPr/>
      <dgm:t>
        <a:bodyPr/>
        <a:lstStyle/>
        <a:p>
          <a:endParaRPr lang="en-US"/>
        </a:p>
      </dgm:t>
    </dgm:pt>
    <dgm:pt modelId="{02456541-8A95-441B-B64D-9C5864EF974F}" type="pres">
      <dgm:prSet presAssocID="{0ADC501D-C02E-4611-98F2-253C18D25607}" presName="Child" presStyleLbl="revTx" presStyleIdx="1" presStyleCnt="8" custScaleY="66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5802-174B-4675-AD19-52CE27B9C78D}" type="pres">
      <dgm:prSet presAssocID="{EAED7C9C-91F0-44AA-9928-167B4AD598F9}" presName="sibTrans" presStyleCnt="0"/>
      <dgm:spPr/>
      <dgm:t>
        <a:bodyPr/>
        <a:lstStyle/>
        <a:p>
          <a:endParaRPr lang="en-US"/>
        </a:p>
      </dgm:t>
    </dgm:pt>
    <dgm:pt modelId="{23DE6BDA-62B9-4641-87A0-B85CF75F5BC6}" type="pres">
      <dgm:prSet presAssocID="{A1F8EA13-05ED-483D-A33D-C31EE8207F8A}" presName="composite" presStyleCnt="0"/>
      <dgm:spPr/>
      <dgm:t>
        <a:bodyPr/>
        <a:lstStyle/>
        <a:p>
          <a:endParaRPr lang="en-US"/>
        </a:p>
      </dgm:t>
    </dgm:pt>
    <dgm:pt modelId="{6E7899F4-E0FD-4376-BCCD-221B369278BF}" type="pres">
      <dgm:prSet presAssocID="{A1F8EA13-05ED-483D-A33D-C31EE8207F8A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95D1C-995A-4829-B448-CB322BB4070A}" type="pres">
      <dgm:prSet presAssocID="{A1F8EA13-05ED-483D-A33D-C31EE8207F8A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9FF53-A81F-45FB-A1E8-639CA493BF15}" type="pres">
      <dgm:prSet presAssocID="{A1F8EA13-05ED-483D-A33D-C31EE8207F8A}" presName="Accent" presStyleLbl="parChTrans1D1" presStyleIdx="1" presStyleCnt="4"/>
      <dgm:spPr/>
      <dgm:t>
        <a:bodyPr/>
        <a:lstStyle/>
        <a:p>
          <a:endParaRPr lang="en-US"/>
        </a:p>
      </dgm:t>
    </dgm:pt>
    <dgm:pt modelId="{5C6906F1-591C-4332-82BB-A79834D8C26F}" type="pres">
      <dgm:prSet presAssocID="{A1F8EA13-05ED-483D-A33D-C31EE8207F8A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D8F3E-AE29-41F9-B5F9-4C83E216556C}" type="pres">
      <dgm:prSet presAssocID="{AF8F2741-15F7-41C4-8314-85E489909BDD}" presName="sibTrans" presStyleCnt="0"/>
      <dgm:spPr/>
      <dgm:t>
        <a:bodyPr/>
        <a:lstStyle/>
        <a:p>
          <a:endParaRPr lang="en-US"/>
        </a:p>
      </dgm:t>
    </dgm:pt>
    <dgm:pt modelId="{42A404A5-B64D-4539-A058-595E408B5C96}" type="pres">
      <dgm:prSet presAssocID="{E3D04F37-118D-44A0-BB24-A464A5C93F36}" presName="composite" presStyleCnt="0"/>
      <dgm:spPr/>
      <dgm:t>
        <a:bodyPr/>
        <a:lstStyle/>
        <a:p>
          <a:endParaRPr lang="en-US"/>
        </a:p>
      </dgm:t>
    </dgm:pt>
    <dgm:pt modelId="{56B6DABD-9E31-4BE8-A153-94E62E3EC776}" type="pres">
      <dgm:prSet presAssocID="{E3D04F37-118D-44A0-BB24-A464A5C93F36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3C68A-563B-4100-9F65-99FC880D1B57}" type="pres">
      <dgm:prSet presAssocID="{E3D04F37-118D-44A0-BB24-A464A5C93F36}" presName="Parent" presStyleLbl="alignNode1" presStyleIdx="2" presStyleCnt="4" custLinFactNeighborY="5757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C8332-EDC1-46DC-82EE-32C841A0E066}" type="pres">
      <dgm:prSet presAssocID="{E3D04F37-118D-44A0-BB24-A464A5C93F36}" presName="Accent" presStyleLbl="parChTrans1D1" presStyleIdx="2" presStyleCnt="4"/>
      <dgm:spPr/>
      <dgm:t>
        <a:bodyPr/>
        <a:lstStyle/>
        <a:p>
          <a:endParaRPr lang="en-US"/>
        </a:p>
      </dgm:t>
    </dgm:pt>
    <dgm:pt modelId="{4ED56387-EBAC-4448-B325-C5B6601B6E8F}" type="pres">
      <dgm:prSet presAssocID="{E3D04F37-118D-44A0-BB24-A464A5C93F36}" presName="Child" presStyleLbl="revTx" presStyleIdx="5" presStyleCnt="8" custScaleY="116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3AC6-348A-4730-ABD8-3F8A58FEFD4E}" type="pres">
      <dgm:prSet presAssocID="{5B684992-36D3-40AA-A3C3-95C697B91567}" presName="sibTrans" presStyleCnt="0"/>
      <dgm:spPr/>
      <dgm:t>
        <a:bodyPr/>
        <a:lstStyle/>
        <a:p>
          <a:endParaRPr lang="en-US"/>
        </a:p>
      </dgm:t>
    </dgm:pt>
    <dgm:pt modelId="{F023FE2B-B037-4A2A-B0B6-5DF488E6E920}" type="pres">
      <dgm:prSet presAssocID="{14A3A21D-10EE-4025-AE0F-CFFF1F028AB8}" presName="composite" presStyleCnt="0"/>
      <dgm:spPr/>
      <dgm:t>
        <a:bodyPr/>
        <a:lstStyle/>
        <a:p>
          <a:endParaRPr lang="en-US"/>
        </a:p>
      </dgm:t>
    </dgm:pt>
    <dgm:pt modelId="{3413EB51-5C0B-4755-A479-7B39D4BBAFBD}" type="pres">
      <dgm:prSet presAssocID="{14A3A21D-10EE-4025-AE0F-CFFF1F028AB8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ABCCA-E10F-4E8C-AC3E-EAC19CB77380}" type="pres">
      <dgm:prSet presAssocID="{14A3A21D-10EE-4025-AE0F-CFFF1F028AB8}" presName="Parent" presStyleLbl="alignNode1" presStyleIdx="3" presStyleCnt="4" custLinFactNeighborY="6276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0369A-189F-4C85-85C8-3E524A0B41E4}" type="pres">
      <dgm:prSet presAssocID="{14A3A21D-10EE-4025-AE0F-CFFF1F028AB8}" presName="Accent" presStyleLbl="parChTrans1D1" presStyleIdx="3" presStyleCnt="4"/>
      <dgm:spPr/>
      <dgm:t>
        <a:bodyPr/>
        <a:lstStyle/>
        <a:p>
          <a:endParaRPr lang="en-US"/>
        </a:p>
      </dgm:t>
    </dgm:pt>
    <dgm:pt modelId="{18ED396F-83EB-4D6E-9496-D78C50E8D530}" type="pres">
      <dgm:prSet presAssocID="{14A3A21D-10EE-4025-AE0F-CFFF1F028AB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F1986-69C8-4A10-A85A-D5EE63EBBB73}" srcId="{3BB63690-267C-4C00-94BB-B860477989E1}" destId="{E3D04F37-118D-44A0-BB24-A464A5C93F36}" srcOrd="2" destOrd="0" parTransId="{64A23F7A-5914-485E-A577-743E88BCFB3E}" sibTransId="{5B684992-36D3-40AA-A3C3-95C697B91567}"/>
    <dgm:cxn modelId="{3DBA1CF1-8CE1-4D94-A0FB-7FC8E025A092}" srcId="{3BB63690-267C-4C00-94BB-B860477989E1}" destId="{0ADC501D-C02E-4611-98F2-253C18D25607}" srcOrd="0" destOrd="0" parTransId="{AB58D624-BF52-408E-B26C-41840E017039}" sibTransId="{EAED7C9C-91F0-44AA-9928-167B4AD598F9}"/>
    <dgm:cxn modelId="{E55583DD-77DE-41B1-8EB5-BE46BCC522EA}" type="presOf" srcId="{5A5564A8-766E-4A29-9366-A67150F4AF09}" destId="{18ED396F-83EB-4D6E-9496-D78C50E8D530}" srcOrd="0" destOrd="1" presId="urn:microsoft.com/office/officeart/2011/layout/TabList"/>
    <dgm:cxn modelId="{9E904248-9528-4EFE-AEB5-701DB578C3B2}" type="presOf" srcId="{3BB63690-267C-4C00-94BB-B860477989E1}" destId="{0E7F8634-241E-4D72-82AD-1142FFD6235C}" srcOrd="0" destOrd="0" presId="urn:microsoft.com/office/officeart/2011/layout/TabList"/>
    <dgm:cxn modelId="{A6C4EB8A-C98B-4A08-B2AB-D226321BA67E}" type="presOf" srcId="{BAB67BD0-6E04-4EF0-A4F9-CBD1775BA18C}" destId="{ED82DBAE-5720-4A93-84EF-A44186B909B9}" srcOrd="0" destOrd="0" presId="urn:microsoft.com/office/officeart/2011/layout/TabList"/>
    <dgm:cxn modelId="{EE014B5D-C277-48C6-BA1E-514B5FAD6DD1}" srcId="{14A3A21D-10EE-4025-AE0F-CFFF1F028AB8}" destId="{5A5564A8-766E-4A29-9366-A67150F4AF09}" srcOrd="2" destOrd="0" parTransId="{4A467662-E8B5-43AF-894B-B31603AD6C5B}" sibTransId="{D5C98D74-51C9-4612-AE7B-192745BA5406}"/>
    <dgm:cxn modelId="{1E6B4686-1918-4502-B723-C4146D609394}" type="presOf" srcId="{88C1C8F3-192C-4D13-87D2-88761CB2B457}" destId="{5C6906F1-591C-4332-82BB-A79834D8C26F}" srcOrd="0" destOrd="0" presId="urn:microsoft.com/office/officeart/2011/layout/TabList"/>
    <dgm:cxn modelId="{24909AB5-5BEA-4B12-9789-C029AE0C44A9}" type="presOf" srcId="{3D4CED64-9A2F-40C3-9273-ADE0BE403A8B}" destId="{4ED56387-EBAC-4448-B325-C5B6601B6E8F}" srcOrd="0" destOrd="0" presId="urn:microsoft.com/office/officeart/2011/layout/TabList"/>
    <dgm:cxn modelId="{1C08373A-3C0F-401B-9559-75DAD7FCA23E}" srcId="{0ADC501D-C02E-4611-98F2-253C18D25607}" destId="{BAB67BD0-6E04-4EF0-A4F9-CBD1775BA18C}" srcOrd="0" destOrd="0" parTransId="{92D8CC60-CAFD-4E14-8876-A19D2B03F516}" sibTransId="{B4309C45-3D38-47A2-9846-8787B9A28128}"/>
    <dgm:cxn modelId="{7A2CAEF4-2981-41A4-B0B7-1F3C2196A59A}" type="presOf" srcId="{10A03B29-B40D-41ED-BCB7-7FA11A9340A3}" destId="{56B6DABD-9E31-4BE8-A153-94E62E3EC776}" srcOrd="0" destOrd="0" presId="urn:microsoft.com/office/officeart/2011/layout/TabList"/>
    <dgm:cxn modelId="{DEA925F4-72E4-4E24-9A9C-1C8F857DB2CD}" srcId="{E3D04F37-118D-44A0-BB24-A464A5C93F36}" destId="{4A7B5536-F5F3-4696-965C-C63BB8B5B980}" srcOrd="2" destOrd="0" parTransId="{2F6EF531-B235-4B32-86B6-97CE01EB106E}" sibTransId="{864E6165-B64C-4E43-B8FB-2ECC1F193F62}"/>
    <dgm:cxn modelId="{18E415F3-164C-4C1C-877C-4123B9708057}" type="presOf" srcId="{4A7B5536-F5F3-4696-965C-C63BB8B5B980}" destId="{4ED56387-EBAC-4448-B325-C5B6601B6E8F}" srcOrd="0" destOrd="1" presId="urn:microsoft.com/office/officeart/2011/layout/TabList"/>
    <dgm:cxn modelId="{27616676-0AAE-4028-AAC0-1BBE0161E992}" srcId="{E3D04F37-118D-44A0-BB24-A464A5C93F36}" destId="{79DE9936-A92B-4F2A-9CBD-2E20172424D0}" srcOrd="3" destOrd="0" parTransId="{332A3329-FAA1-4B7B-9D64-F10881EF40B2}" sibTransId="{58D2D263-97F6-4C48-9526-831A74459CC1}"/>
    <dgm:cxn modelId="{0363B43A-D57C-426C-8131-EB75C500F245}" type="presOf" srcId="{5924B22A-65EE-4063-BC32-E12BC6F06821}" destId="{18ED396F-83EB-4D6E-9496-D78C50E8D530}" srcOrd="0" destOrd="0" presId="urn:microsoft.com/office/officeart/2011/layout/TabList"/>
    <dgm:cxn modelId="{22522B9D-65E3-4043-9292-D847BE153B64}" srcId="{3BB63690-267C-4C00-94BB-B860477989E1}" destId="{A1F8EA13-05ED-483D-A33D-C31EE8207F8A}" srcOrd="1" destOrd="0" parTransId="{C9696DB7-214E-40C6-BE5D-3C3A93D7C173}" sibTransId="{AF8F2741-15F7-41C4-8314-85E489909BDD}"/>
    <dgm:cxn modelId="{3BA44148-C5F1-4508-8F27-705647929F2B}" srcId="{14A3A21D-10EE-4025-AE0F-CFFF1F028AB8}" destId="{97698615-E650-4EC1-943A-BE43944F1EB8}" srcOrd="0" destOrd="0" parTransId="{BF66F3B7-36BC-4560-9236-C108EBB47B5B}" sibTransId="{C93D4A03-FCB1-44AA-B275-04E59A961248}"/>
    <dgm:cxn modelId="{0707DA22-FF06-41BA-8D32-A22B15406AED}" type="presOf" srcId="{A1F8EA13-05ED-483D-A33D-C31EE8207F8A}" destId="{38495D1C-995A-4829-B448-CB322BB4070A}" srcOrd="0" destOrd="0" presId="urn:microsoft.com/office/officeart/2011/layout/TabList"/>
    <dgm:cxn modelId="{2046A56B-627E-4D41-BE93-74B328A7B92E}" type="presOf" srcId="{79DE9936-A92B-4F2A-9CBD-2E20172424D0}" destId="{4ED56387-EBAC-4448-B325-C5B6601B6E8F}" srcOrd="0" destOrd="2" presId="urn:microsoft.com/office/officeart/2011/layout/TabList"/>
    <dgm:cxn modelId="{90CA24FE-DE30-42C2-A47B-88D4808C5083}" srcId="{A1F8EA13-05ED-483D-A33D-C31EE8207F8A}" destId="{88C1C8F3-192C-4D13-87D2-88761CB2B457}" srcOrd="1" destOrd="0" parTransId="{9B1B80DF-2EC2-4376-B135-03D733BA5516}" sibTransId="{D1C4DF79-6711-45F4-9F91-E503D86B6293}"/>
    <dgm:cxn modelId="{CCE90F8F-F645-4A77-8AE8-FF05741693EF}" type="presOf" srcId="{14A3A21D-10EE-4025-AE0F-CFFF1F028AB8}" destId="{3CAABCCA-E10F-4E8C-AC3E-EAC19CB77380}" srcOrd="0" destOrd="0" presId="urn:microsoft.com/office/officeart/2011/layout/TabList"/>
    <dgm:cxn modelId="{01715F21-853C-4061-B5FF-4C79CD87D363}" srcId="{0ADC501D-C02E-4611-98F2-253C18D25607}" destId="{3C2FBC6F-A15E-4D75-A84B-DAD1999BB680}" srcOrd="1" destOrd="0" parTransId="{C9875148-948C-42C5-A497-04D8511820F0}" sibTransId="{4D6474F2-D8A1-4523-A9C9-9EB68B66B721}"/>
    <dgm:cxn modelId="{3818F525-111B-48A5-BAED-CA7D32F91F30}" type="presOf" srcId="{E3D04F37-118D-44A0-BB24-A464A5C93F36}" destId="{F483C68A-563B-4100-9F65-99FC880D1B57}" srcOrd="0" destOrd="0" presId="urn:microsoft.com/office/officeart/2011/layout/TabList"/>
    <dgm:cxn modelId="{8156BB23-1AF8-4373-B89A-5C2869358CFE}" type="presOf" srcId="{7D5210FE-6F37-43C2-AE7B-CD4E975C8DC4}" destId="{6E7899F4-E0FD-4376-BCCD-221B369278BF}" srcOrd="0" destOrd="0" presId="urn:microsoft.com/office/officeart/2011/layout/TabList"/>
    <dgm:cxn modelId="{1BE251DD-855C-4622-904B-3E000175FF6E}" srcId="{A1F8EA13-05ED-483D-A33D-C31EE8207F8A}" destId="{7D5210FE-6F37-43C2-AE7B-CD4E975C8DC4}" srcOrd="0" destOrd="0" parTransId="{60F73D70-4706-46CA-BE4B-5BFC9B153B2D}" sibTransId="{763DD696-D145-4F6C-92D7-07AB8CCAD65F}"/>
    <dgm:cxn modelId="{E42302C9-A2FB-49C4-A31F-26CB0E2EEF98}" srcId="{E3D04F37-118D-44A0-BB24-A464A5C93F36}" destId="{10A03B29-B40D-41ED-BCB7-7FA11A9340A3}" srcOrd="0" destOrd="0" parTransId="{1B3C2112-393E-44C5-96B7-CF65D7ACA077}" sibTransId="{FBB0F7D7-50FD-4AC8-AC30-22907C525576}"/>
    <dgm:cxn modelId="{613BA2D2-4996-48F9-A105-F7C5EC6D8BAB}" srcId="{E3D04F37-118D-44A0-BB24-A464A5C93F36}" destId="{3D4CED64-9A2F-40C3-9273-ADE0BE403A8B}" srcOrd="1" destOrd="0" parTransId="{3E235C6A-38DA-4491-BF5D-890C72B611FB}" sibTransId="{6C9E625F-5053-4641-B37F-C547ED8E7BE9}"/>
    <dgm:cxn modelId="{BC30BA2B-FB60-4F5C-A26C-44E1F6C66235}" type="presOf" srcId="{0ADC501D-C02E-4611-98F2-253C18D25607}" destId="{480C4711-F59C-40F9-9BB9-59B436DF3484}" srcOrd="0" destOrd="0" presId="urn:microsoft.com/office/officeart/2011/layout/TabList"/>
    <dgm:cxn modelId="{9DF28276-76E3-4B5C-80EB-6326CA11F53D}" srcId="{14A3A21D-10EE-4025-AE0F-CFFF1F028AB8}" destId="{5924B22A-65EE-4063-BC32-E12BC6F06821}" srcOrd="1" destOrd="0" parTransId="{6B360409-FE2B-44D4-BE67-CCF84A539171}" sibTransId="{F4466FF7-8ADC-458E-B591-8DFE075921DA}"/>
    <dgm:cxn modelId="{16EC3AC8-1381-4CC8-BF40-61C868EAFA6A}" type="presOf" srcId="{97698615-E650-4EC1-943A-BE43944F1EB8}" destId="{3413EB51-5C0B-4755-A479-7B39D4BBAFBD}" srcOrd="0" destOrd="0" presId="urn:microsoft.com/office/officeart/2011/layout/TabList"/>
    <dgm:cxn modelId="{1C7D298A-314F-4689-93F9-028082740D00}" srcId="{3BB63690-267C-4C00-94BB-B860477989E1}" destId="{14A3A21D-10EE-4025-AE0F-CFFF1F028AB8}" srcOrd="3" destOrd="0" parTransId="{25FB78CF-6FE8-4798-A785-2DB587A02FC3}" sibTransId="{3FA668FE-A37B-4015-9C47-DFB17339BA55}"/>
    <dgm:cxn modelId="{8E5DBB7E-29C3-4192-A774-9B7E0791C909}" type="presOf" srcId="{3C2FBC6F-A15E-4D75-A84B-DAD1999BB680}" destId="{02456541-8A95-441B-B64D-9C5864EF974F}" srcOrd="0" destOrd="0" presId="urn:microsoft.com/office/officeart/2011/layout/TabList"/>
    <dgm:cxn modelId="{59096448-D85F-4097-B742-210E155DB205}" type="presParOf" srcId="{0E7F8634-241E-4D72-82AD-1142FFD6235C}" destId="{EDD77A2D-E0A1-475E-958C-7B56CF866CBF}" srcOrd="0" destOrd="0" presId="urn:microsoft.com/office/officeart/2011/layout/TabList"/>
    <dgm:cxn modelId="{5A96A687-2D69-4782-8692-BF662DD976DF}" type="presParOf" srcId="{EDD77A2D-E0A1-475E-958C-7B56CF866CBF}" destId="{ED82DBAE-5720-4A93-84EF-A44186B909B9}" srcOrd="0" destOrd="0" presId="urn:microsoft.com/office/officeart/2011/layout/TabList"/>
    <dgm:cxn modelId="{DD12E5A2-137B-4C02-9C50-B37EF9DDE668}" type="presParOf" srcId="{EDD77A2D-E0A1-475E-958C-7B56CF866CBF}" destId="{480C4711-F59C-40F9-9BB9-59B436DF3484}" srcOrd="1" destOrd="0" presId="urn:microsoft.com/office/officeart/2011/layout/TabList"/>
    <dgm:cxn modelId="{1C34A39C-3A6B-4253-A815-C488A64A168F}" type="presParOf" srcId="{EDD77A2D-E0A1-475E-958C-7B56CF866CBF}" destId="{A7D51991-6699-475F-B2C5-102896509725}" srcOrd="2" destOrd="0" presId="urn:microsoft.com/office/officeart/2011/layout/TabList"/>
    <dgm:cxn modelId="{6647DD7C-F9F0-4DE2-8D50-A6067A3FA945}" type="presParOf" srcId="{0E7F8634-241E-4D72-82AD-1142FFD6235C}" destId="{02456541-8A95-441B-B64D-9C5864EF974F}" srcOrd="1" destOrd="0" presId="urn:microsoft.com/office/officeart/2011/layout/TabList"/>
    <dgm:cxn modelId="{50F1971A-2BD8-48BE-A86F-8E302A7A92B2}" type="presParOf" srcId="{0E7F8634-241E-4D72-82AD-1142FFD6235C}" destId="{85BE5802-174B-4675-AD19-52CE27B9C78D}" srcOrd="2" destOrd="0" presId="urn:microsoft.com/office/officeart/2011/layout/TabList"/>
    <dgm:cxn modelId="{3F4E6220-5BCE-4688-9AB3-D565D2F52893}" type="presParOf" srcId="{0E7F8634-241E-4D72-82AD-1142FFD6235C}" destId="{23DE6BDA-62B9-4641-87A0-B85CF75F5BC6}" srcOrd="3" destOrd="0" presId="urn:microsoft.com/office/officeart/2011/layout/TabList"/>
    <dgm:cxn modelId="{0B3282B9-6D3C-41E5-86E4-DD1D4AC3F0E6}" type="presParOf" srcId="{23DE6BDA-62B9-4641-87A0-B85CF75F5BC6}" destId="{6E7899F4-E0FD-4376-BCCD-221B369278BF}" srcOrd="0" destOrd="0" presId="urn:microsoft.com/office/officeart/2011/layout/TabList"/>
    <dgm:cxn modelId="{38EE41FE-50EF-4849-914A-C41114C32099}" type="presParOf" srcId="{23DE6BDA-62B9-4641-87A0-B85CF75F5BC6}" destId="{38495D1C-995A-4829-B448-CB322BB4070A}" srcOrd="1" destOrd="0" presId="urn:microsoft.com/office/officeart/2011/layout/TabList"/>
    <dgm:cxn modelId="{35434E74-1967-49BA-8085-4A6DE122C8AB}" type="presParOf" srcId="{23DE6BDA-62B9-4641-87A0-B85CF75F5BC6}" destId="{1339FF53-A81F-45FB-A1E8-639CA493BF15}" srcOrd="2" destOrd="0" presId="urn:microsoft.com/office/officeart/2011/layout/TabList"/>
    <dgm:cxn modelId="{E0B40E38-6144-4412-9186-F11D15C26762}" type="presParOf" srcId="{0E7F8634-241E-4D72-82AD-1142FFD6235C}" destId="{5C6906F1-591C-4332-82BB-A79834D8C26F}" srcOrd="4" destOrd="0" presId="urn:microsoft.com/office/officeart/2011/layout/TabList"/>
    <dgm:cxn modelId="{7FE96A2B-601C-4B1C-82D1-6A02C0FA17FC}" type="presParOf" srcId="{0E7F8634-241E-4D72-82AD-1142FFD6235C}" destId="{A92D8F3E-AE29-41F9-B5F9-4C83E216556C}" srcOrd="5" destOrd="0" presId="urn:microsoft.com/office/officeart/2011/layout/TabList"/>
    <dgm:cxn modelId="{13B856CF-0B63-44AE-9D3C-5CF363ED2952}" type="presParOf" srcId="{0E7F8634-241E-4D72-82AD-1142FFD6235C}" destId="{42A404A5-B64D-4539-A058-595E408B5C96}" srcOrd="6" destOrd="0" presId="urn:microsoft.com/office/officeart/2011/layout/TabList"/>
    <dgm:cxn modelId="{E3EE06FB-6184-48A5-BD26-3BD2B675BF12}" type="presParOf" srcId="{42A404A5-B64D-4539-A058-595E408B5C96}" destId="{56B6DABD-9E31-4BE8-A153-94E62E3EC776}" srcOrd="0" destOrd="0" presId="urn:microsoft.com/office/officeart/2011/layout/TabList"/>
    <dgm:cxn modelId="{31EA6AFF-05FD-42BF-831B-30C38412AE77}" type="presParOf" srcId="{42A404A5-B64D-4539-A058-595E408B5C96}" destId="{F483C68A-563B-4100-9F65-99FC880D1B57}" srcOrd="1" destOrd="0" presId="urn:microsoft.com/office/officeart/2011/layout/TabList"/>
    <dgm:cxn modelId="{AEB89186-53BA-4F5F-A250-4F625ABCE43B}" type="presParOf" srcId="{42A404A5-B64D-4539-A058-595E408B5C96}" destId="{9FBC8332-EDC1-46DC-82EE-32C841A0E066}" srcOrd="2" destOrd="0" presId="urn:microsoft.com/office/officeart/2011/layout/TabList"/>
    <dgm:cxn modelId="{FF61EAB6-AA5D-49DA-B9BD-BA93150743EB}" type="presParOf" srcId="{0E7F8634-241E-4D72-82AD-1142FFD6235C}" destId="{4ED56387-EBAC-4448-B325-C5B6601B6E8F}" srcOrd="7" destOrd="0" presId="urn:microsoft.com/office/officeart/2011/layout/TabList"/>
    <dgm:cxn modelId="{E5566632-2CF7-4EF7-9B84-0B65A5C88B22}" type="presParOf" srcId="{0E7F8634-241E-4D72-82AD-1142FFD6235C}" destId="{335E3AC6-348A-4730-ABD8-3F8A58FEFD4E}" srcOrd="8" destOrd="0" presId="urn:microsoft.com/office/officeart/2011/layout/TabList"/>
    <dgm:cxn modelId="{EBB4B14A-C675-47B0-A15E-A4022FD1F0F7}" type="presParOf" srcId="{0E7F8634-241E-4D72-82AD-1142FFD6235C}" destId="{F023FE2B-B037-4A2A-B0B6-5DF488E6E920}" srcOrd="9" destOrd="0" presId="urn:microsoft.com/office/officeart/2011/layout/TabList"/>
    <dgm:cxn modelId="{8C144161-5A8D-4D67-A44A-430BC20F1A75}" type="presParOf" srcId="{F023FE2B-B037-4A2A-B0B6-5DF488E6E920}" destId="{3413EB51-5C0B-4755-A479-7B39D4BBAFBD}" srcOrd="0" destOrd="0" presId="urn:microsoft.com/office/officeart/2011/layout/TabList"/>
    <dgm:cxn modelId="{842C9053-31AC-4D69-875A-1B753315AC3A}" type="presParOf" srcId="{F023FE2B-B037-4A2A-B0B6-5DF488E6E920}" destId="{3CAABCCA-E10F-4E8C-AC3E-EAC19CB77380}" srcOrd="1" destOrd="0" presId="urn:microsoft.com/office/officeart/2011/layout/TabList"/>
    <dgm:cxn modelId="{EA5C9DA1-390C-4439-95D9-E9E9511E757E}" type="presParOf" srcId="{F023FE2B-B037-4A2A-B0B6-5DF488E6E920}" destId="{1090369A-189F-4C85-85C8-3E524A0B41E4}" srcOrd="2" destOrd="0" presId="urn:microsoft.com/office/officeart/2011/layout/TabList"/>
    <dgm:cxn modelId="{A52B058C-A5FC-4A87-A931-892152E340CF}" type="presParOf" srcId="{0E7F8634-241E-4D72-82AD-1142FFD6235C}" destId="{18ED396F-83EB-4D6E-9496-D78C50E8D530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5B678E-44AD-48F4-A02C-F250F1DE5A72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54F31B-01F6-48F9-8ECE-1F1067F1FE2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Figure and Ground</a:t>
          </a:r>
          <a:endParaRPr lang="en-US" dirty="0">
            <a:solidFill>
              <a:schemeClr val="tx1"/>
            </a:solidFill>
          </a:endParaRPr>
        </a:p>
      </dgm:t>
    </dgm:pt>
    <dgm:pt modelId="{146E92D4-0884-43B0-AD61-B8B4D6C73508}" type="parTrans" cxnId="{29F62452-9196-483F-A41A-14728AEE9E0C}">
      <dgm:prSet/>
      <dgm:spPr/>
      <dgm:t>
        <a:bodyPr/>
        <a:lstStyle/>
        <a:p>
          <a:endParaRPr lang="en-US"/>
        </a:p>
      </dgm:t>
    </dgm:pt>
    <dgm:pt modelId="{6540D723-EDBA-4A11-8279-FA25E804EBCA}" type="sibTrans" cxnId="{29F62452-9196-483F-A41A-14728AEE9E0C}">
      <dgm:prSet/>
      <dgm:spPr/>
      <dgm:t>
        <a:bodyPr/>
        <a:lstStyle/>
        <a:p>
          <a:endParaRPr lang="en-US"/>
        </a:p>
      </dgm:t>
    </dgm:pt>
    <dgm:pt modelId="{DB7AD217-7788-4A10-B088-ED0F2F9D6EB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Grouping</a:t>
          </a:r>
          <a:endParaRPr lang="en-US" dirty="0">
            <a:solidFill>
              <a:schemeClr val="tx1"/>
            </a:solidFill>
          </a:endParaRPr>
        </a:p>
      </dgm:t>
    </dgm:pt>
    <dgm:pt modelId="{9AFAFC68-733E-471F-95F3-82CE25BA39CA}" type="parTrans" cxnId="{114C5C39-241B-4B72-968E-9A386EB32471}">
      <dgm:prSet/>
      <dgm:spPr/>
      <dgm:t>
        <a:bodyPr/>
        <a:lstStyle/>
        <a:p>
          <a:endParaRPr lang="en-US"/>
        </a:p>
      </dgm:t>
    </dgm:pt>
    <dgm:pt modelId="{EE5A900F-B085-4267-81B0-349B90BB9E55}" type="sibTrans" cxnId="{114C5C39-241B-4B72-968E-9A386EB32471}">
      <dgm:prSet/>
      <dgm:spPr/>
      <dgm:t>
        <a:bodyPr/>
        <a:lstStyle/>
        <a:p>
          <a:endParaRPr lang="en-US"/>
        </a:p>
      </dgm:t>
    </dgm:pt>
    <dgm:pt modelId="{4D2F5D65-8E1F-4616-A43E-45909D33865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Closure</a:t>
          </a:r>
          <a:endParaRPr lang="en-US" dirty="0">
            <a:solidFill>
              <a:schemeClr val="tx1"/>
            </a:solidFill>
          </a:endParaRPr>
        </a:p>
      </dgm:t>
    </dgm:pt>
    <dgm:pt modelId="{F7CB71FA-75B9-4069-B12A-FF12136844BD}" type="parTrans" cxnId="{B84669B0-EB94-462B-AA1F-118080E6BBA7}">
      <dgm:prSet/>
      <dgm:spPr/>
      <dgm:t>
        <a:bodyPr/>
        <a:lstStyle/>
        <a:p>
          <a:endParaRPr lang="en-US"/>
        </a:p>
      </dgm:t>
    </dgm:pt>
    <dgm:pt modelId="{31980760-5261-4088-9FA0-764B133BD381}" type="sibTrans" cxnId="{B84669B0-EB94-462B-AA1F-118080E6BBA7}">
      <dgm:prSet/>
      <dgm:spPr/>
      <dgm:t>
        <a:bodyPr/>
        <a:lstStyle/>
        <a:p>
          <a:endParaRPr lang="en-US"/>
        </a:p>
      </dgm:t>
    </dgm:pt>
    <dgm:pt modelId="{9017AFA3-6BB6-4191-B629-75E0AE78577B}">
      <dgm:prSet custT="1"/>
      <dgm:spPr/>
      <dgm:t>
        <a:bodyPr/>
        <a:lstStyle/>
        <a:p>
          <a:r>
            <a:rPr lang="en-US" altLang="en-US" sz="2400" dirty="0" err="1" smtClean="0"/>
            <a:t>Satu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bagian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dari</a:t>
          </a:r>
          <a:r>
            <a:rPr lang="en-US" altLang="en-US" sz="2400" dirty="0" smtClean="0"/>
            <a:t> stimulus </a:t>
          </a:r>
          <a:r>
            <a:rPr lang="en-US" altLang="en-US" sz="2400" dirty="0" err="1" smtClean="0"/>
            <a:t>akan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mendominasi</a:t>
          </a:r>
          <a:r>
            <a:rPr lang="en-US" altLang="en-US" sz="2400" dirty="0" smtClean="0"/>
            <a:t> </a:t>
          </a:r>
          <a:r>
            <a:rPr lang="en-US" altLang="en-US" sz="2400" i="1" dirty="0" smtClean="0"/>
            <a:t>(the figure)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dan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bagian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lainnya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akan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menjadi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latar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belakang</a:t>
          </a:r>
          <a:r>
            <a:rPr lang="en-US" altLang="en-US" sz="2400" dirty="0" smtClean="0"/>
            <a:t> </a:t>
          </a:r>
          <a:r>
            <a:rPr lang="en-US" altLang="en-US" sz="2400" i="1" dirty="0" smtClean="0"/>
            <a:t>(the ground).</a:t>
          </a:r>
          <a:r>
            <a:rPr lang="en-US" altLang="en-US" sz="2400" dirty="0" smtClean="0"/>
            <a:t> </a:t>
          </a:r>
          <a:endParaRPr lang="en-US" sz="2400" dirty="0"/>
        </a:p>
      </dgm:t>
    </dgm:pt>
    <dgm:pt modelId="{4C513EE2-BC48-4DC0-9680-2AD946CCC9A2}" type="parTrans" cxnId="{FE59331D-B384-49F7-9D2D-80ED06B327F0}">
      <dgm:prSet/>
      <dgm:spPr/>
      <dgm:t>
        <a:bodyPr/>
        <a:lstStyle/>
        <a:p>
          <a:endParaRPr lang="en-US"/>
        </a:p>
      </dgm:t>
    </dgm:pt>
    <dgm:pt modelId="{3D23B78F-8A00-47BC-B8A0-E1833362E55A}" type="sibTrans" cxnId="{FE59331D-B384-49F7-9D2D-80ED06B327F0}">
      <dgm:prSet/>
      <dgm:spPr/>
      <dgm:t>
        <a:bodyPr/>
        <a:lstStyle/>
        <a:p>
          <a:endParaRPr lang="en-US"/>
        </a:p>
      </dgm:t>
    </dgm:pt>
    <dgm:pt modelId="{3C695DF2-FA1F-4ADF-B40D-FBB7A68D78B2}">
      <dgm:prSet custT="1"/>
      <dgm:spPr/>
      <dgm:t>
        <a:bodyPr/>
        <a:lstStyle/>
        <a:p>
          <a:r>
            <a:rPr lang="en-US" altLang="en-US" sz="2400" b="0" dirty="0" smtClean="0"/>
            <a:t>Orang </a:t>
          </a:r>
          <a:r>
            <a:rPr lang="en-US" altLang="en-US" sz="2400" b="0" dirty="0" err="1" smtClean="0"/>
            <a:t>cenderung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mempersepsikan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sebuah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gambaran</a:t>
          </a:r>
          <a:r>
            <a:rPr lang="en-US" altLang="en-US" sz="2400" b="0" dirty="0" smtClean="0"/>
            <a:t> yang </a:t>
          </a:r>
          <a:r>
            <a:rPr lang="en-US" altLang="en-US" sz="2400" b="0" dirty="0" err="1" smtClean="0"/>
            <a:t>tidak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lengkap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menjadi</a:t>
          </a:r>
          <a:r>
            <a:rPr lang="en-US" altLang="en-US" sz="2400" b="0" dirty="0" smtClean="0"/>
            <a:t> </a:t>
          </a:r>
          <a:r>
            <a:rPr lang="en-US" altLang="en-US" sz="2400" b="0" dirty="0" err="1" smtClean="0"/>
            <a:t>lengkap</a:t>
          </a:r>
          <a:r>
            <a:rPr lang="en-US" altLang="en-US" sz="2400" b="0" dirty="0" smtClean="0"/>
            <a:t>. </a:t>
          </a:r>
          <a:endParaRPr lang="en-US" sz="2400" b="0" dirty="0"/>
        </a:p>
      </dgm:t>
    </dgm:pt>
    <dgm:pt modelId="{2D99A021-8B93-43FF-8BB5-43DEF7B8AA96}" type="parTrans" cxnId="{BC05D67C-B699-4DD7-B857-D87F6A303AEA}">
      <dgm:prSet/>
      <dgm:spPr/>
      <dgm:t>
        <a:bodyPr/>
        <a:lstStyle/>
        <a:p>
          <a:endParaRPr lang="en-US"/>
        </a:p>
      </dgm:t>
    </dgm:pt>
    <dgm:pt modelId="{AF08E26B-2182-4C9E-901D-602147EBF67A}" type="sibTrans" cxnId="{BC05D67C-B699-4DD7-B857-D87F6A303AEA}">
      <dgm:prSet/>
      <dgm:spPr/>
      <dgm:t>
        <a:bodyPr/>
        <a:lstStyle/>
        <a:p>
          <a:endParaRPr lang="en-US"/>
        </a:p>
      </dgm:t>
    </dgm:pt>
    <dgm:pt modelId="{962617CA-465F-4C77-963C-2FA77DD251D7}">
      <dgm:prSet custT="1"/>
      <dgm:spPr/>
      <dgm:t>
        <a:bodyPr/>
        <a:lstStyle/>
        <a:p>
          <a:endParaRPr lang="en-US" sz="2400" b="0" dirty="0"/>
        </a:p>
      </dgm:t>
    </dgm:pt>
    <dgm:pt modelId="{98DB6FAF-AAE9-4C9C-ADE1-3E8223D48756}" type="parTrans" cxnId="{F543AFA1-87F1-4E9C-B907-1C16CCFCD56F}">
      <dgm:prSet/>
      <dgm:spPr/>
      <dgm:t>
        <a:bodyPr/>
        <a:lstStyle/>
        <a:p>
          <a:endParaRPr lang="en-US"/>
        </a:p>
      </dgm:t>
    </dgm:pt>
    <dgm:pt modelId="{D6E68DD3-1FEE-40C0-A385-EBD2C096A604}" type="sibTrans" cxnId="{F543AFA1-87F1-4E9C-B907-1C16CCFCD56F}">
      <dgm:prSet/>
      <dgm:spPr/>
      <dgm:t>
        <a:bodyPr/>
        <a:lstStyle/>
        <a:p>
          <a:endParaRPr lang="en-US"/>
        </a:p>
      </dgm:t>
    </dgm:pt>
    <dgm:pt modelId="{E11EE4FE-E6D3-4BC3-86F2-D95318EEAA5A}">
      <dgm:prSet custT="1"/>
      <dgm:spPr/>
      <dgm:t>
        <a:bodyPr/>
        <a:lstStyle/>
        <a:p>
          <a:r>
            <a:rPr lang="en-US" altLang="en-US" sz="2400" dirty="0" err="1" smtClean="0"/>
            <a:t>Konsumen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cenderung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untuk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mengelompokkan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objek</a:t>
          </a:r>
          <a:r>
            <a:rPr lang="en-US" altLang="en-US" sz="2400" dirty="0" smtClean="0"/>
            <a:t> yang </a:t>
          </a:r>
          <a:r>
            <a:rPr lang="en-US" altLang="en-US" sz="2400" dirty="0" err="1" smtClean="0"/>
            <a:t>mempunyai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karakteristik</a:t>
          </a:r>
          <a:r>
            <a:rPr lang="en-US" altLang="en-US" sz="2400" dirty="0" smtClean="0"/>
            <a:t> </a:t>
          </a:r>
          <a:r>
            <a:rPr lang="en-US" altLang="en-US" sz="2400" dirty="0" err="1" smtClean="0"/>
            <a:t>fisik</a:t>
          </a:r>
          <a:r>
            <a:rPr lang="en-US" altLang="en-US" sz="2400" dirty="0" smtClean="0"/>
            <a:t> yang </a:t>
          </a:r>
          <a:r>
            <a:rPr lang="en-US" altLang="en-US" sz="2400" dirty="0" err="1" smtClean="0"/>
            <a:t>sama</a:t>
          </a:r>
          <a:r>
            <a:rPr lang="en-US" altLang="en-US" sz="2400" dirty="0" smtClean="0"/>
            <a:t>. </a:t>
          </a:r>
          <a:endParaRPr lang="en-US" sz="2400" dirty="0"/>
        </a:p>
      </dgm:t>
    </dgm:pt>
    <dgm:pt modelId="{9E09FE34-D99C-47F9-BFEA-CEEDCC036F68}" type="parTrans" cxnId="{5A362FC0-CCBB-4B27-8111-477C1EB7DBF5}">
      <dgm:prSet/>
      <dgm:spPr/>
      <dgm:t>
        <a:bodyPr/>
        <a:lstStyle/>
        <a:p>
          <a:endParaRPr lang="en-US"/>
        </a:p>
      </dgm:t>
    </dgm:pt>
    <dgm:pt modelId="{83749D18-AF94-41CF-80DD-C52836491452}" type="sibTrans" cxnId="{5A362FC0-CCBB-4B27-8111-477C1EB7DBF5}">
      <dgm:prSet/>
      <dgm:spPr/>
      <dgm:t>
        <a:bodyPr/>
        <a:lstStyle/>
        <a:p>
          <a:endParaRPr lang="en-US"/>
        </a:p>
      </dgm:t>
    </dgm:pt>
    <dgm:pt modelId="{C5B5F64D-2476-4025-AB2A-4795465918B1}" type="pres">
      <dgm:prSet presAssocID="{115B678E-44AD-48F4-A02C-F250F1DE5A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6C5E5-520E-42A2-B363-5BC56682B88B}" type="pres">
      <dgm:prSet presAssocID="{8D54F31B-01F6-48F9-8ECE-1F1067F1FE2C}" presName="parentLin" presStyleCnt="0"/>
      <dgm:spPr/>
    </dgm:pt>
    <dgm:pt modelId="{EC30565C-9B3C-4C81-A036-7C64FBD132B8}" type="pres">
      <dgm:prSet presAssocID="{8D54F31B-01F6-48F9-8ECE-1F1067F1FE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301D37B-C5AE-4811-AE2C-29CDDD408F32}" type="pres">
      <dgm:prSet presAssocID="{8D54F31B-01F6-48F9-8ECE-1F1067F1FE2C}" presName="parentText" presStyleLbl="node1" presStyleIdx="0" presStyleCnt="3" custScaleY="47085" custLinFactNeighborY="-6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4FBFD-BA12-4F2D-B26E-09E69E97C44F}" type="pres">
      <dgm:prSet presAssocID="{8D54F31B-01F6-48F9-8ECE-1F1067F1FE2C}" presName="negativeSpace" presStyleCnt="0"/>
      <dgm:spPr/>
    </dgm:pt>
    <dgm:pt modelId="{14C89A70-1160-4076-BA4C-CB0A73DFA859}" type="pres">
      <dgm:prSet presAssocID="{8D54F31B-01F6-48F9-8ECE-1F1067F1FE2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3D837-912D-4005-B70B-73D444BD81B4}" type="pres">
      <dgm:prSet presAssocID="{6540D723-EDBA-4A11-8279-FA25E804EBCA}" presName="spaceBetweenRectangles" presStyleCnt="0"/>
      <dgm:spPr/>
    </dgm:pt>
    <dgm:pt modelId="{FBDC9B45-35C7-4F59-90EE-63FD52153FA9}" type="pres">
      <dgm:prSet presAssocID="{DB7AD217-7788-4A10-B088-ED0F2F9D6EB1}" presName="parentLin" presStyleCnt="0"/>
      <dgm:spPr/>
    </dgm:pt>
    <dgm:pt modelId="{EFA3ED0A-2E11-4FE8-9A5F-C96DC1960258}" type="pres">
      <dgm:prSet presAssocID="{DB7AD217-7788-4A10-B088-ED0F2F9D6EB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4173F3-2939-411A-A6DC-6F0B02416103}" type="pres">
      <dgm:prSet presAssocID="{DB7AD217-7788-4A10-B088-ED0F2F9D6EB1}" presName="parentText" presStyleLbl="node1" presStyleIdx="1" presStyleCnt="3" custScaleY="48468" custLinFactNeighborY="-56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431BA-BF68-4B8F-8762-151EC56F9CC5}" type="pres">
      <dgm:prSet presAssocID="{DB7AD217-7788-4A10-B088-ED0F2F9D6EB1}" presName="negativeSpace" presStyleCnt="0"/>
      <dgm:spPr/>
    </dgm:pt>
    <dgm:pt modelId="{A58E7DF7-997D-4769-B5E3-012C31F1A950}" type="pres">
      <dgm:prSet presAssocID="{DB7AD217-7788-4A10-B088-ED0F2F9D6EB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2DC15-C421-4CC7-9EC7-2BE8A735FEB6}" type="pres">
      <dgm:prSet presAssocID="{EE5A900F-B085-4267-81B0-349B90BB9E55}" presName="spaceBetweenRectangles" presStyleCnt="0"/>
      <dgm:spPr/>
    </dgm:pt>
    <dgm:pt modelId="{FD5E806C-186C-4614-9FC4-C49D0E93525B}" type="pres">
      <dgm:prSet presAssocID="{4D2F5D65-8E1F-4616-A43E-45909D338656}" presName="parentLin" presStyleCnt="0"/>
      <dgm:spPr/>
    </dgm:pt>
    <dgm:pt modelId="{A485BCD8-3DCE-47A1-89FD-E67BBC27CA99}" type="pres">
      <dgm:prSet presAssocID="{4D2F5D65-8E1F-4616-A43E-45909D33865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06E763-4B63-4C20-8869-1C4CBD774C5A}" type="pres">
      <dgm:prSet presAssocID="{4D2F5D65-8E1F-4616-A43E-45909D338656}" presName="parentText" presStyleLbl="node1" presStyleIdx="2" presStyleCnt="3" custScaleY="50316" custLinFactNeighborY="-7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4BA4-E600-47E8-B181-C7FF85CE6C57}" type="pres">
      <dgm:prSet presAssocID="{4D2F5D65-8E1F-4616-A43E-45909D338656}" presName="negativeSpace" presStyleCnt="0"/>
      <dgm:spPr/>
    </dgm:pt>
    <dgm:pt modelId="{700B2FE5-560C-4215-8D33-5B846E284C64}" type="pres">
      <dgm:prSet presAssocID="{4D2F5D65-8E1F-4616-A43E-45909D338656}" presName="childText" presStyleLbl="conFgAcc1" presStyleIdx="2" presStyleCnt="3" custScaleY="8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846C0-D6D2-4B42-AE6C-3EAACBAED24B}" type="presOf" srcId="{8D54F31B-01F6-48F9-8ECE-1F1067F1FE2C}" destId="{E301D37B-C5AE-4811-AE2C-29CDDD408F32}" srcOrd="1" destOrd="0" presId="urn:microsoft.com/office/officeart/2005/8/layout/list1"/>
    <dgm:cxn modelId="{4D5B66FC-649A-4F4F-A20F-995DEB1136B9}" type="presOf" srcId="{DB7AD217-7788-4A10-B088-ED0F2F9D6EB1}" destId="{EFA3ED0A-2E11-4FE8-9A5F-C96DC1960258}" srcOrd="0" destOrd="0" presId="urn:microsoft.com/office/officeart/2005/8/layout/list1"/>
    <dgm:cxn modelId="{BC05D67C-B699-4DD7-B857-D87F6A303AEA}" srcId="{4D2F5D65-8E1F-4616-A43E-45909D338656}" destId="{3C695DF2-FA1F-4ADF-B40D-FBB7A68D78B2}" srcOrd="0" destOrd="0" parTransId="{2D99A021-8B93-43FF-8BB5-43DEF7B8AA96}" sibTransId="{AF08E26B-2182-4C9E-901D-602147EBF67A}"/>
    <dgm:cxn modelId="{0B7D983A-DE70-42DE-A790-C8BC5C6D06A4}" type="presOf" srcId="{8D54F31B-01F6-48F9-8ECE-1F1067F1FE2C}" destId="{EC30565C-9B3C-4C81-A036-7C64FBD132B8}" srcOrd="0" destOrd="0" presId="urn:microsoft.com/office/officeart/2005/8/layout/list1"/>
    <dgm:cxn modelId="{5DFEEE17-D647-42E7-B09F-0459224EE875}" type="presOf" srcId="{4D2F5D65-8E1F-4616-A43E-45909D338656}" destId="{C106E763-4B63-4C20-8869-1C4CBD774C5A}" srcOrd="1" destOrd="0" presId="urn:microsoft.com/office/officeart/2005/8/layout/list1"/>
    <dgm:cxn modelId="{8874AF9C-C694-4FFF-B1E3-DE957E1D7B00}" type="presOf" srcId="{962617CA-465F-4C77-963C-2FA77DD251D7}" destId="{700B2FE5-560C-4215-8D33-5B846E284C64}" srcOrd="0" destOrd="1" presId="urn:microsoft.com/office/officeart/2005/8/layout/list1"/>
    <dgm:cxn modelId="{F543AFA1-87F1-4E9C-B907-1C16CCFCD56F}" srcId="{4D2F5D65-8E1F-4616-A43E-45909D338656}" destId="{962617CA-465F-4C77-963C-2FA77DD251D7}" srcOrd="1" destOrd="0" parTransId="{98DB6FAF-AAE9-4C9C-ADE1-3E8223D48756}" sibTransId="{D6E68DD3-1FEE-40C0-A385-EBD2C096A604}"/>
    <dgm:cxn modelId="{CEEE2140-512E-4CEE-84BF-3E87F7367C3C}" type="presOf" srcId="{115B678E-44AD-48F4-A02C-F250F1DE5A72}" destId="{C5B5F64D-2476-4025-AB2A-4795465918B1}" srcOrd="0" destOrd="0" presId="urn:microsoft.com/office/officeart/2005/8/layout/list1"/>
    <dgm:cxn modelId="{C5007E49-BF9F-4972-A5CF-9A8DE28F8392}" type="presOf" srcId="{4D2F5D65-8E1F-4616-A43E-45909D338656}" destId="{A485BCD8-3DCE-47A1-89FD-E67BBC27CA99}" srcOrd="0" destOrd="0" presId="urn:microsoft.com/office/officeart/2005/8/layout/list1"/>
    <dgm:cxn modelId="{85D0053D-B43C-46A0-9355-7230D7CCF1D7}" type="presOf" srcId="{9017AFA3-6BB6-4191-B629-75E0AE78577B}" destId="{14C89A70-1160-4076-BA4C-CB0A73DFA859}" srcOrd="0" destOrd="0" presId="urn:microsoft.com/office/officeart/2005/8/layout/list1"/>
    <dgm:cxn modelId="{B84669B0-EB94-462B-AA1F-118080E6BBA7}" srcId="{115B678E-44AD-48F4-A02C-F250F1DE5A72}" destId="{4D2F5D65-8E1F-4616-A43E-45909D338656}" srcOrd="2" destOrd="0" parTransId="{F7CB71FA-75B9-4069-B12A-FF12136844BD}" sibTransId="{31980760-5261-4088-9FA0-764B133BD381}"/>
    <dgm:cxn modelId="{FE59331D-B384-49F7-9D2D-80ED06B327F0}" srcId="{8D54F31B-01F6-48F9-8ECE-1F1067F1FE2C}" destId="{9017AFA3-6BB6-4191-B629-75E0AE78577B}" srcOrd="0" destOrd="0" parTransId="{4C513EE2-BC48-4DC0-9680-2AD946CCC9A2}" sibTransId="{3D23B78F-8A00-47BC-B8A0-E1833362E55A}"/>
    <dgm:cxn modelId="{114C5C39-241B-4B72-968E-9A386EB32471}" srcId="{115B678E-44AD-48F4-A02C-F250F1DE5A72}" destId="{DB7AD217-7788-4A10-B088-ED0F2F9D6EB1}" srcOrd="1" destOrd="0" parTransId="{9AFAFC68-733E-471F-95F3-82CE25BA39CA}" sibTransId="{EE5A900F-B085-4267-81B0-349B90BB9E55}"/>
    <dgm:cxn modelId="{C6D201F7-AEAB-4240-B1FD-F6AE6F8CAA47}" type="presOf" srcId="{DB7AD217-7788-4A10-B088-ED0F2F9D6EB1}" destId="{754173F3-2939-411A-A6DC-6F0B02416103}" srcOrd="1" destOrd="0" presId="urn:microsoft.com/office/officeart/2005/8/layout/list1"/>
    <dgm:cxn modelId="{412AE0E1-DD10-4744-AF19-99E09D19BC84}" type="presOf" srcId="{3C695DF2-FA1F-4ADF-B40D-FBB7A68D78B2}" destId="{700B2FE5-560C-4215-8D33-5B846E284C64}" srcOrd="0" destOrd="0" presId="urn:microsoft.com/office/officeart/2005/8/layout/list1"/>
    <dgm:cxn modelId="{56188427-19F8-42D4-8176-D5664DB99C85}" type="presOf" srcId="{E11EE4FE-E6D3-4BC3-86F2-D95318EEAA5A}" destId="{A58E7DF7-997D-4769-B5E3-012C31F1A950}" srcOrd="0" destOrd="0" presId="urn:microsoft.com/office/officeart/2005/8/layout/list1"/>
    <dgm:cxn modelId="{29F62452-9196-483F-A41A-14728AEE9E0C}" srcId="{115B678E-44AD-48F4-A02C-F250F1DE5A72}" destId="{8D54F31B-01F6-48F9-8ECE-1F1067F1FE2C}" srcOrd="0" destOrd="0" parTransId="{146E92D4-0884-43B0-AD61-B8B4D6C73508}" sibTransId="{6540D723-EDBA-4A11-8279-FA25E804EBCA}"/>
    <dgm:cxn modelId="{5A362FC0-CCBB-4B27-8111-477C1EB7DBF5}" srcId="{DB7AD217-7788-4A10-B088-ED0F2F9D6EB1}" destId="{E11EE4FE-E6D3-4BC3-86F2-D95318EEAA5A}" srcOrd="0" destOrd="0" parTransId="{9E09FE34-D99C-47F9-BFEA-CEEDCC036F68}" sibTransId="{83749D18-AF94-41CF-80DD-C52836491452}"/>
    <dgm:cxn modelId="{774CADFA-B3C6-492B-B6C3-3C39F88222BD}" type="presParOf" srcId="{C5B5F64D-2476-4025-AB2A-4795465918B1}" destId="{38D6C5E5-520E-42A2-B363-5BC56682B88B}" srcOrd="0" destOrd="0" presId="urn:microsoft.com/office/officeart/2005/8/layout/list1"/>
    <dgm:cxn modelId="{68728C32-CD7F-4282-A6C3-ED55FD0C83EB}" type="presParOf" srcId="{38D6C5E5-520E-42A2-B363-5BC56682B88B}" destId="{EC30565C-9B3C-4C81-A036-7C64FBD132B8}" srcOrd="0" destOrd="0" presId="urn:microsoft.com/office/officeart/2005/8/layout/list1"/>
    <dgm:cxn modelId="{79059E9A-CFFB-42A8-8301-A9B9A2D611D5}" type="presParOf" srcId="{38D6C5E5-520E-42A2-B363-5BC56682B88B}" destId="{E301D37B-C5AE-4811-AE2C-29CDDD408F32}" srcOrd="1" destOrd="0" presId="urn:microsoft.com/office/officeart/2005/8/layout/list1"/>
    <dgm:cxn modelId="{89667632-727E-419C-8D64-A5ACA281324F}" type="presParOf" srcId="{C5B5F64D-2476-4025-AB2A-4795465918B1}" destId="{4944FBFD-BA12-4F2D-B26E-09E69E97C44F}" srcOrd="1" destOrd="0" presId="urn:microsoft.com/office/officeart/2005/8/layout/list1"/>
    <dgm:cxn modelId="{0FEFDD64-111B-4B44-B732-863E50C81693}" type="presParOf" srcId="{C5B5F64D-2476-4025-AB2A-4795465918B1}" destId="{14C89A70-1160-4076-BA4C-CB0A73DFA859}" srcOrd="2" destOrd="0" presId="urn:microsoft.com/office/officeart/2005/8/layout/list1"/>
    <dgm:cxn modelId="{401ADB06-28EB-496E-AAD8-073DECB462DE}" type="presParOf" srcId="{C5B5F64D-2476-4025-AB2A-4795465918B1}" destId="{2B73D837-912D-4005-B70B-73D444BD81B4}" srcOrd="3" destOrd="0" presId="urn:microsoft.com/office/officeart/2005/8/layout/list1"/>
    <dgm:cxn modelId="{7148655F-BD9A-4362-B193-2590F09B0B96}" type="presParOf" srcId="{C5B5F64D-2476-4025-AB2A-4795465918B1}" destId="{FBDC9B45-35C7-4F59-90EE-63FD52153FA9}" srcOrd="4" destOrd="0" presId="urn:microsoft.com/office/officeart/2005/8/layout/list1"/>
    <dgm:cxn modelId="{30CB5A1A-2A67-4D7D-8D73-EB7E6A63DFC9}" type="presParOf" srcId="{FBDC9B45-35C7-4F59-90EE-63FD52153FA9}" destId="{EFA3ED0A-2E11-4FE8-9A5F-C96DC1960258}" srcOrd="0" destOrd="0" presId="urn:microsoft.com/office/officeart/2005/8/layout/list1"/>
    <dgm:cxn modelId="{60F61DCA-DF4F-4A91-89F9-FD37F0525C2B}" type="presParOf" srcId="{FBDC9B45-35C7-4F59-90EE-63FD52153FA9}" destId="{754173F3-2939-411A-A6DC-6F0B02416103}" srcOrd="1" destOrd="0" presId="urn:microsoft.com/office/officeart/2005/8/layout/list1"/>
    <dgm:cxn modelId="{17129D9D-87A7-496F-B5E0-5C62D2E59865}" type="presParOf" srcId="{C5B5F64D-2476-4025-AB2A-4795465918B1}" destId="{DAB431BA-BF68-4B8F-8762-151EC56F9CC5}" srcOrd="5" destOrd="0" presId="urn:microsoft.com/office/officeart/2005/8/layout/list1"/>
    <dgm:cxn modelId="{24D7280D-CBF0-40F1-A92A-E09C70841FF3}" type="presParOf" srcId="{C5B5F64D-2476-4025-AB2A-4795465918B1}" destId="{A58E7DF7-997D-4769-B5E3-012C31F1A950}" srcOrd="6" destOrd="0" presId="urn:microsoft.com/office/officeart/2005/8/layout/list1"/>
    <dgm:cxn modelId="{E5F3FAE2-A0DD-4F5D-A859-EB2FE61AC53E}" type="presParOf" srcId="{C5B5F64D-2476-4025-AB2A-4795465918B1}" destId="{9CA2DC15-C421-4CC7-9EC7-2BE8A735FEB6}" srcOrd="7" destOrd="0" presId="urn:microsoft.com/office/officeart/2005/8/layout/list1"/>
    <dgm:cxn modelId="{D5D6F3C1-83DB-4A11-9F59-2D704E67C354}" type="presParOf" srcId="{C5B5F64D-2476-4025-AB2A-4795465918B1}" destId="{FD5E806C-186C-4614-9FC4-C49D0E93525B}" srcOrd="8" destOrd="0" presId="urn:microsoft.com/office/officeart/2005/8/layout/list1"/>
    <dgm:cxn modelId="{61F84DEC-C633-445A-A91E-12D76E12366F}" type="presParOf" srcId="{FD5E806C-186C-4614-9FC4-C49D0E93525B}" destId="{A485BCD8-3DCE-47A1-89FD-E67BBC27CA99}" srcOrd="0" destOrd="0" presId="urn:microsoft.com/office/officeart/2005/8/layout/list1"/>
    <dgm:cxn modelId="{0B0514C6-5798-4B79-812A-1C3BE2C1DC68}" type="presParOf" srcId="{FD5E806C-186C-4614-9FC4-C49D0E93525B}" destId="{C106E763-4B63-4C20-8869-1C4CBD774C5A}" srcOrd="1" destOrd="0" presId="urn:microsoft.com/office/officeart/2005/8/layout/list1"/>
    <dgm:cxn modelId="{E38D6BAD-CE98-44AA-836F-4718286AAC1F}" type="presParOf" srcId="{C5B5F64D-2476-4025-AB2A-4795465918B1}" destId="{E18C4BA4-E600-47E8-B181-C7FF85CE6C57}" srcOrd="9" destOrd="0" presId="urn:microsoft.com/office/officeart/2005/8/layout/list1"/>
    <dgm:cxn modelId="{7809D1F7-11EA-4C22-9FA8-CFF385AF13F0}" type="presParOf" srcId="{C5B5F64D-2476-4025-AB2A-4795465918B1}" destId="{700B2FE5-560C-4215-8D33-5B846E284C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B44FB9-8F81-48CC-BC63-713EF3CA77D0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3EB681-2054-4A12-8EFB-E303EB0FF77D}">
      <dgm:prSet phldrT="[Text]"/>
      <dgm:spPr>
        <a:solidFill>
          <a:srgbClr val="954ECA"/>
        </a:solidFill>
      </dgm:spPr>
      <dgm:t>
        <a:bodyPr/>
        <a:lstStyle/>
        <a:p>
          <a:r>
            <a:rPr lang="en-US" dirty="0" smtClean="0"/>
            <a:t>Stereotypes</a:t>
          </a:r>
          <a:endParaRPr lang="en-US" dirty="0"/>
        </a:p>
      </dgm:t>
    </dgm:pt>
    <dgm:pt modelId="{E7A750CD-7CCF-4BFD-AD22-D6416C63B3CB}" type="parTrans" cxnId="{1D283BC9-1B61-4653-8700-6EE28998EB0F}">
      <dgm:prSet/>
      <dgm:spPr/>
      <dgm:t>
        <a:bodyPr/>
        <a:lstStyle/>
        <a:p>
          <a:endParaRPr lang="en-US"/>
        </a:p>
      </dgm:t>
    </dgm:pt>
    <dgm:pt modelId="{3D86E3BC-90D6-4B0A-BCCA-33E254BA0BF3}" type="sibTrans" cxnId="{1D283BC9-1B61-4653-8700-6EE28998EB0F}">
      <dgm:prSet/>
      <dgm:spPr/>
      <dgm:t>
        <a:bodyPr/>
        <a:lstStyle/>
        <a:p>
          <a:endParaRPr lang="en-US"/>
        </a:p>
      </dgm:t>
    </dgm:pt>
    <dgm:pt modelId="{E86D720D-1A50-4353-B4F0-D8BECF7693CC}">
      <dgm:prSet phldrT="[Text]" custT="1"/>
      <dgm:spPr/>
      <dgm:t>
        <a:bodyPr/>
        <a:lstStyle/>
        <a:p>
          <a:r>
            <a:rPr lang="en-US" sz="2400" dirty="0" err="1" smtClean="0"/>
            <a:t>Gambaran</a:t>
          </a:r>
          <a:r>
            <a:rPr lang="en-US" sz="2400" dirty="0" smtClean="0"/>
            <a:t> yang </a:t>
          </a:r>
          <a:r>
            <a:rPr lang="en-US" sz="2400" dirty="0" err="1" smtClean="0"/>
            <a:t>selalu</a:t>
          </a:r>
          <a:r>
            <a:rPr lang="en-US" sz="2400" dirty="0" smtClean="0"/>
            <a:t> </a:t>
          </a:r>
          <a:r>
            <a:rPr lang="en-US" sz="2400" dirty="0" err="1" smtClean="0"/>
            <a:t>ada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pikiran</a:t>
          </a:r>
          <a:r>
            <a:rPr lang="en-US" sz="2400" dirty="0" smtClean="0"/>
            <a:t> </a:t>
          </a:r>
          <a:r>
            <a:rPr lang="en-US" sz="2400" dirty="0" err="1" smtClean="0"/>
            <a:t>seseorang</a:t>
          </a:r>
          <a:r>
            <a:rPr lang="en-US" sz="2400" dirty="0" smtClean="0"/>
            <a:t>, </a:t>
          </a:r>
          <a:r>
            <a:rPr lang="en-US" sz="2400" dirty="0" err="1" smtClean="0"/>
            <a:t>mengenai</a:t>
          </a:r>
          <a:r>
            <a:rPr lang="en-US" sz="2400" dirty="0" smtClean="0"/>
            <a:t> </a:t>
          </a:r>
          <a:r>
            <a:rPr lang="en-US" sz="2400" dirty="0" err="1" smtClean="0"/>
            <a:t>makna</a:t>
          </a:r>
          <a:r>
            <a:rPr lang="en-US" sz="2400" dirty="0" smtClean="0"/>
            <a:t> </a:t>
          </a:r>
          <a:r>
            <a:rPr lang="en-US" sz="2400" dirty="0" err="1" smtClean="0"/>
            <a:t>berbagai</a:t>
          </a:r>
          <a:r>
            <a:rPr lang="en-US" sz="2400" dirty="0" smtClean="0"/>
            <a:t> </a:t>
          </a:r>
          <a:r>
            <a:rPr lang="en-US" sz="2400" dirty="0" err="1" smtClean="0"/>
            <a:t>macam</a:t>
          </a:r>
          <a:r>
            <a:rPr lang="en-US" sz="2400" dirty="0" smtClean="0"/>
            <a:t> stimuli.</a:t>
          </a:r>
          <a:endParaRPr lang="en-US" sz="2400" dirty="0"/>
        </a:p>
      </dgm:t>
    </dgm:pt>
    <dgm:pt modelId="{E831BB15-C19C-49C3-B692-46E98220A3E6}" type="parTrans" cxnId="{E7500190-B129-438A-AF26-17FB94BF4626}">
      <dgm:prSet/>
      <dgm:spPr/>
      <dgm:t>
        <a:bodyPr/>
        <a:lstStyle/>
        <a:p>
          <a:endParaRPr lang="en-US"/>
        </a:p>
      </dgm:t>
    </dgm:pt>
    <dgm:pt modelId="{88B9384A-C029-480A-AF4C-64F09EBFDBDB}" type="sibTrans" cxnId="{E7500190-B129-438A-AF26-17FB94BF4626}">
      <dgm:prSet/>
      <dgm:spPr/>
      <dgm:t>
        <a:bodyPr/>
        <a:lstStyle/>
        <a:p>
          <a:endParaRPr lang="en-US"/>
        </a:p>
      </dgm:t>
    </dgm:pt>
    <dgm:pt modelId="{E2FE18FC-F3E6-49DF-9CAD-F384E268F0E7}">
      <dgm:prSet phldrT="[Text]"/>
      <dgm:spPr>
        <a:solidFill>
          <a:srgbClr val="653AD2"/>
        </a:solidFill>
      </dgm:spPr>
      <dgm:t>
        <a:bodyPr/>
        <a:lstStyle/>
        <a:p>
          <a:r>
            <a:rPr lang="en-US" dirty="0" smtClean="0"/>
            <a:t>Physical Appearances</a:t>
          </a:r>
          <a:endParaRPr lang="en-US" dirty="0"/>
        </a:p>
      </dgm:t>
    </dgm:pt>
    <dgm:pt modelId="{06DCBA27-14F5-47F7-B2FA-C97619BDCC62}" type="parTrans" cxnId="{F6CE230B-5769-4545-B6D8-E742FF25DF40}">
      <dgm:prSet/>
      <dgm:spPr/>
      <dgm:t>
        <a:bodyPr/>
        <a:lstStyle/>
        <a:p>
          <a:endParaRPr lang="en-US"/>
        </a:p>
      </dgm:t>
    </dgm:pt>
    <dgm:pt modelId="{CAA8077A-D166-4ADB-8DC6-9A338F64A351}" type="sibTrans" cxnId="{F6CE230B-5769-4545-B6D8-E742FF25DF40}">
      <dgm:prSet/>
      <dgm:spPr/>
      <dgm:t>
        <a:bodyPr/>
        <a:lstStyle/>
        <a:p>
          <a:endParaRPr lang="en-US"/>
        </a:p>
      </dgm:t>
    </dgm:pt>
    <dgm:pt modelId="{9E7A9C4D-4023-4087-8E66-0091C3E19626}">
      <dgm:prSet phldrT="[Text]" custT="1"/>
      <dgm:spPr/>
      <dgm:t>
        <a:bodyPr/>
        <a:lstStyle/>
        <a:p>
          <a:r>
            <a:rPr lang="en-US" sz="2400" dirty="0" err="1" smtClean="0"/>
            <a:t>Konsumen</a:t>
          </a:r>
          <a:r>
            <a:rPr lang="en-US" sz="2400" dirty="0" smtClean="0"/>
            <a:t> </a:t>
          </a:r>
          <a:r>
            <a:rPr lang="en-US" sz="2400" dirty="0" err="1" smtClean="0"/>
            <a:t>cenderung</a:t>
          </a:r>
          <a:r>
            <a:rPr lang="en-US" sz="2400" dirty="0" smtClean="0"/>
            <a:t> </a:t>
          </a:r>
          <a:r>
            <a:rPr lang="en-US" sz="2400" dirty="0" err="1" smtClean="0"/>
            <a:t>suka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kualitas</a:t>
          </a:r>
          <a:r>
            <a:rPr lang="en-US" sz="2400" dirty="0" smtClean="0"/>
            <a:t> yang </a:t>
          </a:r>
          <a:r>
            <a:rPr lang="en-US" sz="2400" dirty="0" err="1" smtClean="0"/>
            <a:t>mereka</a:t>
          </a:r>
          <a:r>
            <a:rPr lang="en-US" sz="2400" dirty="0" smtClean="0"/>
            <a:t> </a:t>
          </a:r>
          <a:r>
            <a:rPr lang="en-US" sz="2400" dirty="0" err="1" smtClean="0"/>
            <a:t>asosiasikan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orang-orang </a:t>
          </a:r>
          <a:r>
            <a:rPr lang="en-US" sz="2400" dirty="0" err="1" smtClean="0"/>
            <a:t>tertentu</a:t>
          </a:r>
          <a:r>
            <a:rPr lang="en-US" sz="2400" dirty="0" smtClean="0"/>
            <a:t> yang </a:t>
          </a:r>
          <a:r>
            <a:rPr lang="en-US" sz="2400" dirty="0" err="1" smtClean="0"/>
            <a:t>sesuai</a:t>
          </a:r>
          <a:r>
            <a:rPr lang="en-US" sz="2400" dirty="0" smtClean="0"/>
            <a:t>.</a:t>
          </a:r>
          <a:endParaRPr lang="en-US" sz="2400" dirty="0"/>
        </a:p>
      </dgm:t>
    </dgm:pt>
    <dgm:pt modelId="{C25B5672-0A5E-4112-8F45-B2B9D6325D87}" type="parTrans" cxnId="{BE382BF3-F50D-4A3C-AA4C-5E4A4D88CBE3}">
      <dgm:prSet/>
      <dgm:spPr/>
      <dgm:t>
        <a:bodyPr/>
        <a:lstStyle/>
        <a:p>
          <a:endParaRPr lang="en-US"/>
        </a:p>
      </dgm:t>
    </dgm:pt>
    <dgm:pt modelId="{14ACBB0F-BF74-4840-87B6-6A3D28B7A025}" type="sibTrans" cxnId="{BE382BF3-F50D-4A3C-AA4C-5E4A4D88CBE3}">
      <dgm:prSet/>
      <dgm:spPr/>
      <dgm:t>
        <a:bodyPr/>
        <a:lstStyle/>
        <a:p>
          <a:endParaRPr lang="en-US"/>
        </a:p>
      </dgm:t>
    </dgm:pt>
    <dgm:pt modelId="{242CF0EB-7440-4549-B873-4A12B0F60B7A}">
      <dgm:prSet custT="1"/>
      <dgm:spPr/>
      <dgm:t>
        <a:bodyPr/>
        <a:lstStyle/>
        <a:p>
          <a:r>
            <a:rPr lang="en-US" sz="2400" dirty="0" err="1" smtClean="0"/>
            <a:t>Penting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pemilihan</a:t>
          </a:r>
          <a:r>
            <a:rPr lang="en-US" sz="2400" dirty="0" smtClean="0"/>
            <a:t> model </a:t>
          </a:r>
          <a:r>
            <a:rPr lang="en-US" sz="2400" dirty="0" err="1" smtClean="0"/>
            <a:t>iklan</a:t>
          </a:r>
          <a:r>
            <a:rPr lang="en-US" sz="2400" dirty="0" smtClean="0"/>
            <a:t> </a:t>
          </a:r>
          <a:r>
            <a:rPr lang="en-US" sz="2400" dirty="0" err="1" smtClean="0"/>
            <a:t>karena</a:t>
          </a:r>
          <a:r>
            <a:rPr lang="en-US" sz="2400" dirty="0" smtClean="0"/>
            <a:t> model yang </a:t>
          </a:r>
          <a:r>
            <a:rPr lang="en-US" sz="2400" dirty="0" err="1" smtClean="0"/>
            <a:t>menarik</a:t>
          </a:r>
          <a:r>
            <a:rPr lang="en-US" sz="2400" dirty="0" smtClean="0"/>
            <a:t> </a:t>
          </a:r>
          <a:r>
            <a:rPr lang="en-US" sz="2400" dirty="0" err="1" smtClean="0"/>
            <a:t>lebih</a:t>
          </a:r>
          <a:r>
            <a:rPr lang="en-US" sz="2400" dirty="0" smtClean="0"/>
            <a:t> persuasive.</a:t>
          </a:r>
          <a:endParaRPr lang="en-US" sz="2400" dirty="0"/>
        </a:p>
      </dgm:t>
    </dgm:pt>
    <dgm:pt modelId="{DD055D84-7411-4FCB-87E5-47F7200B6879}" type="parTrans" cxnId="{6645F738-629F-454E-8F9B-DCE623EC373F}">
      <dgm:prSet/>
      <dgm:spPr/>
      <dgm:t>
        <a:bodyPr/>
        <a:lstStyle/>
        <a:p>
          <a:endParaRPr lang="en-US"/>
        </a:p>
      </dgm:t>
    </dgm:pt>
    <dgm:pt modelId="{AA8A2DC4-8B98-4580-AFA1-F025FAFE8BF6}" type="sibTrans" cxnId="{6645F738-629F-454E-8F9B-DCE623EC373F}">
      <dgm:prSet/>
      <dgm:spPr/>
      <dgm:t>
        <a:bodyPr/>
        <a:lstStyle/>
        <a:p>
          <a:endParaRPr lang="en-US"/>
        </a:p>
      </dgm:t>
    </dgm:pt>
    <dgm:pt modelId="{C84F03FF-1DB5-4768-9F59-A58EC925274B}">
      <dgm:prSet phldrT="[Text]" custT="1"/>
      <dgm:spPr/>
      <dgm:t>
        <a:bodyPr/>
        <a:lstStyle/>
        <a:p>
          <a:endParaRPr lang="en-US" sz="2400" dirty="0"/>
        </a:p>
      </dgm:t>
    </dgm:pt>
    <dgm:pt modelId="{7FA37A0B-B9F2-4E96-9DBA-20EF341AB565}" type="parTrans" cxnId="{7E8E4654-0374-4635-8C6D-F624F6B73FBB}">
      <dgm:prSet/>
      <dgm:spPr/>
      <dgm:t>
        <a:bodyPr/>
        <a:lstStyle/>
        <a:p>
          <a:endParaRPr lang="en-US"/>
        </a:p>
      </dgm:t>
    </dgm:pt>
    <dgm:pt modelId="{DF06434F-F363-4133-9EB2-221B501E7CF5}" type="sibTrans" cxnId="{7E8E4654-0374-4635-8C6D-F624F6B73FBB}">
      <dgm:prSet/>
      <dgm:spPr/>
      <dgm:t>
        <a:bodyPr/>
        <a:lstStyle/>
        <a:p>
          <a:endParaRPr lang="en-US"/>
        </a:p>
      </dgm:t>
    </dgm:pt>
    <dgm:pt modelId="{BA3A6DCE-D1A9-47AC-A524-1C209089F6B8}" type="pres">
      <dgm:prSet presAssocID="{4CB44FB9-8F81-48CC-BC63-713EF3CA7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DEA25-01A2-46AE-BAF9-29A77677BAE0}" type="pres">
      <dgm:prSet presAssocID="{783EB681-2054-4A12-8EFB-E303EB0FF77D}" presName="parentText" presStyleLbl="node1" presStyleIdx="0" presStyleCnt="2" custLinFactNeighborX="-42045" custLinFactNeighborY="-809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81E08-F281-4A9A-A208-2CF58E2844C9}" type="pres">
      <dgm:prSet presAssocID="{783EB681-2054-4A12-8EFB-E303EB0FF7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4CB89-8404-4A1F-9277-351A54AAD83E}" type="pres">
      <dgm:prSet presAssocID="{E2FE18FC-F3E6-49DF-9CAD-F384E268F0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B3A8E-CE66-427C-93A9-425A19148966}" type="pres">
      <dgm:prSet presAssocID="{E2FE18FC-F3E6-49DF-9CAD-F384E268F0E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E230B-5769-4545-B6D8-E742FF25DF40}" srcId="{4CB44FB9-8F81-48CC-BC63-713EF3CA77D0}" destId="{E2FE18FC-F3E6-49DF-9CAD-F384E268F0E7}" srcOrd="1" destOrd="0" parTransId="{06DCBA27-14F5-47F7-B2FA-C97619BDCC62}" sibTransId="{CAA8077A-D166-4ADB-8DC6-9A338F64A351}"/>
    <dgm:cxn modelId="{5A99CD04-4F02-4BCC-B6EC-4B6D8B334AF5}" type="presOf" srcId="{4CB44FB9-8F81-48CC-BC63-713EF3CA77D0}" destId="{BA3A6DCE-D1A9-47AC-A524-1C209089F6B8}" srcOrd="0" destOrd="0" presId="urn:microsoft.com/office/officeart/2005/8/layout/vList2"/>
    <dgm:cxn modelId="{6610ADF1-8A2B-4630-B630-1899F7A60C89}" type="presOf" srcId="{E86D720D-1A50-4353-B4F0-D8BECF7693CC}" destId="{E6981E08-F281-4A9A-A208-2CF58E2844C9}" srcOrd="0" destOrd="0" presId="urn:microsoft.com/office/officeart/2005/8/layout/vList2"/>
    <dgm:cxn modelId="{E32CE730-D2B8-4316-A7FF-ED3D40DEFF01}" type="presOf" srcId="{C84F03FF-1DB5-4768-9F59-A58EC925274B}" destId="{E6981E08-F281-4A9A-A208-2CF58E2844C9}" srcOrd="0" destOrd="1" presId="urn:microsoft.com/office/officeart/2005/8/layout/vList2"/>
    <dgm:cxn modelId="{6645F738-629F-454E-8F9B-DCE623EC373F}" srcId="{E2FE18FC-F3E6-49DF-9CAD-F384E268F0E7}" destId="{242CF0EB-7440-4549-B873-4A12B0F60B7A}" srcOrd="1" destOrd="0" parTransId="{DD055D84-7411-4FCB-87E5-47F7200B6879}" sibTransId="{AA8A2DC4-8B98-4580-AFA1-F025FAFE8BF6}"/>
    <dgm:cxn modelId="{1D283BC9-1B61-4653-8700-6EE28998EB0F}" srcId="{4CB44FB9-8F81-48CC-BC63-713EF3CA77D0}" destId="{783EB681-2054-4A12-8EFB-E303EB0FF77D}" srcOrd="0" destOrd="0" parTransId="{E7A750CD-7CCF-4BFD-AD22-D6416C63B3CB}" sibTransId="{3D86E3BC-90D6-4B0A-BCCA-33E254BA0BF3}"/>
    <dgm:cxn modelId="{A3859F1D-8F2A-4A9C-BAF4-F5503036D66C}" type="presOf" srcId="{242CF0EB-7440-4549-B873-4A12B0F60B7A}" destId="{423B3A8E-CE66-427C-93A9-425A19148966}" srcOrd="0" destOrd="1" presId="urn:microsoft.com/office/officeart/2005/8/layout/vList2"/>
    <dgm:cxn modelId="{64C8ADEC-E218-4A77-A3D6-4E7EEE0AB5BD}" type="presOf" srcId="{9E7A9C4D-4023-4087-8E66-0091C3E19626}" destId="{423B3A8E-CE66-427C-93A9-425A19148966}" srcOrd="0" destOrd="0" presId="urn:microsoft.com/office/officeart/2005/8/layout/vList2"/>
    <dgm:cxn modelId="{7E8E4654-0374-4635-8C6D-F624F6B73FBB}" srcId="{783EB681-2054-4A12-8EFB-E303EB0FF77D}" destId="{C84F03FF-1DB5-4768-9F59-A58EC925274B}" srcOrd="1" destOrd="0" parTransId="{7FA37A0B-B9F2-4E96-9DBA-20EF341AB565}" sibTransId="{DF06434F-F363-4133-9EB2-221B501E7CF5}"/>
    <dgm:cxn modelId="{BE382BF3-F50D-4A3C-AA4C-5E4A4D88CBE3}" srcId="{E2FE18FC-F3E6-49DF-9CAD-F384E268F0E7}" destId="{9E7A9C4D-4023-4087-8E66-0091C3E19626}" srcOrd="0" destOrd="0" parTransId="{C25B5672-0A5E-4112-8F45-B2B9D6325D87}" sibTransId="{14ACBB0F-BF74-4840-87B6-6A3D28B7A025}"/>
    <dgm:cxn modelId="{EA63BE4D-F7C3-437D-87E4-69721BAE28C2}" type="presOf" srcId="{E2FE18FC-F3E6-49DF-9CAD-F384E268F0E7}" destId="{B484CB89-8404-4A1F-9277-351A54AAD83E}" srcOrd="0" destOrd="0" presId="urn:microsoft.com/office/officeart/2005/8/layout/vList2"/>
    <dgm:cxn modelId="{E7500190-B129-438A-AF26-17FB94BF4626}" srcId="{783EB681-2054-4A12-8EFB-E303EB0FF77D}" destId="{E86D720D-1A50-4353-B4F0-D8BECF7693CC}" srcOrd="0" destOrd="0" parTransId="{E831BB15-C19C-49C3-B692-46E98220A3E6}" sibTransId="{88B9384A-C029-480A-AF4C-64F09EBFDBDB}"/>
    <dgm:cxn modelId="{71B91012-1B72-4C83-8CDD-90C4CD78925F}" type="presOf" srcId="{783EB681-2054-4A12-8EFB-E303EB0FF77D}" destId="{2A2DEA25-01A2-46AE-BAF9-29A77677BAE0}" srcOrd="0" destOrd="0" presId="urn:microsoft.com/office/officeart/2005/8/layout/vList2"/>
    <dgm:cxn modelId="{FE586EA3-BF7D-4488-A9E4-863EE01AE2C2}" type="presParOf" srcId="{BA3A6DCE-D1A9-47AC-A524-1C209089F6B8}" destId="{2A2DEA25-01A2-46AE-BAF9-29A77677BAE0}" srcOrd="0" destOrd="0" presId="urn:microsoft.com/office/officeart/2005/8/layout/vList2"/>
    <dgm:cxn modelId="{2B16B352-7206-41D1-9C8D-67F04F2BC057}" type="presParOf" srcId="{BA3A6DCE-D1A9-47AC-A524-1C209089F6B8}" destId="{E6981E08-F281-4A9A-A208-2CF58E2844C9}" srcOrd="1" destOrd="0" presId="urn:microsoft.com/office/officeart/2005/8/layout/vList2"/>
    <dgm:cxn modelId="{C287185B-6009-45B8-98B9-C922D6995A43}" type="presParOf" srcId="{BA3A6DCE-D1A9-47AC-A524-1C209089F6B8}" destId="{B484CB89-8404-4A1F-9277-351A54AAD83E}" srcOrd="2" destOrd="0" presId="urn:microsoft.com/office/officeart/2005/8/layout/vList2"/>
    <dgm:cxn modelId="{DB2ADAF8-6C1C-4E14-B680-EA5F2F9A7CC6}" type="presParOf" srcId="{BA3A6DCE-D1A9-47AC-A524-1C209089F6B8}" destId="{423B3A8E-CE66-427C-93A9-425A191489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9187B-5CFC-4340-A4C1-9F43722A8EEE}">
      <dsp:nvSpPr>
        <dsp:cNvPr id="0" name=""/>
        <dsp:cNvSpPr/>
      </dsp:nvSpPr>
      <dsp:spPr>
        <a:xfrm>
          <a:off x="0" y="928025"/>
          <a:ext cx="8382000" cy="4939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291592" rIns="6505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Beberapa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hal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mempengaruhi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persepsi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konsumen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karakteristik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produk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atribut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fisik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desain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kemasan,dll</a:t>
          </a:r>
          <a:r>
            <a:rPr lang="en-US" sz="2800" kern="1200" dirty="0" smtClean="0"/>
            <a:t>.</a:t>
          </a:r>
          <a:endParaRPr lang="en-US" altLang="en-US" sz="28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err="1" smtClean="0"/>
            <a:t>Kontras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adalah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salah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satu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atribut</a:t>
          </a:r>
          <a:r>
            <a:rPr lang="en-US" altLang="en-US" sz="2800" kern="1200" dirty="0" smtClean="0"/>
            <a:t> stimulus yang paling </a:t>
          </a:r>
          <a:r>
            <a:rPr lang="en-US" altLang="en-US" sz="2800" kern="1200" dirty="0" err="1" smtClean="0"/>
            <a:t>menarik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perhatian</a:t>
          </a:r>
          <a:r>
            <a:rPr lang="en-US" altLang="en-US" sz="2800" kern="1200" dirty="0" smtClean="0"/>
            <a:t>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smtClean="0"/>
            <a:t>Para </a:t>
          </a:r>
          <a:r>
            <a:rPr lang="en-US" altLang="en-US" sz="2800" kern="1200" dirty="0" err="1" smtClean="0"/>
            <a:t>pengiklan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menggunakan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cara</a:t>
          </a:r>
          <a:r>
            <a:rPr lang="en-US" altLang="en-US" sz="2800" kern="1200" dirty="0" smtClean="0"/>
            <a:t> yang </a:t>
          </a:r>
          <a:r>
            <a:rPr lang="en-US" altLang="en-US" sz="2800" kern="1200" dirty="0" err="1" smtClean="0"/>
            <a:t>ekstrim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untuk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menarik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perhatian</a:t>
          </a:r>
          <a:r>
            <a:rPr lang="en-US" altLang="en-US" sz="2800" kern="1200" dirty="0" smtClean="0"/>
            <a:t>.</a:t>
          </a:r>
          <a:endParaRPr lang="en-US" altLang="en-US" sz="2800" kern="1200" dirty="0" smtClean="0"/>
        </a:p>
      </dsp:txBody>
      <dsp:txXfrm>
        <a:off x="0" y="928025"/>
        <a:ext cx="8382000" cy="4939200"/>
      </dsp:txXfrm>
    </dsp:sp>
    <dsp:sp modelId="{ECD8D98C-2949-4AAB-ABF5-12E8028A1AC5}">
      <dsp:nvSpPr>
        <dsp:cNvPr id="0" name=""/>
        <dsp:cNvSpPr/>
      </dsp:nvSpPr>
      <dsp:spPr>
        <a:xfrm>
          <a:off x="128680" y="0"/>
          <a:ext cx="4656544" cy="1134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Sifat</a:t>
          </a:r>
          <a:r>
            <a:rPr lang="en-US" sz="3200" b="1" kern="1200" dirty="0" smtClean="0"/>
            <a:t> </a:t>
          </a:r>
          <a:r>
            <a:rPr lang="en-US" sz="2800" b="1" kern="1200" dirty="0" err="1" smtClean="0"/>
            <a:t>Stimuus</a:t>
          </a:r>
          <a:endParaRPr lang="en-US" sz="3200" b="1" kern="1200" dirty="0"/>
        </a:p>
      </dsp:txBody>
      <dsp:txXfrm>
        <a:off x="184061" y="55381"/>
        <a:ext cx="4545782" cy="102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9B0A1-84F4-4AE0-A3D2-68D88CDB1A8B}">
      <dsp:nvSpPr>
        <dsp:cNvPr id="0" name=""/>
        <dsp:cNvSpPr/>
      </dsp:nvSpPr>
      <dsp:spPr>
        <a:xfrm>
          <a:off x="0" y="254341"/>
          <a:ext cx="8686800" cy="62600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12653" rIns="67419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err="1" smtClean="0"/>
            <a:t>Konsumen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melihat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apa</a:t>
          </a:r>
          <a:r>
            <a:rPr lang="en-US" altLang="en-US" sz="2800" kern="1200" dirty="0" smtClean="0"/>
            <a:t> yang </a:t>
          </a:r>
          <a:r>
            <a:rPr lang="en-US" altLang="en-US" sz="2800" kern="1200" dirty="0" err="1" smtClean="0"/>
            <a:t>mereka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harapkan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untuk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dilihat</a:t>
          </a:r>
          <a:r>
            <a:rPr lang="en-US" altLang="en-US" sz="2800" kern="1200" dirty="0" smtClean="0"/>
            <a:t>, </a:t>
          </a:r>
          <a:r>
            <a:rPr lang="en-US" altLang="en-US" sz="2800" kern="1200" dirty="0" err="1" smtClean="0"/>
            <a:t>dan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didasarkan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pada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pengalaman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sebelumnya</a:t>
          </a:r>
          <a:r>
            <a:rPr lang="en-US" altLang="en-US" sz="2800" kern="1200" dirty="0" smtClean="0"/>
            <a:t>.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Contoh: Ekspektasi konsumen terhadap susu warna Pink berarti rasa Strawberry, bukan jeruk.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800" kern="1200" dirty="0" err="1" smtClean="0"/>
            <a:t>Namun</a:t>
          </a:r>
          <a:r>
            <a:rPr lang="en-US" altLang="en-US" sz="2800" kern="1200" dirty="0" smtClean="0"/>
            <a:t>, stimulus yang </a:t>
          </a:r>
          <a:r>
            <a:rPr lang="en-US" altLang="en-US" sz="2800" kern="1200" dirty="0" err="1" smtClean="0"/>
            <a:t>berbeda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jauh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dari</a:t>
          </a:r>
          <a:r>
            <a:rPr lang="en-US" altLang="en-US" sz="2800" kern="1200" dirty="0" smtClean="0"/>
            <a:t> yang </a:t>
          </a:r>
          <a:r>
            <a:rPr lang="en-US" altLang="en-US" sz="2800" kern="1200" dirty="0" err="1" smtClean="0"/>
            <a:t>konsumen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harapkan</a:t>
          </a:r>
          <a:r>
            <a:rPr lang="en-US" altLang="en-US" sz="2800" kern="1200" dirty="0" smtClean="0"/>
            <a:t>, </a:t>
          </a:r>
          <a:r>
            <a:rPr lang="en-US" altLang="en-US" sz="2800" kern="1200" dirty="0" err="1" smtClean="0"/>
            <a:t>akan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mendapat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lebih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banyak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perhatian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dari</a:t>
          </a:r>
          <a:r>
            <a:rPr lang="en-US" altLang="en-US" sz="2800" kern="1200" dirty="0" smtClean="0"/>
            <a:t> stimulus yang </a:t>
          </a:r>
          <a:r>
            <a:rPr lang="en-US" altLang="en-US" sz="2800" kern="1200" dirty="0" err="1" smtClean="0"/>
            <a:t>sesuai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dengan</a:t>
          </a:r>
          <a:r>
            <a:rPr lang="en-US" altLang="en-US" sz="2800" kern="1200" dirty="0" smtClean="0"/>
            <a:t> </a:t>
          </a:r>
          <a:r>
            <a:rPr lang="en-US" altLang="en-US" sz="2800" kern="1200" dirty="0" err="1" smtClean="0"/>
            <a:t>harapan</a:t>
          </a:r>
          <a:r>
            <a:rPr lang="en-US" altLang="en-US" sz="2800" kern="1200" dirty="0" smtClean="0"/>
            <a:t>.</a:t>
          </a:r>
          <a:endParaRPr lang="en-US" altLang="en-US" sz="2800" kern="1200" dirty="0" smtClean="0"/>
        </a:p>
      </dsp:txBody>
      <dsp:txXfrm>
        <a:off x="0" y="254341"/>
        <a:ext cx="8686800" cy="6260009"/>
      </dsp:txXfrm>
    </dsp:sp>
    <dsp:sp modelId="{2EF52140-1D26-4C27-902E-9B6B3E4FF21A}">
      <dsp:nvSpPr>
        <dsp:cNvPr id="0" name=""/>
        <dsp:cNvSpPr/>
      </dsp:nvSpPr>
      <dsp:spPr>
        <a:xfrm>
          <a:off x="122979" y="0"/>
          <a:ext cx="3590502" cy="356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Harapan</a:t>
          </a:r>
          <a:endParaRPr lang="en-US" sz="3100" b="1" kern="1200" dirty="0"/>
        </a:p>
      </dsp:txBody>
      <dsp:txXfrm>
        <a:off x="140388" y="17409"/>
        <a:ext cx="3555684" cy="321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BF341-402F-428A-B3A1-B993BBC19EFA}">
      <dsp:nvSpPr>
        <dsp:cNvPr id="0" name=""/>
        <dsp:cNvSpPr/>
      </dsp:nvSpPr>
      <dsp:spPr>
        <a:xfrm>
          <a:off x="0" y="166055"/>
          <a:ext cx="8258991" cy="553984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989" tIns="562356" rIns="64098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kern="1200" dirty="0" err="1" smtClean="0"/>
            <a:t>Seseorang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akan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melihat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produk</a:t>
          </a:r>
          <a:r>
            <a:rPr lang="en-US" altLang="en-US" sz="2700" kern="1200" dirty="0" smtClean="0"/>
            <a:t> yang </a:t>
          </a:r>
          <a:r>
            <a:rPr lang="en-US" altLang="en-US" sz="2700" kern="1200" dirty="0" err="1" smtClean="0"/>
            <a:t>mereka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butuhkan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dan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inginkan</a:t>
          </a:r>
          <a:r>
            <a:rPr lang="en-US" altLang="en-US" sz="2700" kern="1200" dirty="0" smtClean="0"/>
            <a:t>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kern="1200" smtClean="0"/>
            <a:t>Semakin kuat kebutuhannya, semakin besar kecenderungan untuk mengabaikan stimulus yang tidak berkaitan. </a:t>
          </a:r>
          <a:endParaRPr lang="en-US" altLang="en-US" sz="2700" kern="1200" dirty="0" smtClean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2700" kern="1200" dirty="0" smtClean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u="sng" kern="1200" smtClean="0"/>
            <a:t>Contoh:</a:t>
          </a:r>
          <a:endParaRPr lang="en-US" altLang="en-US" sz="2700" u="sng" kern="1200" dirty="0" smtClean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kern="1200" smtClean="0"/>
            <a:t>Membutuhkan mobil (majalah otomotif).</a:t>
          </a:r>
          <a:endParaRPr lang="en-US" altLang="en-US" sz="2700" kern="1200" dirty="0" smtClean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700" kern="1200" dirty="0" err="1" smtClean="0"/>
            <a:t>Kelebihan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berat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badan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memperhatikan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iklan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mengenai</a:t>
          </a:r>
          <a:r>
            <a:rPr lang="en-US" altLang="en-US" sz="2700" kern="1200" dirty="0" smtClean="0"/>
            <a:t> </a:t>
          </a:r>
          <a:r>
            <a:rPr lang="en-US" altLang="en-US" sz="2700" kern="1200" dirty="0" err="1" smtClean="0"/>
            <a:t>makanan</a:t>
          </a:r>
          <a:r>
            <a:rPr lang="en-US" altLang="en-US" sz="2700" kern="1200" dirty="0" smtClean="0"/>
            <a:t> diet.</a:t>
          </a:r>
          <a:endParaRPr lang="en-US" altLang="en-US" sz="2700" kern="1200" dirty="0" smtClean="0"/>
        </a:p>
      </dsp:txBody>
      <dsp:txXfrm>
        <a:off x="0" y="166055"/>
        <a:ext cx="8258991" cy="5539844"/>
      </dsp:txXfrm>
    </dsp:sp>
    <dsp:sp modelId="{FC774AC5-303A-4176-8095-9279C421025C}">
      <dsp:nvSpPr>
        <dsp:cNvPr id="0" name=""/>
        <dsp:cNvSpPr/>
      </dsp:nvSpPr>
      <dsp:spPr>
        <a:xfrm>
          <a:off x="97257" y="117906"/>
          <a:ext cx="3853058" cy="415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8519" tIns="0" rIns="21851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Motif</a:t>
          </a:r>
          <a:endParaRPr lang="en-US" sz="2700" b="1" kern="1200" dirty="0"/>
        </a:p>
      </dsp:txBody>
      <dsp:txXfrm>
        <a:off x="117553" y="138202"/>
        <a:ext cx="3812466" cy="375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5AB37-D900-4FCC-AD81-2F195606435F}">
      <dsp:nvSpPr>
        <dsp:cNvPr id="0" name=""/>
        <dsp:cNvSpPr/>
      </dsp:nvSpPr>
      <dsp:spPr>
        <a:xfrm>
          <a:off x="529" y="179534"/>
          <a:ext cx="2064092" cy="12384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Selective Exposure (</a:t>
          </a:r>
          <a:r>
            <a:rPr lang="en-US" sz="2500" kern="1200" dirty="0" err="1" smtClean="0"/>
            <a:t>Paparan</a:t>
          </a:r>
          <a:r>
            <a:rPr lang="en-US" sz="2500" kern="1200" dirty="0" smtClean="0"/>
            <a:t>)</a:t>
          </a:r>
          <a:endParaRPr lang="en-US" sz="2500" kern="1200" dirty="0"/>
        </a:p>
      </dsp:txBody>
      <dsp:txXfrm>
        <a:off x="529" y="179534"/>
        <a:ext cx="2064092" cy="1238455"/>
      </dsp:txXfrm>
    </dsp:sp>
    <dsp:sp modelId="{EA80B7E0-B3A7-499B-9000-4957D57ED81A}">
      <dsp:nvSpPr>
        <dsp:cNvPr id="0" name=""/>
        <dsp:cNvSpPr/>
      </dsp:nvSpPr>
      <dsp:spPr>
        <a:xfrm>
          <a:off x="2271030" y="179534"/>
          <a:ext cx="2064092" cy="1238455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Selective Attention (</a:t>
          </a:r>
          <a:r>
            <a:rPr lang="en-US" sz="2500" kern="1200" dirty="0" err="1" smtClean="0"/>
            <a:t>Perhatian</a:t>
          </a:r>
          <a:r>
            <a:rPr lang="en-US" sz="2500" kern="1200" dirty="0" smtClean="0"/>
            <a:t>)</a:t>
          </a:r>
        </a:p>
      </dsp:txBody>
      <dsp:txXfrm>
        <a:off x="2271030" y="179534"/>
        <a:ext cx="2064092" cy="1238455"/>
      </dsp:txXfrm>
    </dsp:sp>
    <dsp:sp modelId="{DDA39CC3-5838-4ED4-9957-E6B295BB2CE8}">
      <dsp:nvSpPr>
        <dsp:cNvPr id="0" name=""/>
        <dsp:cNvSpPr/>
      </dsp:nvSpPr>
      <dsp:spPr>
        <a:xfrm>
          <a:off x="529" y="1624398"/>
          <a:ext cx="2064092" cy="1238455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Perceptual Defense</a:t>
          </a:r>
          <a:endParaRPr lang="en-US" sz="2500" kern="1200" dirty="0"/>
        </a:p>
      </dsp:txBody>
      <dsp:txXfrm>
        <a:off x="529" y="1624398"/>
        <a:ext cx="2064092" cy="1238455"/>
      </dsp:txXfrm>
    </dsp:sp>
    <dsp:sp modelId="{8834FB9D-CCCE-4D9B-9E84-E5710A7B938E}">
      <dsp:nvSpPr>
        <dsp:cNvPr id="0" name=""/>
        <dsp:cNvSpPr/>
      </dsp:nvSpPr>
      <dsp:spPr>
        <a:xfrm>
          <a:off x="2271030" y="1624398"/>
          <a:ext cx="2064092" cy="1238455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Perceptual Blocking</a:t>
          </a:r>
          <a:endParaRPr lang="en-US" sz="2500" kern="1200" dirty="0"/>
        </a:p>
      </dsp:txBody>
      <dsp:txXfrm>
        <a:off x="2271030" y="1624398"/>
        <a:ext cx="2064092" cy="1238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0369A-189F-4C85-85C8-3E524A0B41E4}">
      <dsp:nvSpPr>
        <dsp:cNvPr id="0" name=""/>
        <dsp:cNvSpPr/>
      </dsp:nvSpPr>
      <dsp:spPr>
        <a:xfrm>
          <a:off x="0" y="5227216"/>
          <a:ext cx="838635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8332-EDC1-46DC-82EE-32C841A0E066}">
      <dsp:nvSpPr>
        <dsp:cNvPr id="0" name=""/>
        <dsp:cNvSpPr/>
      </dsp:nvSpPr>
      <dsp:spPr>
        <a:xfrm>
          <a:off x="0" y="3426049"/>
          <a:ext cx="838635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9FF53-A81F-45FB-A1E8-639CA493BF15}">
      <dsp:nvSpPr>
        <dsp:cNvPr id="0" name=""/>
        <dsp:cNvSpPr/>
      </dsp:nvSpPr>
      <dsp:spPr>
        <a:xfrm>
          <a:off x="0" y="1803863"/>
          <a:ext cx="838635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1991-6699-475F-B2C5-102896509725}">
      <dsp:nvSpPr>
        <dsp:cNvPr id="0" name=""/>
        <dsp:cNvSpPr/>
      </dsp:nvSpPr>
      <dsp:spPr>
        <a:xfrm>
          <a:off x="0" y="537109"/>
          <a:ext cx="8386355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2DBAE-5720-4A93-84EF-A44186B909B9}">
      <dsp:nvSpPr>
        <dsp:cNvPr id="0" name=""/>
        <dsp:cNvSpPr/>
      </dsp:nvSpPr>
      <dsp:spPr>
        <a:xfrm>
          <a:off x="2180452" y="5297"/>
          <a:ext cx="6205902" cy="53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80452" y="5297"/>
        <a:ext cx="6205902" cy="531811"/>
      </dsp:txXfrm>
    </dsp:sp>
    <dsp:sp modelId="{480C4711-F59C-40F9-9BB9-59B436DF3484}">
      <dsp:nvSpPr>
        <dsp:cNvPr id="0" name=""/>
        <dsp:cNvSpPr/>
      </dsp:nvSpPr>
      <dsp:spPr>
        <a:xfrm>
          <a:off x="0" y="5297"/>
          <a:ext cx="2180452" cy="5318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Selective Exposure</a:t>
          </a:r>
          <a:endParaRPr lang="en-US" sz="2000" kern="1200" dirty="0"/>
        </a:p>
      </dsp:txBody>
      <dsp:txXfrm>
        <a:off x="25966" y="31263"/>
        <a:ext cx="2128520" cy="505845"/>
      </dsp:txXfrm>
    </dsp:sp>
    <dsp:sp modelId="{02456541-8A95-441B-B64D-9C5864EF974F}">
      <dsp:nvSpPr>
        <dsp:cNvPr id="0" name=""/>
        <dsp:cNvSpPr/>
      </dsp:nvSpPr>
      <dsp:spPr>
        <a:xfrm>
          <a:off x="0" y="537109"/>
          <a:ext cx="8386355" cy="70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Konsumen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memperhatikan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iklan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mereka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anggap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menyenangkan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menghindari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menyakitkan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mengancam</a:t>
          </a:r>
          <a:r>
            <a:rPr lang="en-US" sz="1800" kern="1200" dirty="0" smtClean="0"/>
            <a:t>..</a:t>
          </a:r>
          <a:endParaRPr lang="en-US" sz="1800" kern="1200" dirty="0"/>
        </a:p>
      </dsp:txBody>
      <dsp:txXfrm>
        <a:off x="0" y="537109"/>
        <a:ext cx="8386355" cy="708351"/>
      </dsp:txXfrm>
    </dsp:sp>
    <dsp:sp modelId="{6E7899F4-E0FD-4376-BCCD-221B369278BF}">
      <dsp:nvSpPr>
        <dsp:cNvPr id="0" name=""/>
        <dsp:cNvSpPr/>
      </dsp:nvSpPr>
      <dsp:spPr>
        <a:xfrm>
          <a:off x="2180452" y="1272052"/>
          <a:ext cx="6205902" cy="53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180452" y="1272052"/>
        <a:ext cx="6205902" cy="531811"/>
      </dsp:txXfrm>
    </dsp:sp>
    <dsp:sp modelId="{38495D1C-995A-4829-B448-CB322BB4070A}">
      <dsp:nvSpPr>
        <dsp:cNvPr id="0" name=""/>
        <dsp:cNvSpPr/>
      </dsp:nvSpPr>
      <dsp:spPr>
        <a:xfrm>
          <a:off x="0" y="1272052"/>
          <a:ext cx="2180452" cy="5318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Selective Attention</a:t>
          </a:r>
          <a:endParaRPr lang="en-US" sz="2000" kern="1200" dirty="0"/>
        </a:p>
      </dsp:txBody>
      <dsp:txXfrm>
        <a:off x="25966" y="1298018"/>
        <a:ext cx="2128520" cy="505845"/>
      </dsp:txXfrm>
    </dsp:sp>
    <dsp:sp modelId="{5C6906F1-591C-4332-82BB-A79834D8C26F}">
      <dsp:nvSpPr>
        <dsp:cNvPr id="0" name=""/>
        <dsp:cNvSpPr/>
      </dsp:nvSpPr>
      <dsp:spPr>
        <a:xfrm>
          <a:off x="0" y="1803863"/>
          <a:ext cx="8386355" cy="10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Konsumen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memilih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sebuah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produk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memuaskan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kebutuhan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mengabaikan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1803863"/>
        <a:ext cx="8386355" cy="1063783"/>
      </dsp:txXfrm>
    </dsp:sp>
    <dsp:sp modelId="{56B6DABD-9E31-4BE8-A153-94E62E3EC776}">
      <dsp:nvSpPr>
        <dsp:cNvPr id="0" name=""/>
        <dsp:cNvSpPr/>
      </dsp:nvSpPr>
      <dsp:spPr>
        <a:xfrm>
          <a:off x="2180452" y="2894237"/>
          <a:ext cx="6205902" cy="53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180452" y="2894237"/>
        <a:ext cx="6205902" cy="531811"/>
      </dsp:txXfrm>
    </dsp:sp>
    <dsp:sp modelId="{F483C68A-563B-4100-9F65-99FC880D1B57}">
      <dsp:nvSpPr>
        <dsp:cNvPr id="0" name=""/>
        <dsp:cNvSpPr/>
      </dsp:nvSpPr>
      <dsp:spPr>
        <a:xfrm>
          <a:off x="0" y="3200401"/>
          <a:ext cx="2180452" cy="5318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Perceptual Defense</a:t>
          </a:r>
          <a:endParaRPr lang="en-US" sz="2000" kern="1200" dirty="0"/>
        </a:p>
      </dsp:txBody>
      <dsp:txXfrm>
        <a:off x="25966" y="3226367"/>
        <a:ext cx="2128520" cy="505845"/>
      </dsp:txXfrm>
    </dsp:sp>
    <dsp:sp modelId="{4ED56387-EBAC-4448-B325-C5B6601B6E8F}">
      <dsp:nvSpPr>
        <dsp:cNvPr id="0" name=""/>
        <dsp:cNvSpPr/>
      </dsp:nvSpPr>
      <dsp:spPr>
        <a:xfrm>
          <a:off x="0" y="3426049"/>
          <a:ext cx="8386355" cy="1242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Konsumen secara tidak sadar mengeluarkan rangsangan yang mereka temukan mengancam secara psikologis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Ex: </a:t>
          </a:r>
          <a:r>
            <a:rPr lang="en-US" sz="1800" kern="1200" dirty="0" err="1" smtClean="0"/>
            <a:t>peringatan</a:t>
          </a:r>
          <a:r>
            <a:rPr lang="en-US" sz="1800" kern="1200" dirty="0" smtClean="0"/>
            <a:t> “MEROKOK DAPAT MERUSAK KESEHATAN” (defense)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bungkus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rokok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diganti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gambar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3426049"/>
        <a:ext cx="8386355" cy="1242764"/>
      </dsp:txXfrm>
    </dsp:sp>
    <dsp:sp modelId="{3413EB51-5C0B-4755-A479-7B39D4BBAFBD}">
      <dsp:nvSpPr>
        <dsp:cNvPr id="0" name=""/>
        <dsp:cNvSpPr/>
      </dsp:nvSpPr>
      <dsp:spPr>
        <a:xfrm>
          <a:off x="2180452" y="4695404"/>
          <a:ext cx="6205902" cy="53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180452" y="4695404"/>
        <a:ext cx="6205902" cy="531811"/>
      </dsp:txXfrm>
    </dsp:sp>
    <dsp:sp modelId="{3CAABCCA-E10F-4E8C-AC3E-EAC19CB77380}">
      <dsp:nvSpPr>
        <dsp:cNvPr id="0" name=""/>
        <dsp:cNvSpPr/>
      </dsp:nvSpPr>
      <dsp:spPr>
        <a:xfrm>
          <a:off x="0" y="5029201"/>
          <a:ext cx="2180452" cy="5318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Perceptual Blocking</a:t>
          </a:r>
          <a:endParaRPr lang="en-US" sz="2000" kern="1200" dirty="0"/>
        </a:p>
      </dsp:txBody>
      <dsp:txXfrm>
        <a:off x="25966" y="5055167"/>
        <a:ext cx="2128520" cy="505845"/>
      </dsp:txXfrm>
    </dsp:sp>
    <dsp:sp modelId="{18ED396F-83EB-4D6E-9496-D78C50E8D530}">
      <dsp:nvSpPr>
        <dsp:cNvPr id="0" name=""/>
        <dsp:cNvSpPr/>
      </dsp:nvSpPr>
      <dsp:spPr>
        <a:xfrm>
          <a:off x="0" y="5227216"/>
          <a:ext cx="8386355" cy="10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Konsumen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melindungi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rangsangan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mereka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anggap</a:t>
          </a:r>
          <a:r>
            <a:rPr lang="en-US" sz="1800" kern="1200" dirty="0" smtClean="0"/>
            <a:t> negative (</a:t>
          </a:r>
          <a:r>
            <a:rPr lang="en-US" sz="1800" kern="1200" dirty="0" err="1" smtClean="0"/>
            <a:t>iklan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diulang-ulang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</a:t>
          </a:r>
          <a:r>
            <a:rPr lang="en-US" sz="1800" kern="1200" dirty="0" smtClean="0"/>
            <a:t> running text)</a:t>
          </a:r>
          <a:endParaRPr lang="en-US" sz="1800" kern="1200" dirty="0"/>
        </a:p>
      </dsp:txBody>
      <dsp:txXfrm>
        <a:off x="0" y="5227216"/>
        <a:ext cx="8386355" cy="1063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9A70-1160-4076-BA4C-CB0A73DFA859}">
      <dsp:nvSpPr>
        <dsp:cNvPr id="0" name=""/>
        <dsp:cNvSpPr/>
      </dsp:nvSpPr>
      <dsp:spPr>
        <a:xfrm>
          <a:off x="0" y="47847"/>
          <a:ext cx="777240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16560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err="1" smtClean="0"/>
            <a:t>Satu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bagian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dari</a:t>
          </a:r>
          <a:r>
            <a:rPr lang="en-US" altLang="en-US" sz="2400" kern="1200" dirty="0" smtClean="0"/>
            <a:t> stimulus </a:t>
          </a:r>
          <a:r>
            <a:rPr lang="en-US" altLang="en-US" sz="2400" kern="1200" dirty="0" err="1" smtClean="0"/>
            <a:t>akan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mendominasi</a:t>
          </a:r>
          <a:r>
            <a:rPr lang="en-US" altLang="en-US" sz="2400" kern="1200" dirty="0" smtClean="0"/>
            <a:t> </a:t>
          </a:r>
          <a:r>
            <a:rPr lang="en-US" altLang="en-US" sz="2400" i="1" kern="1200" dirty="0" smtClean="0"/>
            <a:t>(the figure)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dan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bagian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lainnya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akan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menjadi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latar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belakang</a:t>
          </a:r>
          <a:r>
            <a:rPr lang="en-US" altLang="en-US" sz="2400" kern="1200" dirty="0" smtClean="0"/>
            <a:t> </a:t>
          </a:r>
          <a:r>
            <a:rPr lang="en-US" altLang="en-US" sz="2400" i="1" kern="1200" dirty="0" smtClean="0"/>
            <a:t>(the ground).</a:t>
          </a:r>
          <a:r>
            <a:rPr lang="en-US" altLang="en-US" sz="2400" kern="1200" dirty="0" smtClean="0"/>
            <a:t> </a:t>
          </a:r>
          <a:endParaRPr lang="en-US" sz="2400" kern="1200" dirty="0"/>
        </a:p>
      </dsp:txBody>
      <dsp:txXfrm>
        <a:off x="0" y="47847"/>
        <a:ext cx="7772400" cy="1871100"/>
      </dsp:txXfrm>
    </dsp:sp>
    <dsp:sp modelId="{E301D37B-C5AE-4811-AE2C-29CDDD408F32}">
      <dsp:nvSpPr>
        <dsp:cNvPr id="0" name=""/>
        <dsp:cNvSpPr/>
      </dsp:nvSpPr>
      <dsp:spPr>
        <a:xfrm>
          <a:off x="388620" y="9923"/>
          <a:ext cx="5440680" cy="4586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Figure and Ground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1011" y="32314"/>
        <a:ext cx="5395898" cy="413901"/>
      </dsp:txXfrm>
    </dsp:sp>
    <dsp:sp modelId="{A58E7DF7-997D-4769-B5E3-012C31F1A950}">
      <dsp:nvSpPr>
        <dsp:cNvPr id="0" name=""/>
        <dsp:cNvSpPr/>
      </dsp:nvSpPr>
      <dsp:spPr>
        <a:xfrm>
          <a:off x="0" y="2082223"/>
          <a:ext cx="7772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16560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err="1" smtClean="0"/>
            <a:t>Konsumen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cenderung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untuk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mengelompokkan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objek</a:t>
          </a:r>
          <a:r>
            <a:rPr lang="en-US" altLang="en-US" sz="2400" kern="1200" dirty="0" smtClean="0"/>
            <a:t> yang </a:t>
          </a:r>
          <a:r>
            <a:rPr lang="en-US" altLang="en-US" sz="2400" kern="1200" dirty="0" err="1" smtClean="0"/>
            <a:t>mempunyai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karakteristik</a:t>
          </a:r>
          <a:r>
            <a:rPr lang="en-US" altLang="en-US" sz="2400" kern="1200" dirty="0" smtClean="0"/>
            <a:t> </a:t>
          </a:r>
          <a:r>
            <a:rPr lang="en-US" altLang="en-US" sz="2400" kern="1200" dirty="0" err="1" smtClean="0"/>
            <a:t>fisik</a:t>
          </a:r>
          <a:r>
            <a:rPr lang="en-US" altLang="en-US" sz="2400" kern="1200" dirty="0" smtClean="0"/>
            <a:t> yang </a:t>
          </a:r>
          <a:r>
            <a:rPr lang="en-US" altLang="en-US" sz="2400" kern="1200" dirty="0" err="1" smtClean="0"/>
            <a:t>sama</a:t>
          </a:r>
          <a:r>
            <a:rPr lang="en-US" altLang="en-US" sz="2400" kern="1200" dirty="0" smtClean="0"/>
            <a:t>. </a:t>
          </a:r>
          <a:endParaRPr lang="en-US" sz="2400" kern="1200" dirty="0"/>
        </a:p>
      </dsp:txBody>
      <dsp:txXfrm>
        <a:off x="0" y="2082223"/>
        <a:ext cx="7772400" cy="1247400"/>
      </dsp:txXfrm>
    </dsp:sp>
    <dsp:sp modelId="{754173F3-2939-411A-A6DC-6F0B02416103}">
      <dsp:nvSpPr>
        <dsp:cNvPr id="0" name=""/>
        <dsp:cNvSpPr/>
      </dsp:nvSpPr>
      <dsp:spPr>
        <a:xfrm>
          <a:off x="388620" y="2041883"/>
          <a:ext cx="5440680" cy="47215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Grouping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1669" y="2064932"/>
        <a:ext cx="5394582" cy="426057"/>
      </dsp:txXfrm>
    </dsp:sp>
    <dsp:sp modelId="{700B2FE5-560C-4215-8D33-5B846E284C64}">
      <dsp:nvSpPr>
        <dsp:cNvPr id="0" name=""/>
        <dsp:cNvSpPr/>
      </dsp:nvSpPr>
      <dsp:spPr>
        <a:xfrm>
          <a:off x="0" y="3510901"/>
          <a:ext cx="7772400" cy="1659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16560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/>
            <a:t>Orang </a:t>
          </a:r>
          <a:r>
            <a:rPr lang="en-US" altLang="en-US" sz="2400" b="0" kern="1200" dirty="0" err="1" smtClean="0"/>
            <a:t>cenderung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mempersepsikan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sebuah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gambaran</a:t>
          </a:r>
          <a:r>
            <a:rPr lang="en-US" altLang="en-US" sz="2400" b="0" kern="1200" dirty="0" smtClean="0"/>
            <a:t> yang </a:t>
          </a:r>
          <a:r>
            <a:rPr lang="en-US" altLang="en-US" sz="2400" b="0" kern="1200" dirty="0" err="1" smtClean="0"/>
            <a:t>tidak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lengkap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menjadi</a:t>
          </a:r>
          <a:r>
            <a:rPr lang="en-US" altLang="en-US" sz="2400" b="0" kern="1200" dirty="0" smtClean="0"/>
            <a:t> </a:t>
          </a:r>
          <a:r>
            <a:rPr lang="en-US" altLang="en-US" sz="2400" b="0" kern="1200" dirty="0" err="1" smtClean="0"/>
            <a:t>lengkap</a:t>
          </a:r>
          <a:r>
            <a:rPr lang="en-US" altLang="en-US" sz="2400" b="0" kern="1200" dirty="0" smtClean="0"/>
            <a:t>. 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0" kern="1200" dirty="0"/>
        </a:p>
      </dsp:txBody>
      <dsp:txXfrm>
        <a:off x="0" y="3510901"/>
        <a:ext cx="7772400" cy="1659863"/>
      </dsp:txXfrm>
    </dsp:sp>
    <dsp:sp modelId="{C106E763-4B63-4C20-8869-1C4CBD774C5A}">
      <dsp:nvSpPr>
        <dsp:cNvPr id="0" name=""/>
        <dsp:cNvSpPr/>
      </dsp:nvSpPr>
      <dsp:spPr>
        <a:xfrm>
          <a:off x="388620" y="3435979"/>
          <a:ext cx="5440680" cy="49015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Closure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2548" y="3459907"/>
        <a:ext cx="5392824" cy="442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DEA25-01A2-46AE-BAF9-29A77677BAE0}">
      <dsp:nvSpPr>
        <dsp:cNvPr id="0" name=""/>
        <dsp:cNvSpPr/>
      </dsp:nvSpPr>
      <dsp:spPr>
        <a:xfrm>
          <a:off x="0" y="0"/>
          <a:ext cx="8155641" cy="911430"/>
        </a:xfrm>
        <a:prstGeom prst="roundRect">
          <a:avLst/>
        </a:prstGeom>
        <a:solidFill>
          <a:srgbClr val="954EC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Stereotypes</a:t>
          </a:r>
          <a:endParaRPr lang="en-US" sz="3800" kern="1200" dirty="0"/>
        </a:p>
      </dsp:txBody>
      <dsp:txXfrm>
        <a:off x="44492" y="44492"/>
        <a:ext cx="8066657" cy="822446"/>
      </dsp:txXfrm>
    </dsp:sp>
    <dsp:sp modelId="{E6981E08-F281-4A9A-A208-2CF58E2844C9}">
      <dsp:nvSpPr>
        <dsp:cNvPr id="0" name=""/>
        <dsp:cNvSpPr/>
      </dsp:nvSpPr>
      <dsp:spPr>
        <a:xfrm>
          <a:off x="0" y="930345"/>
          <a:ext cx="8155641" cy="114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4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Gambaran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selalu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pikiran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seseorang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mengenai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makna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macam</a:t>
          </a:r>
          <a:r>
            <a:rPr lang="en-US" sz="2400" kern="1200" dirty="0" smtClean="0"/>
            <a:t> stimuli.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930345"/>
        <a:ext cx="8155641" cy="1140570"/>
      </dsp:txXfrm>
    </dsp:sp>
    <dsp:sp modelId="{B484CB89-8404-4A1F-9277-351A54AAD83E}">
      <dsp:nvSpPr>
        <dsp:cNvPr id="0" name=""/>
        <dsp:cNvSpPr/>
      </dsp:nvSpPr>
      <dsp:spPr>
        <a:xfrm>
          <a:off x="0" y="2070915"/>
          <a:ext cx="8155641" cy="911430"/>
        </a:xfrm>
        <a:prstGeom prst="roundRect">
          <a:avLst/>
        </a:prstGeom>
        <a:solidFill>
          <a:srgbClr val="653A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Physical Appearances</a:t>
          </a:r>
          <a:endParaRPr lang="en-US" sz="3800" kern="1200" dirty="0"/>
        </a:p>
      </dsp:txBody>
      <dsp:txXfrm>
        <a:off x="44492" y="2115407"/>
        <a:ext cx="8066657" cy="822446"/>
      </dsp:txXfrm>
    </dsp:sp>
    <dsp:sp modelId="{423B3A8E-CE66-427C-93A9-425A19148966}">
      <dsp:nvSpPr>
        <dsp:cNvPr id="0" name=""/>
        <dsp:cNvSpPr/>
      </dsp:nvSpPr>
      <dsp:spPr>
        <a:xfrm>
          <a:off x="0" y="2982345"/>
          <a:ext cx="8155641" cy="149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4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Konsumen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cenderung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kualitas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mereka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asosiasikan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orang-orang </a:t>
          </a:r>
          <a:r>
            <a:rPr lang="en-US" sz="2400" kern="1200" dirty="0" err="1" smtClean="0"/>
            <a:t>tertentu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sesuai</a:t>
          </a:r>
          <a:r>
            <a:rPr lang="en-US" sz="2400" kern="1200" dirty="0" smtClean="0"/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Penting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pemilihan</a:t>
          </a:r>
          <a:r>
            <a:rPr lang="en-US" sz="2400" kern="1200" dirty="0" smtClean="0"/>
            <a:t> model </a:t>
          </a:r>
          <a:r>
            <a:rPr lang="en-US" sz="2400" kern="1200" dirty="0" err="1" smtClean="0"/>
            <a:t>iklan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karena</a:t>
          </a:r>
          <a:r>
            <a:rPr lang="en-US" sz="2400" kern="1200" dirty="0" smtClean="0"/>
            <a:t> model yang </a:t>
          </a:r>
          <a:r>
            <a:rPr lang="en-US" sz="2400" kern="1200" dirty="0" err="1" smtClean="0"/>
            <a:t>menarik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lebih</a:t>
          </a:r>
          <a:r>
            <a:rPr lang="en-US" sz="2400" kern="1200" dirty="0" smtClean="0"/>
            <a:t> persuasive.</a:t>
          </a:r>
          <a:endParaRPr lang="en-US" sz="2400" kern="1200" dirty="0"/>
        </a:p>
      </dsp:txBody>
      <dsp:txXfrm>
        <a:off x="0" y="2982345"/>
        <a:ext cx="8155641" cy="149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7036-802E-4CA6-9E08-855F34DB9B8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A199-7ABD-4BC4-AEC5-096561D6A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A199-7ABD-4BC4-AEC5-096561D6A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keuntungannya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bersih,tapi</a:t>
            </a:r>
            <a:r>
              <a:rPr lang="en-US" baseline="0" dirty="0" smtClean="0"/>
              <a:t> masing2 </a:t>
            </a:r>
            <a:r>
              <a:rPr lang="en-US" baseline="0" dirty="0" err="1" smtClean="0"/>
              <a:t>merek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kekuatan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spesifik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</a:t>
            </a:r>
            <a:r>
              <a:rPr lang="en-US" baseline="0" dirty="0" smtClean="0"/>
              <a:t>. Ada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detergen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Etos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lingkungan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kedelai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selulosa</a:t>
            </a:r>
            <a:endParaRPr lang="en-US" baseline="0" dirty="0" smtClean="0"/>
          </a:p>
          <a:p>
            <a:r>
              <a:rPr lang="en-US" baseline="0" dirty="0" err="1" smtClean="0"/>
              <a:t>Caldrea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detergen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kacang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diformulasikan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bayi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anak2,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menghilangkan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noda</a:t>
            </a:r>
            <a:endParaRPr lang="en-US" baseline="0" dirty="0" smtClean="0"/>
          </a:p>
          <a:p>
            <a:r>
              <a:rPr lang="en-US" baseline="0" dirty="0" smtClean="0"/>
              <a:t>Cheer : </a:t>
            </a:r>
            <a:r>
              <a:rPr lang="en-US" baseline="0" dirty="0" err="1" smtClean="0"/>
              <a:t>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 P&amp;G laundry, </a:t>
            </a:r>
            <a:r>
              <a:rPr lang="en-US" baseline="0" dirty="0" err="1" smtClean="0"/>
              <a:t>datang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bubuk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pemutih</a:t>
            </a:r>
            <a:endParaRPr lang="en-US" baseline="0" dirty="0" smtClean="0"/>
          </a:p>
          <a:p>
            <a:r>
              <a:rPr lang="en-US" baseline="0" dirty="0" smtClean="0"/>
              <a:t>Ivory :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P&amp;G, </a:t>
            </a:r>
            <a:r>
              <a:rPr lang="en-US" baseline="0" dirty="0" err="1" smtClean="0"/>
              <a:t>menjanjikan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pembersihan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kemurnian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sederhana</a:t>
            </a:r>
            <a:endParaRPr lang="en-US" baseline="0" dirty="0" smtClean="0"/>
          </a:p>
          <a:p>
            <a:r>
              <a:rPr lang="en-US" baseline="0" dirty="0" smtClean="0"/>
              <a:t>Tide : </a:t>
            </a:r>
            <a:r>
              <a:rPr lang="en-US" baseline="0" dirty="0" err="1" smtClean="0"/>
              <a:t>detergen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terlaris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Amerika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Serikat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P&amp;G, </a:t>
            </a:r>
            <a:r>
              <a:rPr lang="en-US" baseline="0" dirty="0" err="1" smtClean="0"/>
              <a:t>pembersih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perawatan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terbaik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35B9-9444-465E-A1C0-DFB18D11C7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488C-49E0-4CA0-845F-A53093B4971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ED4A-5425-403A-B776-2FE533C5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6 Consumer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Medina Juliana</a:t>
            </a:r>
          </a:p>
          <a:p>
            <a:r>
              <a:rPr lang="en-US" dirty="0" smtClean="0"/>
              <a:t>Muhammad </a:t>
            </a:r>
            <a:r>
              <a:rPr lang="en-US" dirty="0" err="1" smtClean="0"/>
              <a:t>Faqih</a:t>
            </a:r>
            <a:endParaRPr lang="en-US" dirty="0" smtClean="0"/>
          </a:p>
          <a:p>
            <a:r>
              <a:rPr lang="en-US" dirty="0" smtClean="0"/>
              <a:t>Muhammad Reza M.</a:t>
            </a:r>
          </a:p>
          <a:p>
            <a:r>
              <a:rPr lang="en-US" dirty="0" err="1" smtClean="0"/>
              <a:t>Naila</a:t>
            </a:r>
            <a:r>
              <a:rPr lang="en-US" dirty="0" smtClean="0"/>
              <a:t> </a:t>
            </a:r>
            <a:r>
              <a:rPr lang="en-US" dirty="0" err="1" smtClean="0"/>
              <a:t>Diyaul</a:t>
            </a:r>
            <a:r>
              <a:rPr lang="en-US" dirty="0" smtClean="0"/>
              <a:t> </a:t>
            </a:r>
            <a:r>
              <a:rPr lang="en-US" dirty="0" err="1" smtClean="0"/>
              <a:t>Aulia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Yordan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8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996295"/>
              </p:ext>
            </p:extLst>
          </p:nvPr>
        </p:nvGraphicFramePr>
        <p:xfrm>
          <a:off x="152400" y="762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2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4097"/>
            <a:ext cx="4365114" cy="327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94063"/>
            <a:ext cx="48037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72539"/>
              </p:ext>
            </p:extLst>
          </p:nvPr>
        </p:nvGraphicFramePr>
        <p:xfrm>
          <a:off x="480060" y="613954"/>
          <a:ext cx="8258991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4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502" y="63450"/>
            <a:ext cx="3433418" cy="10693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elektif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73" y="1359216"/>
            <a:ext cx="8372993" cy="1975656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cs typeface="Arial" panose="020B0604020202020204" pitchFamily="34" charset="0"/>
              </a:rPr>
              <a:t>Konsumen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memilih</a:t>
            </a:r>
            <a:r>
              <a:rPr lang="en-US" sz="2400" dirty="0">
                <a:cs typeface="Arial" panose="020B0604020202020204" pitchFamily="34" charset="0"/>
              </a:rPr>
              <a:t> stimulus </a:t>
            </a:r>
            <a:r>
              <a:rPr lang="en-US" sz="2400" dirty="0" err="1">
                <a:cs typeface="Arial" panose="020B0604020202020204" pitchFamily="34" charset="0"/>
              </a:rPr>
              <a:t>berdasarkan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pada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harapan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dan</a:t>
            </a:r>
            <a:r>
              <a:rPr lang="en-US" sz="2400" dirty="0">
                <a:cs typeface="Arial" panose="020B0604020202020204" pitchFamily="34" charset="0"/>
              </a:rPr>
              <a:t> motif yang </a:t>
            </a:r>
            <a:r>
              <a:rPr lang="en-US" sz="2400" dirty="0" err="1">
                <a:cs typeface="Arial" panose="020B0604020202020204" pitchFamily="34" charset="0"/>
              </a:rPr>
              <a:t>sesuai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dengan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dirinya</a:t>
            </a:r>
            <a:r>
              <a:rPr lang="en-US" sz="2400" dirty="0"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Faktor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tersebut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memunculkan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empat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konsep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penting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tentang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persepsi</a:t>
            </a:r>
            <a:r>
              <a:rPr lang="en-US" sz="2400" dirty="0">
                <a:cs typeface="Arial" panose="020B0604020202020204" pitchFamily="34" charset="0"/>
              </a:rPr>
              <a:t>: </a:t>
            </a:r>
          </a:p>
          <a:p>
            <a:endParaRPr lang="en-US" sz="2400" cap="none" dirty="0"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3578516"/>
              </p:ext>
            </p:extLst>
          </p:nvPr>
        </p:nvGraphicFramePr>
        <p:xfrm>
          <a:off x="2410384" y="3334872"/>
          <a:ext cx="4335652" cy="304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6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93247"/>
              </p:ext>
            </p:extLst>
          </p:nvPr>
        </p:nvGraphicFramePr>
        <p:xfrm>
          <a:off x="304800" y="76200"/>
          <a:ext cx="8386355" cy="62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6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"/>
            <a:ext cx="5486400" cy="1143000"/>
          </a:xfrm>
        </p:spPr>
        <p:txBody>
          <a:bodyPr/>
          <a:lstStyle/>
          <a:p>
            <a:r>
              <a:rPr lang="en-US" dirty="0" smtClean="0"/>
              <a:t>Selective Exposure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r="10000"/>
          <a:stretch/>
        </p:blipFill>
        <p:spPr>
          <a:xfrm>
            <a:off x="304799" y="1404938"/>
            <a:ext cx="4953001" cy="33337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3288"/>
          <a:stretch/>
        </p:blipFill>
        <p:spPr>
          <a:xfrm>
            <a:off x="4114800" y="3505200"/>
            <a:ext cx="4724400" cy="3113881"/>
          </a:xfrm>
        </p:spPr>
      </p:pic>
    </p:spTree>
    <p:extLst>
      <p:ext uri="{BB962C8B-B14F-4D97-AF65-F5344CB8AC3E}">
        <p14:creationId xmlns:p14="http://schemas.microsoft.com/office/powerpoint/2010/main" val="10335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/>
          <a:stretch/>
        </p:blipFill>
        <p:spPr>
          <a:xfrm>
            <a:off x="838200" y="1447800"/>
            <a:ext cx="2819400" cy="4805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5530249" y="1554005"/>
            <a:ext cx="2851751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674" y="2743200"/>
            <a:ext cx="1409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&amp;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kualitas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9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314" y="228600"/>
            <a:ext cx="52578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Perceptual Defense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r="2000"/>
          <a:stretch/>
        </p:blipFill>
        <p:spPr>
          <a:xfrm>
            <a:off x="152400" y="1417638"/>
            <a:ext cx="4304427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1833"/>
          <a:stretch/>
        </p:blipFill>
        <p:spPr>
          <a:xfrm>
            <a:off x="4572000" y="3429000"/>
            <a:ext cx="4419600" cy="30376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52900" y="2209800"/>
            <a:ext cx="5257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Perceptual Blocking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2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73579"/>
              </p:ext>
            </p:extLst>
          </p:nvPr>
        </p:nvGraphicFramePr>
        <p:xfrm>
          <a:off x="723900" y="1219200"/>
          <a:ext cx="7772400" cy="521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2. </a:t>
            </a:r>
            <a:r>
              <a:rPr lang="en-US" sz="4400" dirty="0" err="1"/>
              <a:t>Organisasi</a:t>
            </a:r>
            <a:r>
              <a:rPr lang="en-US" sz="4400" dirty="0"/>
              <a:t> </a:t>
            </a:r>
            <a:r>
              <a:rPr lang="en-US" sz="4400" dirty="0" err="1"/>
              <a:t>Perseptual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4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02" y="215106"/>
            <a:ext cx="7773338" cy="1596177"/>
          </a:xfrm>
        </p:spPr>
        <p:txBody>
          <a:bodyPr/>
          <a:lstStyle/>
          <a:p>
            <a:r>
              <a:rPr lang="en-US" dirty="0" smtClean="0"/>
              <a:t>Figure &amp; </a:t>
            </a:r>
            <a:r>
              <a:rPr lang="en-US" dirty="0" smtClean="0"/>
              <a:t>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7086600" cy="4370046"/>
          </a:xfrm>
        </p:spPr>
      </p:pic>
    </p:spTree>
    <p:extLst>
      <p:ext uri="{BB962C8B-B14F-4D97-AF65-F5344CB8AC3E}">
        <p14:creationId xmlns:p14="http://schemas.microsoft.com/office/powerpoint/2010/main" val="19781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Sensory Dynamics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Persepsi</a:t>
            </a:r>
            <a:r>
              <a:rPr lang="id-ID" dirty="0" smtClean="0"/>
              <a:t>: </a:t>
            </a:r>
            <a:r>
              <a:rPr lang="id-ID" dirty="0"/>
              <a:t>P</a:t>
            </a:r>
            <a:r>
              <a:rPr lang="id-ID" dirty="0" smtClean="0"/>
              <a:t>roses </a:t>
            </a:r>
            <a:r>
              <a:rPr lang="id-ID" dirty="0"/>
              <a:t>di </a:t>
            </a:r>
            <a:r>
              <a:rPr lang="id-ID" dirty="0" smtClean="0"/>
              <a:t>mana </a:t>
            </a:r>
            <a:r>
              <a:rPr lang="id-ID" dirty="0"/>
              <a:t>individu memilih, mengatur, dan menafsirkan rangsangan menjadi gambaran yang bermakna dan </a:t>
            </a:r>
            <a:r>
              <a:rPr lang="id-ID" dirty="0" smtClean="0"/>
              <a:t>berhubungan.</a:t>
            </a:r>
          </a:p>
          <a:p>
            <a:pPr marL="0" indent="0">
              <a:buNone/>
            </a:pPr>
            <a:r>
              <a:rPr lang="id-ID" b="1" dirty="0" smtClean="0"/>
              <a:t>Sensasi</a:t>
            </a:r>
            <a:r>
              <a:rPr lang="id-ID" dirty="0" smtClean="0"/>
              <a:t>: Respon </a:t>
            </a:r>
            <a:r>
              <a:rPr lang="id-ID" dirty="0"/>
              <a:t>langsung dari organ-organ sensorik terhadap </a:t>
            </a:r>
            <a:r>
              <a:rPr lang="id-ID" smtClean="0"/>
              <a:t>rangsangan.   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24216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557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219200"/>
            <a:ext cx="4343400" cy="5029200"/>
          </a:xfrm>
        </p:spPr>
      </p:pic>
    </p:spTree>
    <p:extLst>
      <p:ext uri="{BB962C8B-B14F-4D97-AF65-F5344CB8AC3E}">
        <p14:creationId xmlns:p14="http://schemas.microsoft.com/office/powerpoint/2010/main" val="41206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0"/>
            <a:ext cx="7773338" cy="159617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erseptual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cap="none" dirty="0" err="1" smtClean="0">
                <a:cs typeface="Arial" panose="020B0604020202020204" pitchFamily="34" charset="0"/>
              </a:rPr>
              <a:t>Pengambilan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citra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atau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pemberian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makna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oleh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konsumen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terhadap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sebuah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produk</a:t>
            </a:r>
            <a:r>
              <a:rPr lang="en-US" sz="2400" cap="none" dirty="0" smtClean="0">
                <a:cs typeface="Arial" panose="020B0604020202020204" pitchFamily="34" charset="0"/>
              </a:rPr>
              <a:t>.</a:t>
            </a:r>
          </a:p>
          <a:p>
            <a:r>
              <a:rPr lang="en-US" sz="2400" u="sng" cap="none" dirty="0" err="1" smtClean="0">
                <a:cs typeface="Arial" panose="020B0604020202020204" pitchFamily="34" charset="0"/>
              </a:rPr>
              <a:t>Contoh</a:t>
            </a:r>
            <a:r>
              <a:rPr lang="en-US" sz="2400" cap="none" dirty="0" smtClean="0">
                <a:cs typeface="Arial" panose="020B0604020202020204" pitchFamily="34" charset="0"/>
              </a:rPr>
              <a:t>: </a:t>
            </a:r>
            <a:r>
              <a:rPr lang="en-US" sz="2400" cap="none" dirty="0" err="1" smtClean="0">
                <a:cs typeface="Arial" panose="020B0604020202020204" pitchFamily="34" charset="0"/>
              </a:rPr>
              <a:t>Setelah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mengetahui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spesifik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mobil</a:t>
            </a:r>
            <a:r>
              <a:rPr lang="en-US" sz="2400" cap="none" dirty="0" smtClean="0">
                <a:cs typeface="Arial" panose="020B0604020202020204" pitchFamily="34" charset="0"/>
              </a:rPr>
              <a:t> yang </a:t>
            </a:r>
            <a:r>
              <a:rPr lang="en-US" sz="2400" cap="none" dirty="0" err="1" smtClean="0">
                <a:cs typeface="Arial" panose="020B0604020202020204" pitchFamily="34" charset="0"/>
              </a:rPr>
              <a:t>dibutuhkan</a:t>
            </a:r>
            <a:r>
              <a:rPr lang="en-US" sz="2400" cap="none" dirty="0" smtClean="0">
                <a:cs typeface="Arial" panose="020B0604020202020204" pitchFamily="34" charset="0"/>
              </a:rPr>
              <a:t>, </a:t>
            </a:r>
            <a:r>
              <a:rPr lang="en-US" sz="2400" cap="none" dirty="0" err="1" smtClean="0">
                <a:cs typeface="Arial" panose="020B0604020202020204" pitchFamily="34" charset="0"/>
              </a:rPr>
              <a:t>akan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tercipta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makna</a:t>
            </a:r>
            <a:r>
              <a:rPr lang="en-US" sz="2400" cap="none" dirty="0" smtClean="0">
                <a:cs typeface="Arial" panose="020B0604020202020204" pitchFamily="34" charset="0"/>
              </a:rPr>
              <a:t> yang </a:t>
            </a:r>
            <a:r>
              <a:rPr lang="en-US" sz="2400" cap="none" dirty="0" err="1" smtClean="0">
                <a:cs typeface="Arial" panose="020B0604020202020204" pitchFamily="34" charset="0"/>
              </a:rPr>
              <a:t>khas</a:t>
            </a:r>
            <a:r>
              <a:rPr lang="en-US" sz="2400" cap="none" dirty="0" smtClean="0">
                <a:cs typeface="Arial" panose="020B0604020202020204" pitchFamily="34" charset="0"/>
              </a:rPr>
              <a:t> yang </a:t>
            </a:r>
            <a:r>
              <a:rPr lang="en-US" sz="2400" cap="none" dirty="0" err="1" smtClean="0">
                <a:cs typeface="Arial" panose="020B0604020202020204" pitchFamily="34" charset="0"/>
              </a:rPr>
              <a:t>melekat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pada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produk</a:t>
            </a:r>
            <a:r>
              <a:rPr lang="en-US" sz="2400" cap="none" dirty="0" smtClean="0">
                <a:cs typeface="Arial" panose="020B0604020202020204" pitchFamily="34" charset="0"/>
              </a:rPr>
              <a:t> </a:t>
            </a:r>
            <a:r>
              <a:rPr lang="en-US" sz="2400" cap="none" dirty="0" err="1" smtClean="0">
                <a:cs typeface="Arial" panose="020B0604020202020204" pitchFamily="34" charset="0"/>
              </a:rPr>
              <a:t>tersebut</a:t>
            </a:r>
            <a:r>
              <a:rPr lang="en-US" sz="2400" cap="none" dirty="0" smtClean="0">
                <a:cs typeface="Arial" panose="020B0604020202020204" pitchFamily="34" charset="0"/>
              </a:rPr>
              <a:t>. </a:t>
            </a:r>
          </a:p>
          <a:p>
            <a:endParaRPr lang="en-US" sz="2400" cap="none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33800"/>
            <a:ext cx="5382332" cy="27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845023" cy="1075812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Distorsi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89292"/>
              </p:ext>
            </p:extLst>
          </p:nvPr>
        </p:nvGraphicFramePr>
        <p:xfrm>
          <a:off x="533400" y="1905000"/>
          <a:ext cx="815564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8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400"/>
            <a:ext cx="4182505" cy="941342"/>
          </a:xfrm>
        </p:spPr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>
          <a:xfrm>
            <a:off x="457200" y="1066800"/>
            <a:ext cx="4688417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2638" r="2230" b="2369"/>
          <a:stretch/>
        </p:blipFill>
        <p:spPr>
          <a:xfrm>
            <a:off x="4114800" y="3733799"/>
            <a:ext cx="4606575" cy="27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579" y="551283"/>
            <a:ext cx="4152249" cy="94134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Physical </a:t>
            </a:r>
            <a:r>
              <a:rPr lang="en-US" dirty="0"/>
              <a:t>Appearances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951084"/>
            <a:ext cx="4598895" cy="3777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85" y="1951083"/>
            <a:ext cx="2958353" cy="37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DESCRIPTIVE TERMS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mendesign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berkesan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mewah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istimewa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diingat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maksud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usahanya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mengandung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memperhatikan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calon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1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FIRST IMPRESSION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melekat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kesempatan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2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HALO EFFECT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engalaman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buruk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membawa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dampak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testimoni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CONSUMER IMAGERY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citra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bertahan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lama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diciptakan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Product Positioning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Packaging As A Positioning Element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Product Repositioning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Perceptual Mapping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0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id-ID" i="1" dirty="0" smtClean="0"/>
              <a:t>Absolute threshold</a:t>
            </a:r>
            <a:r>
              <a:rPr lang="id-ID" dirty="0" smtClean="0"/>
              <a:t>: Tingkat </a:t>
            </a:r>
            <a:r>
              <a:rPr lang="id-ID" dirty="0"/>
              <a:t>terendah di </a:t>
            </a:r>
            <a:r>
              <a:rPr lang="id-ID" dirty="0" smtClean="0"/>
              <a:t>mana </a:t>
            </a:r>
            <a:r>
              <a:rPr lang="id-ID" dirty="0"/>
              <a:t>individu dapat mengalami </a:t>
            </a:r>
            <a:r>
              <a:rPr lang="id-ID" dirty="0" smtClean="0"/>
              <a:t>sensasi.</a:t>
            </a:r>
          </a:p>
          <a:p>
            <a:pPr marL="0" indent="0">
              <a:buNone/>
            </a:pPr>
            <a:endParaRPr lang="id-ID" dirty="0" smtClean="0"/>
          </a:p>
          <a:p>
            <a:pPr>
              <a:buFont typeface="Wingdings" pitchFamily="2" charset="2"/>
              <a:buChar char="§"/>
            </a:pPr>
            <a:r>
              <a:rPr lang="id-ID" b="1" dirty="0" smtClean="0"/>
              <a:t>Adaptasi </a:t>
            </a:r>
            <a:r>
              <a:rPr lang="id-ID" b="1" dirty="0"/>
              <a:t>sensori</a:t>
            </a:r>
            <a:r>
              <a:rPr lang="id-ID" dirty="0"/>
              <a:t> yaitu penyesuaian </a:t>
            </a:r>
            <a:r>
              <a:rPr lang="id-ID" dirty="0" smtClean="0"/>
              <a:t>pada kemampuan </a:t>
            </a:r>
            <a:r>
              <a:rPr lang="id-ID" dirty="0"/>
              <a:t>sensorik </a:t>
            </a:r>
            <a:r>
              <a:rPr lang="id-ID" dirty="0" smtClean="0"/>
              <a:t>setelah mendapat </a:t>
            </a:r>
            <a:r>
              <a:rPr lang="id-ID" dirty="0"/>
              <a:t>suatu stimulus </a:t>
            </a:r>
            <a:r>
              <a:rPr lang="id-ID" dirty="0" smtClean="0"/>
              <a:t>secara terus menerus</a:t>
            </a:r>
            <a:r>
              <a:rPr lang="id-ID" dirty="0"/>
              <a:t>.</a:t>
            </a:r>
            <a:endParaRPr lang="id-ID" dirty="0" smtClean="0"/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r>
              <a:rPr lang="id-ID" i="1" dirty="0" smtClean="0"/>
              <a:t>Differential threshold</a:t>
            </a:r>
            <a:r>
              <a:rPr lang="id-ID" dirty="0" smtClean="0"/>
              <a:t>: </a:t>
            </a:r>
            <a:r>
              <a:rPr lang="id-ID" dirty="0"/>
              <a:t>Perbedaan minimal yang dapat dideteksi antara dua rangsangan yang </a:t>
            </a:r>
            <a:r>
              <a:rPr lang="id-ID" dirty="0" smtClean="0"/>
              <a:t>sama.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7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Product Positioning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pemosisian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pengiklan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keyakinan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mereknya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bersedia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dibayar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150" y="53340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Revisi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21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Packaging As A Positioning Element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Kemasan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sedemikian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menggambarkan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07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Product Repositioning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Memposisikan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ulang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produk-produk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2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Perceptual Mapping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agaimana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pengiklan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menempatkan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tawarkan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kompetitor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78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6056"/>
            <a:ext cx="6858000" cy="1141095"/>
          </a:xfrm>
        </p:spPr>
        <p:txBody>
          <a:bodyPr>
            <a:noAutofit/>
          </a:bodyPr>
          <a:lstStyle/>
          <a:p>
            <a:r>
              <a:rPr lang="en-US" sz="4400" b="1"/>
              <a:t>Positioning Of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62000"/>
            <a:ext cx="6858000" cy="2994025"/>
          </a:xfrm>
        </p:spPr>
        <p:txBody>
          <a:bodyPr>
            <a:no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Cara-</a:t>
            </a:r>
            <a:r>
              <a:rPr lang="en-US" sz="2800" dirty="0" err="1">
                <a:solidFill>
                  <a:schemeClr val="tx1"/>
                </a:solidFill>
              </a:rPr>
              <a:t>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Pelayanan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mempromosikan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jasanya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dirty="0" err="1">
                <a:solidFill>
                  <a:schemeClr val="tx1"/>
                </a:solidFill>
              </a:rPr>
              <a:t>Mengkaitkan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nama</a:t>
            </a:r>
            <a:r>
              <a:rPr lang="en-US" sz="2800" b="1" dirty="0">
                <a:solidFill>
                  <a:schemeClr val="tx1"/>
                </a:solidFill>
              </a:rPr>
              <a:t> brand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gambaran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spesifik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Mengingatkan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konsumen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pelayanan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diberikan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dirty="0" err="1">
                <a:solidFill>
                  <a:schemeClr val="tx1"/>
                </a:solidFill>
              </a:rPr>
              <a:t>Menyediakan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beberapa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versi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pelayanan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memenuhi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kebutuhan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pasar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22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02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revisi</a:t>
            </a:r>
            <a:r>
              <a:rPr lang="en-US" dirty="0" smtClean="0"/>
              <a:t> (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positioning of services)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81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1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Perceived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mencerminkan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/</a:t>
            </a:r>
            <a:r>
              <a:rPr lang="en-US" sz="2800" dirty="0" err="1"/>
              <a:t>jasa</a:t>
            </a:r>
            <a:r>
              <a:rPr lang="en-US" sz="2800" dirty="0"/>
              <a:t> yang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 smtClean="0"/>
              <a:t>terima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pemasangan</a:t>
            </a:r>
            <a:r>
              <a:rPr lang="en-US" sz="2800" dirty="0" smtClean="0"/>
              <a:t> </a:t>
            </a:r>
            <a:r>
              <a:rPr lang="en-US" sz="2800" dirty="0" err="1" smtClean="0"/>
              <a:t>harga</a:t>
            </a:r>
            <a:r>
              <a:rPr lang="en-US" sz="2800" dirty="0" smtClean="0"/>
              <a:t>:</a:t>
            </a:r>
          </a:p>
          <a:p>
            <a:pPr>
              <a:buFontTx/>
              <a:buChar char="-"/>
            </a:pPr>
            <a:r>
              <a:rPr lang="en-US" sz="2800" i="1" dirty="0" smtClean="0"/>
              <a:t>Satisfaction-based</a:t>
            </a:r>
            <a:r>
              <a:rPr lang="en-US" sz="2800" dirty="0" smtClean="0"/>
              <a:t> </a:t>
            </a:r>
            <a:r>
              <a:rPr lang="en-US" sz="2800" i="1" dirty="0" smtClean="0"/>
              <a:t>pricing</a:t>
            </a:r>
          </a:p>
          <a:p>
            <a:pPr>
              <a:buFontTx/>
              <a:buChar char="-"/>
            </a:pPr>
            <a:r>
              <a:rPr lang="en-US" sz="2800" i="1" dirty="0" smtClean="0"/>
              <a:t>Relationship pricing</a:t>
            </a:r>
          </a:p>
          <a:p>
            <a:pPr>
              <a:buFontTx/>
              <a:buChar char="-"/>
            </a:pPr>
            <a:r>
              <a:rPr lang="en-US" sz="2800" i="1" dirty="0" smtClean="0"/>
              <a:t>Efficiency pricing</a:t>
            </a:r>
            <a:endParaRPr lang="en-US" sz="2800" i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6019800" y="3505200"/>
            <a:ext cx="2133600" cy="838200"/>
          </a:xfrm>
          <a:prstGeom prst="rightArrow">
            <a:avLst>
              <a:gd name="adj1" fmla="val 39565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revisi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3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Reference Prices</a:t>
            </a:r>
          </a:p>
          <a:p>
            <a:pPr marL="0" indent="0">
              <a:buNone/>
            </a:pP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basis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Eksternal</a:t>
            </a:r>
            <a:r>
              <a:rPr lang="en-US" dirty="0"/>
              <a:t> &amp; Internal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31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perceived </a:t>
            </a:r>
            <a:r>
              <a:rPr lang="en-US" b="1" dirty="0"/>
              <a:t>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informasi-informasi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628650" y="24745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ym typeface="+mn-ea"/>
              </a:rPr>
              <a:t>perceived </a:t>
            </a:r>
            <a:r>
              <a:rPr lang="en-US" b="1" dirty="0">
                <a:sym typeface="+mn-ea"/>
              </a:rPr>
              <a:t>Quality of Products </a:t>
            </a:r>
            <a:endParaRPr lang="en-US" b="1" dirty="0"/>
          </a:p>
          <a:p>
            <a:r>
              <a:rPr lang="en-US" b="1" dirty="0"/>
              <a:t>Intrinsic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rasa, aroma, </a:t>
            </a:r>
            <a:r>
              <a:rPr lang="en-US" dirty="0" err="1"/>
              <a:t>penampilan</a:t>
            </a:r>
            <a:r>
              <a:rPr lang="en-US" dirty="0"/>
              <a:t>. </a:t>
            </a:r>
          </a:p>
          <a:p>
            <a:endParaRPr lang="en-US" b="1" dirty="0"/>
          </a:p>
          <a:p>
            <a:r>
              <a:rPr lang="en-US" b="1" dirty="0"/>
              <a:t>Extrinsic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i="1" dirty="0"/>
              <a:t>Image Brand/ </a:t>
            </a:r>
            <a:r>
              <a:rPr lang="en-US" dirty="0" err="1"/>
              <a:t>pabrik</a:t>
            </a:r>
            <a:r>
              <a:rPr lang="en-US" i="1" dirty="0"/>
              <a:t>, </a:t>
            </a:r>
            <a:r>
              <a:rPr lang="en-US" dirty="0" err="1"/>
              <a:t>asal</a:t>
            </a:r>
            <a:r>
              <a:rPr lang="en-US" i="1" dirty="0"/>
              <a:t> brand </a:t>
            </a:r>
            <a:r>
              <a:rPr lang="en-US" dirty="0"/>
              <a:t>/ </a:t>
            </a:r>
            <a:r>
              <a:rPr lang="en-US" dirty="0" err="1"/>
              <a:t>pabrik</a:t>
            </a:r>
            <a:r>
              <a:rPr lang="en-US" dirty="0"/>
              <a:t>.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4294967295"/>
          </p:nvPr>
        </p:nvSpPr>
        <p:spPr>
          <a:xfrm>
            <a:off x="4514850" y="2289811"/>
            <a:ext cx="4033838" cy="435165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perceived </a:t>
            </a:r>
            <a:r>
              <a:rPr lang="en-US" sz="2800" b="1" dirty="0"/>
              <a:t>Quality of Services</a:t>
            </a:r>
          </a:p>
          <a:p>
            <a:endParaRPr lang="en-US" sz="2800" b="1" dirty="0"/>
          </a:p>
          <a:p>
            <a:r>
              <a:rPr lang="en-US" sz="2800" b="1" dirty="0"/>
              <a:t>Extrinsic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1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305800" cy="59512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SERVQUAL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di </a:t>
            </a:r>
            <a:r>
              <a:rPr lang="en-US" dirty="0" err="1"/>
              <a:t>dapat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5 </a:t>
            </a:r>
            <a:r>
              <a:rPr lang="en-US" dirty="0" err="1"/>
              <a:t>dimensi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Reliability, responsiveness, assurance, empathy, tangibility.</a:t>
            </a:r>
          </a:p>
          <a:p>
            <a:endParaRPr lang="en-US" b="1" i="1" dirty="0"/>
          </a:p>
          <a:p>
            <a:r>
              <a:rPr lang="en-US" b="1" i="1" dirty="0"/>
              <a:t>Outcome Dimension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handal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/>
              <a:t>Process dimension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di </a:t>
            </a:r>
            <a:r>
              <a:rPr lang="en-US" dirty="0" err="1"/>
              <a:t>lakukan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1828800"/>
            <a:ext cx="29718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Revisi</a:t>
            </a:r>
            <a:r>
              <a:rPr lang="en-US" dirty="0" smtClean="0"/>
              <a:t>(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test SERVQUAL)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Aplikasi Pemasaran dari JND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1. Perubahan negatif: pengurangan dalam ukuran atau kualitas produk, kenaikan harga produk (tetap di bawah JND).</a:t>
            </a:r>
          </a:p>
          <a:p>
            <a:pPr marL="0" indent="0">
              <a:buNone/>
            </a:pPr>
            <a:r>
              <a:rPr lang="id-ID" dirty="0" smtClean="0"/>
              <a:t>2. Perbaikan  produk: kemasan yang ditingkatkan atau diperbarui, ukuran lebih besar, harga lebih rendah (tepat atau di atas JND).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4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Price/Quality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7887176" cy="4351655"/>
          </a:xfrm>
        </p:spPr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ekspetasi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Cara </a:t>
            </a:r>
            <a:r>
              <a:rPr lang="en-US" dirty="0" err="1" smtClean="0"/>
              <a:t>produk</a:t>
            </a:r>
            <a:r>
              <a:rPr lang="en-US" dirty="0" smtClean="0"/>
              <a:t> di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9461" y="3829878"/>
            <a:ext cx="2209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Revisi</a:t>
            </a:r>
            <a:r>
              <a:rPr lang="en-US" dirty="0" smtClean="0"/>
              <a:t>(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Store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Image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ritel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konsumer</a:t>
            </a:r>
            <a:r>
              <a:rPr lang="en-US" dirty="0" smtClean="0"/>
              <a:t>.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i="1" dirty="0" smtClean="0"/>
              <a:t>image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ritel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9261" y="2286000"/>
            <a:ext cx="2209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Revisi</a:t>
            </a:r>
            <a:endParaRPr lang="en-US" dirty="0"/>
          </a:p>
        </p:txBody>
      </p:sp>
      <p:pic>
        <p:nvPicPr>
          <p:cNvPr id="2050" name="Picture 2" descr="Image result for alfa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47366"/>
            <a:ext cx="4648200" cy="26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tahari dept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3274"/>
            <a:ext cx="70294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Store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Pelanggan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, </a:t>
            </a:r>
            <a:r>
              <a:rPr lang="en-US" i="1" dirty="0" smtClean="0"/>
              <a:t>image </a:t>
            </a:r>
            <a:r>
              <a:rPr lang="en-US" dirty="0" err="1" smtClean="0"/>
              <a:t>toko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Diskon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i="1" dirty="0" smtClean="0"/>
              <a:t>image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12429" y="4110037"/>
            <a:ext cx="2209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dirty="0" err="1" smtClean="0"/>
              <a:t>Revisi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rolex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2286000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Manufacturers’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image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mengasosiasikan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. </a:t>
            </a:r>
          </a:p>
          <a:p>
            <a:endParaRPr lang="en-US" i="1" dirty="0" smtClean="0"/>
          </a:p>
          <a:p>
            <a:r>
              <a:rPr lang="en-US" i="1" dirty="0" smtClean="0"/>
              <a:t>Stealth </a:t>
            </a:r>
            <a:r>
              <a:rPr lang="en-US" i="1" dirty="0" smtClean="0"/>
              <a:t>parentage.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35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Functional risk</a:t>
            </a:r>
          </a:p>
          <a:p>
            <a:r>
              <a:rPr lang="en-US" i="1" dirty="0" smtClean="0"/>
              <a:t>Physical risk</a:t>
            </a:r>
          </a:p>
          <a:p>
            <a:r>
              <a:rPr lang="en-US" i="1" dirty="0" smtClean="0"/>
              <a:t>Financial risk</a:t>
            </a:r>
          </a:p>
          <a:p>
            <a:r>
              <a:rPr lang="en-US" i="1" dirty="0" smtClean="0"/>
              <a:t>Social risk</a:t>
            </a:r>
          </a:p>
          <a:p>
            <a:r>
              <a:rPr lang="en-US" i="1" dirty="0" smtClean="0"/>
              <a:t>Psychological risk</a:t>
            </a:r>
          </a:p>
          <a:p>
            <a:r>
              <a:rPr lang="en-US" i="1" dirty="0" smtClean="0"/>
              <a:t>Time risk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93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Risk 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High-risk perceivers</a:t>
            </a:r>
          </a:p>
          <a:p>
            <a:r>
              <a:rPr lang="en-US" i="1" dirty="0" smtClean="0"/>
              <a:t>Low-risk perceivers</a:t>
            </a:r>
          </a:p>
          <a:p>
            <a:endParaRPr lang="en-US" i="1" dirty="0"/>
          </a:p>
          <a:p>
            <a:pPr>
              <a:buFont typeface="Courier New" pitchFamily="49" charset="0"/>
              <a:buChar char="o"/>
            </a:pPr>
            <a:r>
              <a:rPr lang="en-US" i="1" dirty="0" smtClean="0"/>
              <a:t>Product-category perceived risk</a:t>
            </a:r>
          </a:p>
          <a:p>
            <a:pPr>
              <a:buFont typeface="Courier New" pitchFamily="49" charset="0"/>
              <a:buChar char="o"/>
            </a:pPr>
            <a:r>
              <a:rPr lang="en-US" i="1" dirty="0" smtClean="0"/>
              <a:t>Product-specific perceived risk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8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Consumer Handle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i="1" dirty="0" smtClean="0"/>
              <a:t>image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9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Consumer Handle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image </a:t>
            </a:r>
            <a:r>
              <a:rPr lang="en-US" dirty="0" err="1" smtClean="0"/>
              <a:t>toko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model yang paling </a:t>
            </a:r>
            <a:r>
              <a:rPr lang="en-US" dirty="0" err="1" smtClean="0"/>
              <a:t>mahal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Konsumer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Subliminal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Rangsangan yang terlalu lemah atau terlalu pendek untuk secara sadar dilihat atau didengar mungkin tetap cukup kuat untuk dirasakan oleh </a:t>
            </a:r>
            <a:r>
              <a:rPr lang="id-ID" dirty="0" smtClean="0"/>
              <a:t>pancaindra</a:t>
            </a:r>
            <a:r>
              <a:rPr lang="id-ID" smtClean="0"/>
              <a:t>.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434917"/>
            <a:ext cx="7773338" cy="88228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Aspek</a:t>
            </a:r>
            <a:r>
              <a:rPr lang="en-US" sz="5400" dirty="0" smtClean="0"/>
              <a:t> </a:t>
            </a:r>
            <a:r>
              <a:rPr lang="en-US" sz="5400" dirty="0" err="1" smtClean="0"/>
              <a:t>Persepsi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79" y="1613562"/>
            <a:ext cx="5547841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1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perseptual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stimulus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mengabaikan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stimulus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(yang 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harapannya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ex: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dipasar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Motif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kebutuhan,keinginan,minat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ex: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lapar-makan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32414"/>
              </p:ext>
            </p:extLst>
          </p:nvPr>
        </p:nvGraphicFramePr>
        <p:xfrm>
          <a:off x="457200" y="304800"/>
          <a:ext cx="838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5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352" y="1"/>
            <a:ext cx="9367351" cy="1596177"/>
          </a:xfrm>
        </p:spPr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ontras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553200" cy="4724400"/>
          </a:xfrm>
        </p:spPr>
      </p:pic>
    </p:spTree>
    <p:extLst>
      <p:ext uri="{BB962C8B-B14F-4D97-AF65-F5344CB8AC3E}">
        <p14:creationId xmlns:p14="http://schemas.microsoft.com/office/powerpoint/2010/main" val="18791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1117</Words>
  <Application>Microsoft Office PowerPoint</Application>
  <PresentationFormat>On-screen Show (4:3)</PresentationFormat>
  <Paragraphs>213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BAB 6 Consumer Perception</vt:lpstr>
      <vt:lpstr>Sensory Dynamics of Perception</vt:lpstr>
      <vt:lpstr>PowerPoint Presentation</vt:lpstr>
      <vt:lpstr>Aplikasi Pemasaran dari JND</vt:lpstr>
      <vt:lpstr>Subliminal Perception</vt:lpstr>
      <vt:lpstr>Aspek Persepsi</vt:lpstr>
      <vt:lpstr>1. Seleksi perseptual</vt:lpstr>
      <vt:lpstr>PowerPoint Presentation</vt:lpstr>
      <vt:lpstr>Kontras</vt:lpstr>
      <vt:lpstr>PowerPoint Presentation</vt:lpstr>
      <vt:lpstr>Harapan</vt:lpstr>
      <vt:lpstr>PowerPoint Presentation</vt:lpstr>
      <vt:lpstr>Persepsi Selektif</vt:lpstr>
      <vt:lpstr>PowerPoint Presentation</vt:lpstr>
      <vt:lpstr>Selective Exposure</vt:lpstr>
      <vt:lpstr>Selective Attention</vt:lpstr>
      <vt:lpstr>Perceptual Defense</vt:lpstr>
      <vt:lpstr>PowerPoint Presentation</vt:lpstr>
      <vt:lpstr>Figure &amp; Ground</vt:lpstr>
      <vt:lpstr>Grouping</vt:lpstr>
      <vt:lpstr>Closure</vt:lpstr>
      <vt:lpstr>3. Interpretasi Perseptual</vt:lpstr>
      <vt:lpstr>Distorsi Persepsi</vt:lpstr>
      <vt:lpstr>Stereotypes</vt:lpstr>
      <vt:lpstr>Physical Appearances </vt:lpstr>
      <vt:lpstr>DESCRIPTIVE TERMS</vt:lpstr>
      <vt:lpstr>FIRST IMPRESSION</vt:lpstr>
      <vt:lpstr>HALO EFFECT</vt:lpstr>
      <vt:lpstr>CONSUMER IMAGERY</vt:lpstr>
      <vt:lpstr>Product Positioning</vt:lpstr>
      <vt:lpstr>Packaging As A Positioning Element</vt:lpstr>
      <vt:lpstr>Product Repositioning</vt:lpstr>
      <vt:lpstr>Perceptual Mapping</vt:lpstr>
      <vt:lpstr>Positioning Of Services</vt:lpstr>
      <vt:lpstr>*revisi (contoh gambar positioning of services)</vt:lpstr>
      <vt:lpstr>Perceived Price</vt:lpstr>
      <vt:lpstr>PowerPoint Presentation</vt:lpstr>
      <vt:lpstr>perceived Quality </vt:lpstr>
      <vt:lpstr>PowerPoint Presentation</vt:lpstr>
      <vt:lpstr>Price/Quality Relationship</vt:lpstr>
      <vt:lpstr>Retail Store Image</vt:lpstr>
      <vt:lpstr>Retail Store Image</vt:lpstr>
      <vt:lpstr>Manufacturers’ Image</vt:lpstr>
      <vt:lpstr>Perceived Risk</vt:lpstr>
      <vt:lpstr>Perception of Risk Varies</vt:lpstr>
      <vt:lpstr>How Consumer Handle Risk</vt:lpstr>
      <vt:lpstr>How Consumer Handle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2018-09-11T15:25:09Z</dcterms:created>
  <dcterms:modified xsi:type="dcterms:W3CDTF">2018-09-19T18:21:07Z</dcterms:modified>
</cp:coreProperties>
</file>