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60" r:id="rId5"/>
    <p:sldId id="261" r:id="rId6"/>
    <p:sldId id="262" r:id="rId7"/>
    <p:sldId id="288" r:id="rId8"/>
    <p:sldId id="289" r:id="rId9"/>
    <p:sldId id="290" r:id="rId10"/>
    <p:sldId id="29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57"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592" autoAdjust="0"/>
  </p:normalViewPr>
  <p:slideViewPr>
    <p:cSldViewPr>
      <p:cViewPr varScale="1">
        <p:scale>
          <a:sx n="67" d="100"/>
          <a:sy n="67" d="100"/>
        </p:scale>
        <p:origin x="14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F2D2A-37C8-403F-B28E-A936C61BEC76}"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ID"/>
        </a:p>
      </dgm:t>
    </dgm:pt>
    <dgm:pt modelId="{6E2767F7-8CC6-41D8-81E3-8B38E9FAB5A0}">
      <dgm:prSet phldrT="[Text]"/>
      <dgm:spPr/>
      <dgm:t>
        <a:bodyPr/>
        <a:lstStyle/>
        <a:p>
          <a:r>
            <a:rPr lang="en-ID" b="1" i="1" dirty="0"/>
            <a:t>Prelaunch</a:t>
          </a:r>
          <a:endParaRPr lang="en-ID" dirty="0"/>
        </a:p>
      </dgm:t>
    </dgm:pt>
    <dgm:pt modelId="{7A9A8950-4294-4FD1-A84F-115793EE1581}" type="parTrans" cxnId="{B78E9645-ACDC-45D1-ACB1-97F1C4F225FC}">
      <dgm:prSet/>
      <dgm:spPr/>
      <dgm:t>
        <a:bodyPr/>
        <a:lstStyle/>
        <a:p>
          <a:endParaRPr lang="en-ID"/>
        </a:p>
      </dgm:t>
    </dgm:pt>
    <dgm:pt modelId="{9D139544-4B5F-4AB1-AE6D-6D47589F65DA}" type="sibTrans" cxnId="{B78E9645-ACDC-45D1-ACB1-97F1C4F225FC}">
      <dgm:prSet/>
      <dgm:spPr/>
      <dgm:t>
        <a:bodyPr/>
        <a:lstStyle/>
        <a:p>
          <a:endParaRPr lang="en-ID"/>
        </a:p>
      </dgm:t>
    </dgm:pt>
    <dgm:pt modelId="{C8E673EA-3431-4F03-B457-4C0B11B1A19F}">
      <dgm:prSet phldrT="[Text]"/>
      <dgm:spPr/>
      <dgm:t>
        <a:bodyPr/>
        <a:lstStyle/>
        <a:p>
          <a:r>
            <a:rPr lang="en-ID" dirty="0" err="1"/>
            <a:t>periode</a:t>
          </a:r>
          <a:r>
            <a:rPr lang="en-ID" dirty="0"/>
            <a:t> yang </a:t>
          </a:r>
          <a:r>
            <a:rPr lang="en-ID" dirty="0" err="1"/>
            <a:t>melipiti</a:t>
          </a:r>
          <a:r>
            <a:rPr lang="en-ID" dirty="0"/>
            <a:t> </a:t>
          </a:r>
          <a:r>
            <a:rPr lang="en-ID" dirty="0" err="1"/>
            <a:t>aktivitas</a:t>
          </a:r>
          <a:r>
            <a:rPr lang="en-ID" dirty="0"/>
            <a:t> yang </a:t>
          </a:r>
          <a:r>
            <a:rPr lang="en-ID" dirty="0" err="1"/>
            <a:t>dilakukan</a:t>
          </a:r>
          <a:r>
            <a:rPr lang="en-ID" dirty="0"/>
            <a:t> </a:t>
          </a:r>
          <a:r>
            <a:rPr lang="en-ID" dirty="0" err="1"/>
            <a:t>sebelum</a:t>
          </a:r>
          <a:r>
            <a:rPr lang="en-ID" dirty="0"/>
            <a:t> </a:t>
          </a:r>
          <a:r>
            <a:rPr lang="en-ID" dirty="0" err="1"/>
            <a:t>hingga</a:t>
          </a:r>
          <a:r>
            <a:rPr lang="en-ID" dirty="0"/>
            <a:t> </a:t>
          </a:r>
          <a:r>
            <a:rPr lang="en-ID" dirty="0" err="1"/>
            <a:t>saat</a:t>
          </a:r>
          <a:r>
            <a:rPr lang="en-ID" dirty="0"/>
            <a:t> </a:t>
          </a:r>
          <a:r>
            <a:rPr lang="en-ID" dirty="0" err="1"/>
            <a:t>akan</a:t>
          </a:r>
          <a:r>
            <a:rPr lang="en-ID" dirty="0"/>
            <a:t> </a:t>
          </a:r>
          <a:r>
            <a:rPr lang="en-ID" dirty="0" err="1"/>
            <a:t>meluncurkan</a:t>
          </a:r>
          <a:r>
            <a:rPr lang="en-ID" dirty="0"/>
            <a:t> </a:t>
          </a:r>
          <a:r>
            <a:rPr lang="en-ID" dirty="0" err="1"/>
            <a:t>usaha</a:t>
          </a:r>
          <a:r>
            <a:rPr lang="en-ID" dirty="0"/>
            <a:t>.</a:t>
          </a:r>
        </a:p>
      </dgm:t>
    </dgm:pt>
    <dgm:pt modelId="{C0DF9A4D-799D-4DBD-96EA-52FE710E2608}" type="parTrans" cxnId="{C768ECB1-3F0B-4B9C-B190-76F0378BBD31}">
      <dgm:prSet/>
      <dgm:spPr/>
      <dgm:t>
        <a:bodyPr/>
        <a:lstStyle/>
        <a:p>
          <a:endParaRPr lang="en-ID"/>
        </a:p>
      </dgm:t>
    </dgm:pt>
    <dgm:pt modelId="{107256AE-87A8-4B8C-8910-D85347DEE87E}" type="sibTrans" cxnId="{C768ECB1-3F0B-4B9C-B190-76F0378BBD31}">
      <dgm:prSet/>
      <dgm:spPr/>
      <dgm:t>
        <a:bodyPr/>
        <a:lstStyle/>
        <a:p>
          <a:endParaRPr lang="en-ID"/>
        </a:p>
      </dgm:t>
    </dgm:pt>
    <dgm:pt modelId="{F4549D81-94D9-4213-BCA9-B7520085BF51}">
      <dgm:prSet phldrT="[Text]"/>
      <dgm:spPr/>
      <dgm:t>
        <a:bodyPr/>
        <a:lstStyle/>
        <a:p>
          <a:r>
            <a:rPr lang="en-ID" b="1" i="1" dirty="0"/>
            <a:t>Launch / </a:t>
          </a:r>
          <a:r>
            <a:rPr lang="en-ID" b="1" i="1" dirty="0" err="1"/>
            <a:t>Startup</a:t>
          </a:r>
          <a:endParaRPr lang="en-ID" dirty="0"/>
        </a:p>
      </dgm:t>
    </dgm:pt>
    <dgm:pt modelId="{5C48C539-4547-42E6-9CDA-4848D563D0CC}" type="parTrans" cxnId="{29FDD4C5-3123-40F7-A278-AAAFC7099429}">
      <dgm:prSet/>
      <dgm:spPr/>
      <dgm:t>
        <a:bodyPr/>
        <a:lstStyle/>
        <a:p>
          <a:endParaRPr lang="en-ID"/>
        </a:p>
      </dgm:t>
    </dgm:pt>
    <dgm:pt modelId="{9F14888D-940F-45F4-99F4-B656D31A582A}" type="sibTrans" cxnId="{29FDD4C5-3123-40F7-A278-AAAFC7099429}">
      <dgm:prSet/>
      <dgm:spPr/>
      <dgm:t>
        <a:bodyPr/>
        <a:lstStyle/>
        <a:p>
          <a:endParaRPr lang="en-ID"/>
        </a:p>
      </dgm:t>
    </dgm:pt>
    <dgm:pt modelId="{4336E0C6-DA5A-40FE-8405-ED17A49DDF01}">
      <dgm:prSet phldrT="[Text]"/>
      <dgm:spPr/>
      <dgm:t>
        <a:bodyPr/>
        <a:lstStyle/>
        <a:p>
          <a:r>
            <a:rPr lang="en-ID" dirty="0" err="1"/>
            <a:t>tahapan</a:t>
          </a:r>
          <a:r>
            <a:rPr lang="en-ID" dirty="0"/>
            <a:t> yang </a:t>
          </a:r>
          <a:r>
            <a:rPr lang="en-ID" dirty="0" err="1"/>
            <a:t>meliputi</a:t>
          </a:r>
          <a:r>
            <a:rPr lang="en-ID" dirty="0"/>
            <a:t> </a:t>
          </a:r>
          <a:r>
            <a:rPr lang="en-ID" dirty="0" err="1"/>
            <a:t>kegiatan</a:t>
          </a:r>
          <a:r>
            <a:rPr lang="en-ID" dirty="0"/>
            <a:t> yang </a:t>
          </a:r>
          <a:r>
            <a:rPr lang="en-ID" dirty="0" err="1"/>
            <a:t>berkatian</a:t>
          </a:r>
          <a:r>
            <a:rPr lang="en-ID" dirty="0"/>
            <a:t> </a:t>
          </a:r>
          <a:r>
            <a:rPr lang="en-ID" dirty="0" err="1"/>
            <a:t>dengan</a:t>
          </a:r>
          <a:r>
            <a:rPr lang="en-ID" dirty="0"/>
            <a:t> </a:t>
          </a:r>
          <a:r>
            <a:rPr lang="en-ID" dirty="0" err="1"/>
            <a:t>saat</a:t>
          </a:r>
          <a:r>
            <a:rPr lang="en-ID" dirty="0"/>
            <a:t> </a:t>
          </a:r>
          <a:r>
            <a:rPr lang="en-ID" dirty="0" err="1"/>
            <a:t>peluncuran</a:t>
          </a:r>
          <a:r>
            <a:rPr lang="en-ID" dirty="0"/>
            <a:t> </a:t>
          </a:r>
          <a:r>
            <a:rPr lang="en-ID" dirty="0" err="1"/>
            <a:t>usaha</a:t>
          </a:r>
          <a:r>
            <a:rPr lang="en-ID" dirty="0"/>
            <a:t> </a:t>
          </a:r>
          <a:r>
            <a:rPr lang="en-ID" dirty="0" err="1"/>
            <a:t>dan</a:t>
          </a:r>
          <a:r>
            <a:rPr lang="en-ID" dirty="0"/>
            <a:t> </a:t>
          </a:r>
          <a:r>
            <a:rPr lang="en-ID" dirty="0" err="1"/>
            <a:t>periode</a:t>
          </a:r>
          <a:r>
            <a:rPr lang="en-ID" dirty="0"/>
            <a:t> </a:t>
          </a:r>
          <a:r>
            <a:rPr lang="en-ID" dirty="0" err="1"/>
            <a:t>awal</a:t>
          </a:r>
          <a:r>
            <a:rPr lang="en-ID" dirty="0"/>
            <a:t> </a:t>
          </a:r>
          <a:r>
            <a:rPr lang="en-ID" dirty="0" err="1"/>
            <a:t>dari</a:t>
          </a:r>
          <a:r>
            <a:rPr lang="en-ID" dirty="0"/>
            <a:t> </a:t>
          </a:r>
          <a:r>
            <a:rPr lang="en-ID" dirty="0" err="1"/>
            <a:t>penggunaannya</a:t>
          </a:r>
          <a:endParaRPr lang="en-ID" dirty="0"/>
        </a:p>
      </dgm:t>
    </dgm:pt>
    <dgm:pt modelId="{D7564FCB-6E5F-4F3A-B597-695DDFC9EC02}" type="parTrans" cxnId="{1E9373E8-7320-44FA-A957-CD9243D81CF5}">
      <dgm:prSet/>
      <dgm:spPr/>
      <dgm:t>
        <a:bodyPr/>
        <a:lstStyle/>
        <a:p>
          <a:endParaRPr lang="en-ID"/>
        </a:p>
      </dgm:t>
    </dgm:pt>
    <dgm:pt modelId="{34BF1413-0E8E-4E5D-8721-403AF72AD940}" type="sibTrans" cxnId="{1E9373E8-7320-44FA-A957-CD9243D81CF5}">
      <dgm:prSet/>
      <dgm:spPr/>
      <dgm:t>
        <a:bodyPr/>
        <a:lstStyle/>
        <a:p>
          <a:endParaRPr lang="en-ID"/>
        </a:p>
      </dgm:t>
    </dgm:pt>
    <dgm:pt modelId="{FA088EA2-BB97-426B-92B8-64525F3030E2}">
      <dgm:prSet phldrT="[Text]"/>
      <dgm:spPr/>
      <dgm:t>
        <a:bodyPr/>
        <a:lstStyle/>
        <a:p>
          <a:r>
            <a:rPr lang="en-ID" b="1" i="1" dirty="0"/>
            <a:t>Postlaunch</a:t>
          </a:r>
          <a:endParaRPr lang="en-ID" dirty="0"/>
        </a:p>
      </dgm:t>
    </dgm:pt>
    <dgm:pt modelId="{BFC53838-8215-4080-AC3D-14BEF7C5BC3B}" type="parTrans" cxnId="{CA8AD05A-6BFA-492A-9AAE-C73B422143E8}">
      <dgm:prSet/>
      <dgm:spPr/>
      <dgm:t>
        <a:bodyPr/>
        <a:lstStyle/>
        <a:p>
          <a:endParaRPr lang="en-ID"/>
        </a:p>
      </dgm:t>
    </dgm:pt>
    <dgm:pt modelId="{2980C90C-F801-4B8E-B9EA-6DD7DBDF2FAD}" type="sibTrans" cxnId="{CA8AD05A-6BFA-492A-9AAE-C73B422143E8}">
      <dgm:prSet/>
      <dgm:spPr/>
      <dgm:t>
        <a:bodyPr/>
        <a:lstStyle/>
        <a:p>
          <a:endParaRPr lang="en-ID"/>
        </a:p>
      </dgm:t>
    </dgm:pt>
    <dgm:pt modelId="{C3039BBF-E047-4A65-8230-6C1E30FFF37F}">
      <dgm:prSet phldrT="[Text]"/>
      <dgm:spPr/>
      <dgm:t>
        <a:bodyPr/>
        <a:lstStyle/>
        <a:p>
          <a:r>
            <a:rPr lang="en-ID" dirty="0" err="1"/>
            <a:t>periode</a:t>
          </a:r>
          <a:r>
            <a:rPr lang="en-ID" dirty="0"/>
            <a:t> yang </a:t>
          </a:r>
          <a:r>
            <a:rPr lang="en-ID" dirty="0" err="1"/>
            <a:t>melibatkan</a:t>
          </a:r>
          <a:r>
            <a:rPr lang="en-ID" dirty="0"/>
            <a:t> </a:t>
          </a:r>
          <a:r>
            <a:rPr lang="en-ID" dirty="0" err="1"/>
            <a:t>kegiatan</a:t>
          </a:r>
          <a:r>
            <a:rPr lang="en-ID" dirty="0"/>
            <a:t> </a:t>
          </a:r>
          <a:r>
            <a:rPr lang="en-ID" dirty="0" err="1"/>
            <a:t>diikuti</a:t>
          </a:r>
          <a:r>
            <a:rPr lang="en-ID" dirty="0"/>
            <a:t> </a:t>
          </a:r>
          <a:r>
            <a:rPr lang="en-ID" dirty="0" err="1"/>
            <a:t>setelah</a:t>
          </a:r>
          <a:r>
            <a:rPr lang="en-ID" dirty="0"/>
            <a:t> </a:t>
          </a:r>
          <a:r>
            <a:rPr lang="en-ID" dirty="0" err="1"/>
            <a:t>periode</a:t>
          </a:r>
          <a:r>
            <a:rPr lang="en-ID" dirty="0"/>
            <a:t> </a:t>
          </a:r>
          <a:r>
            <a:rPr lang="en-ID" i="1" dirty="0" err="1"/>
            <a:t>startup</a:t>
          </a:r>
          <a:endParaRPr lang="en-ID" dirty="0"/>
        </a:p>
      </dgm:t>
    </dgm:pt>
    <dgm:pt modelId="{CADC9F67-F725-44DC-B32B-53A0CFDBB876}" type="parTrans" cxnId="{18C64C49-58CD-4B44-905A-03D3B65FD9EE}">
      <dgm:prSet/>
      <dgm:spPr/>
      <dgm:t>
        <a:bodyPr/>
        <a:lstStyle/>
        <a:p>
          <a:endParaRPr lang="en-ID"/>
        </a:p>
      </dgm:t>
    </dgm:pt>
    <dgm:pt modelId="{285ECFA3-D770-4826-ACFB-5BE7F425265E}" type="sibTrans" cxnId="{18C64C49-58CD-4B44-905A-03D3B65FD9EE}">
      <dgm:prSet/>
      <dgm:spPr/>
      <dgm:t>
        <a:bodyPr/>
        <a:lstStyle/>
        <a:p>
          <a:endParaRPr lang="en-ID"/>
        </a:p>
      </dgm:t>
    </dgm:pt>
    <dgm:pt modelId="{01B0F9F7-1562-4CB1-8AE8-07A74774ACC7}" type="pres">
      <dgm:prSet presAssocID="{9EEF2D2A-37C8-403F-B28E-A936C61BEC76}" presName="Name0" presStyleCnt="0">
        <dgm:presLayoutVars>
          <dgm:dir/>
          <dgm:animLvl val="lvl"/>
          <dgm:resizeHandles val="exact"/>
        </dgm:presLayoutVars>
      </dgm:prSet>
      <dgm:spPr/>
    </dgm:pt>
    <dgm:pt modelId="{091FAB52-9D12-42FF-BFDC-E29A28778A0B}" type="pres">
      <dgm:prSet presAssocID="{6E2767F7-8CC6-41D8-81E3-8B38E9FAB5A0}" presName="linNode" presStyleCnt="0"/>
      <dgm:spPr/>
    </dgm:pt>
    <dgm:pt modelId="{A946F746-1226-4F3B-B929-80B2173EB501}" type="pres">
      <dgm:prSet presAssocID="{6E2767F7-8CC6-41D8-81E3-8B38E9FAB5A0}" presName="parentText" presStyleLbl="node1" presStyleIdx="0" presStyleCnt="3">
        <dgm:presLayoutVars>
          <dgm:chMax val="1"/>
          <dgm:bulletEnabled val="1"/>
        </dgm:presLayoutVars>
      </dgm:prSet>
      <dgm:spPr/>
    </dgm:pt>
    <dgm:pt modelId="{BEFCEF72-B110-4F37-A2A6-6D60056C1256}" type="pres">
      <dgm:prSet presAssocID="{6E2767F7-8CC6-41D8-81E3-8B38E9FAB5A0}" presName="descendantText" presStyleLbl="alignAccFollowNode1" presStyleIdx="0" presStyleCnt="3">
        <dgm:presLayoutVars>
          <dgm:bulletEnabled val="1"/>
        </dgm:presLayoutVars>
      </dgm:prSet>
      <dgm:spPr/>
    </dgm:pt>
    <dgm:pt modelId="{F1E813BC-19AA-4D85-BB3D-3A90F54F1956}" type="pres">
      <dgm:prSet presAssocID="{9D139544-4B5F-4AB1-AE6D-6D47589F65DA}" presName="sp" presStyleCnt="0"/>
      <dgm:spPr/>
    </dgm:pt>
    <dgm:pt modelId="{25463D2C-1866-46AC-A1E5-1CE540132133}" type="pres">
      <dgm:prSet presAssocID="{F4549D81-94D9-4213-BCA9-B7520085BF51}" presName="linNode" presStyleCnt="0"/>
      <dgm:spPr/>
    </dgm:pt>
    <dgm:pt modelId="{D87B3883-A604-47BB-A0AB-C2F15A385346}" type="pres">
      <dgm:prSet presAssocID="{F4549D81-94D9-4213-BCA9-B7520085BF51}" presName="parentText" presStyleLbl="node1" presStyleIdx="1" presStyleCnt="3">
        <dgm:presLayoutVars>
          <dgm:chMax val="1"/>
          <dgm:bulletEnabled val="1"/>
        </dgm:presLayoutVars>
      </dgm:prSet>
      <dgm:spPr/>
    </dgm:pt>
    <dgm:pt modelId="{A969D58C-3C2E-42F9-8212-02D29C8F2254}" type="pres">
      <dgm:prSet presAssocID="{F4549D81-94D9-4213-BCA9-B7520085BF51}" presName="descendantText" presStyleLbl="alignAccFollowNode1" presStyleIdx="1" presStyleCnt="3">
        <dgm:presLayoutVars>
          <dgm:bulletEnabled val="1"/>
        </dgm:presLayoutVars>
      </dgm:prSet>
      <dgm:spPr/>
    </dgm:pt>
    <dgm:pt modelId="{706A33F3-9AAE-4FC5-8D50-1049F4FCF573}" type="pres">
      <dgm:prSet presAssocID="{9F14888D-940F-45F4-99F4-B656D31A582A}" presName="sp" presStyleCnt="0"/>
      <dgm:spPr/>
    </dgm:pt>
    <dgm:pt modelId="{0B53BEE1-A9B9-430C-B8DB-BD4C1729E9E7}" type="pres">
      <dgm:prSet presAssocID="{FA088EA2-BB97-426B-92B8-64525F3030E2}" presName="linNode" presStyleCnt="0"/>
      <dgm:spPr/>
    </dgm:pt>
    <dgm:pt modelId="{DE798FA9-FF7F-476F-B29B-D6C0E9F40515}" type="pres">
      <dgm:prSet presAssocID="{FA088EA2-BB97-426B-92B8-64525F3030E2}" presName="parentText" presStyleLbl="node1" presStyleIdx="2" presStyleCnt="3">
        <dgm:presLayoutVars>
          <dgm:chMax val="1"/>
          <dgm:bulletEnabled val="1"/>
        </dgm:presLayoutVars>
      </dgm:prSet>
      <dgm:spPr/>
    </dgm:pt>
    <dgm:pt modelId="{B45C6CF1-67BC-43F0-920F-D1278FA22F8F}" type="pres">
      <dgm:prSet presAssocID="{FA088EA2-BB97-426B-92B8-64525F3030E2}" presName="descendantText" presStyleLbl="alignAccFollowNode1" presStyleIdx="2" presStyleCnt="3">
        <dgm:presLayoutVars>
          <dgm:bulletEnabled val="1"/>
        </dgm:presLayoutVars>
      </dgm:prSet>
      <dgm:spPr/>
    </dgm:pt>
  </dgm:ptLst>
  <dgm:cxnLst>
    <dgm:cxn modelId="{FEC2A334-074B-4A93-9E2D-56C62A442C04}" type="presOf" srcId="{4336E0C6-DA5A-40FE-8405-ED17A49DDF01}" destId="{A969D58C-3C2E-42F9-8212-02D29C8F2254}" srcOrd="0" destOrd="0" presId="urn:microsoft.com/office/officeart/2005/8/layout/vList5"/>
    <dgm:cxn modelId="{69B9CF61-73F9-443F-A50F-6664707314B3}" type="presOf" srcId="{9EEF2D2A-37C8-403F-B28E-A936C61BEC76}" destId="{01B0F9F7-1562-4CB1-8AE8-07A74774ACC7}" srcOrd="0" destOrd="0" presId="urn:microsoft.com/office/officeart/2005/8/layout/vList5"/>
    <dgm:cxn modelId="{B78E9645-ACDC-45D1-ACB1-97F1C4F225FC}" srcId="{9EEF2D2A-37C8-403F-B28E-A936C61BEC76}" destId="{6E2767F7-8CC6-41D8-81E3-8B38E9FAB5A0}" srcOrd="0" destOrd="0" parTransId="{7A9A8950-4294-4FD1-A84F-115793EE1581}" sibTransId="{9D139544-4B5F-4AB1-AE6D-6D47589F65DA}"/>
    <dgm:cxn modelId="{18C64C49-58CD-4B44-905A-03D3B65FD9EE}" srcId="{FA088EA2-BB97-426B-92B8-64525F3030E2}" destId="{C3039BBF-E047-4A65-8230-6C1E30FFF37F}" srcOrd="0" destOrd="0" parTransId="{CADC9F67-F725-44DC-B32B-53A0CFDBB876}" sibTransId="{285ECFA3-D770-4826-ACFB-5BE7F425265E}"/>
    <dgm:cxn modelId="{78F76B56-4BDD-4AD8-93C2-6397352281C7}" type="presOf" srcId="{F4549D81-94D9-4213-BCA9-B7520085BF51}" destId="{D87B3883-A604-47BB-A0AB-C2F15A385346}" srcOrd="0" destOrd="0" presId="urn:microsoft.com/office/officeart/2005/8/layout/vList5"/>
    <dgm:cxn modelId="{CA8AD05A-6BFA-492A-9AAE-C73B422143E8}" srcId="{9EEF2D2A-37C8-403F-B28E-A936C61BEC76}" destId="{FA088EA2-BB97-426B-92B8-64525F3030E2}" srcOrd="2" destOrd="0" parTransId="{BFC53838-8215-4080-AC3D-14BEF7C5BC3B}" sibTransId="{2980C90C-F801-4B8E-B9EA-6DD7DBDF2FAD}"/>
    <dgm:cxn modelId="{73F5F99F-C57E-49BE-ABA7-AFF0D3FC3ABA}" type="presOf" srcId="{C3039BBF-E047-4A65-8230-6C1E30FFF37F}" destId="{B45C6CF1-67BC-43F0-920F-D1278FA22F8F}" srcOrd="0" destOrd="0" presId="urn:microsoft.com/office/officeart/2005/8/layout/vList5"/>
    <dgm:cxn modelId="{0B7977B1-5902-4418-8DC1-50465903643B}" type="presOf" srcId="{C8E673EA-3431-4F03-B457-4C0B11B1A19F}" destId="{BEFCEF72-B110-4F37-A2A6-6D60056C1256}" srcOrd="0" destOrd="0" presId="urn:microsoft.com/office/officeart/2005/8/layout/vList5"/>
    <dgm:cxn modelId="{C768ECB1-3F0B-4B9C-B190-76F0378BBD31}" srcId="{6E2767F7-8CC6-41D8-81E3-8B38E9FAB5A0}" destId="{C8E673EA-3431-4F03-B457-4C0B11B1A19F}" srcOrd="0" destOrd="0" parTransId="{C0DF9A4D-799D-4DBD-96EA-52FE710E2608}" sibTransId="{107256AE-87A8-4B8C-8910-D85347DEE87E}"/>
    <dgm:cxn modelId="{29FDD4C5-3123-40F7-A278-AAAFC7099429}" srcId="{9EEF2D2A-37C8-403F-B28E-A936C61BEC76}" destId="{F4549D81-94D9-4213-BCA9-B7520085BF51}" srcOrd="1" destOrd="0" parTransId="{5C48C539-4547-42E6-9CDA-4848D563D0CC}" sibTransId="{9F14888D-940F-45F4-99F4-B656D31A582A}"/>
    <dgm:cxn modelId="{3C0BC6DA-31E8-4B8F-84CE-9B9985A47365}" type="presOf" srcId="{6E2767F7-8CC6-41D8-81E3-8B38E9FAB5A0}" destId="{A946F746-1226-4F3B-B929-80B2173EB501}" srcOrd="0" destOrd="0" presId="urn:microsoft.com/office/officeart/2005/8/layout/vList5"/>
    <dgm:cxn modelId="{1E9373E8-7320-44FA-A957-CD9243D81CF5}" srcId="{F4549D81-94D9-4213-BCA9-B7520085BF51}" destId="{4336E0C6-DA5A-40FE-8405-ED17A49DDF01}" srcOrd="0" destOrd="0" parTransId="{D7564FCB-6E5F-4F3A-B597-695DDFC9EC02}" sibTransId="{34BF1413-0E8E-4E5D-8721-403AF72AD940}"/>
    <dgm:cxn modelId="{AC555EED-2CBF-4C8A-BCC7-B815EB94F9E9}" type="presOf" srcId="{FA088EA2-BB97-426B-92B8-64525F3030E2}" destId="{DE798FA9-FF7F-476F-B29B-D6C0E9F40515}" srcOrd="0" destOrd="0" presId="urn:microsoft.com/office/officeart/2005/8/layout/vList5"/>
    <dgm:cxn modelId="{CB2362C8-E91E-469F-B705-D7532050C560}" type="presParOf" srcId="{01B0F9F7-1562-4CB1-8AE8-07A74774ACC7}" destId="{091FAB52-9D12-42FF-BFDC-E29A28778A0B}" srcOrd="0" destOrd="0" presId="urn:microsoft.com/office/officeart/2005/8/layout/vList5"/>
    <dgm:cxn modelId="{D8FE2542-7E0B-4094-B0C8-1825AEABADFD}" type="presParOf" srcId="{091FAB52-9D12-42FF-BFDC-E29A28778A0B}" destId="{A946F746-1226-4F3B-B929-80B2173EB501}" srcOrd="0" destOrd="0" presId="urn:microsoft.com/office/officeart/2005/8/layout/vList5"/>
    <dgm:cxn modelId="{6C6644B6-2E1A-4B0B-BDAA-6C04BC5AAE0D}" type="presParOf" srcId="{091FAB52-9D12-42FF-BFDC-E29A28778A0B}" destId="{BEFCEF72-B110-4F37-A2A6-6D60056C1256}" srcOrd="1" destOrd="0" presId="urn:microsoft.com/office/officeart/2005/8/layout/vList5"/>
    <dgm:cxn modelId="{2FE007C0-BA05-4948-9144-DCE6D6962FDF}" type="presParOf" srcId="{01B0F9F7-1562-4CB1-8AE8-07A74774ACC7}" destId="{F1E813BC-19AA-4D85-BB3D-3A90F54F1956}" srcOrd="1" destOrd="0" presId="urn:microsoft.com/office/officeart/2005/8/layout/vList5"/>
    <dgm:cxn modelId="{E2C263A6-1358-43A5-84CB-FBA2B6DE7961}" type="presParOf" srcId="{01B0F9F7-1562-4CB1-8AE8-07A74774ACC7}" destId="{25463D2C-1866-46AC-A1E5-1CE540132133}" srcOrd="2" destOrd="0" presId="urn:microsoft.com/office/officeart/2005/8/layout/vList5"/>
    <dgm:cxn modelId="{C856CD67-2DBD-48E6-A458-9C44AA03CA2B}" type="presParOf" srcId="{25463D2C-1866-46AC-A1E5-1CE540132133}" destId="{D87B3883-A604-47BB-A0AB-C2F15A385346}" srcOrd="0" destOrd="0" presId="urn:microsoft.com/office/officeart/2005/8/layout/vList5"/>
    <dgm:cxn modelId="{723088D4-9AB2-4DF7-A450-57F36E4AB35D}" type="presParOf" srcId="{25463D2C-1866-46AC-A1E5-1CE540132133}" destId="{A969D58C-3C2E-42F9-8212-02D29C8F2254}" srcOrd="1" destOrd="0" presId="urn:microsoft.com/office/officeart/2005/8/layout/vList5"/>
    <dgm:cxn modelId="{21647C3E-1DA7-4031-A6E2-C33EACA8791B}" type="presParOf" srcId="{01B0F9F7-1562-4CB1-8AE8-07A74774ACC7}" destId="{706A33F3-9AAE-4FC5-8D50-1049F4FCF573}" srcOrd="3" destOrd="0" presId="urn:microsoft.com/office/officeart/2005/8/layout/vList5"/>
    <dgm:cxn modelId="{B4992469-D4F0-4AD7-A5E4-2E3CECF4C366}" type="presParOf" srcId="{01B0F9F7-1562-4CB1-8AE8-07A74774ACC7}" destId="{0B53BEE1-A9B9-430C-B8DB-BD4C1729E9E7}" srcOrd="4" destOrd="0" presId="urn:microsoft.com/office/officeart/2005/8/layout/vList5"/>
    <dgm:cxn modelId="{2265149A-7142-4B17-A5EF-D063DFAA61E6}" type="presParOf" srcId="{0B53BEE1-A9B9-430C-B8DB-BD4C1729E9E7}" destId="{DE798FA9-FF7F-476F-B29B-D6C0E9F40515}" srcOrd="0" destOrd="0" presId="urn:microsoft.com/office/officeart/2005/8/layout/vList5"/>
    <dgm:cxn modelId="{1A297C19-3107-4A13-9779-F705C86F5207}" type="presParOf" srcId="{0B53BEE1-A9B9-430C-B8DB-BD4C1729E9E7}" destId="{B45C6CF1-67BC-43F0-920F-D1278FA22F8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CE703C-1AC2-40B8-9549-8C47481506B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D"/>
        </a:p>
      </dgm:t>
    </dgm:pt>
    <dgm:pt modelId="{6320DC00-F453-4B67-A4A1-F027212FF670}">
      <dgm:prSet phldrT="[Text]"/>
      <dgm:spPr/>
      <dgm:t>
        <a:bodyPr/>
        <a:lstStyle/>
        <a:p>
          <a:r>
            <a:rPr lang="en-ID" dirty="0" err="1"/>
            <a:t>Landasan</a:t>
          </a:r>
          <a:r>
            <a:rPr lang="en-ID" dirty="0"/>
            <a:t> </a:t>
          </a:r>
          <a:r>
            <a:rPr lang="en-ID" dirty="0" err="1"/>
            <a:t>teori</a:t>
          </a:r>
          <a:r>
            <a:rPr lang="en-ID" dirty="0"/>
            <a:t> yang </a:t>
          </a:r>
          <a:r>
            <a:rPr lang="en-ID" dirty="0" err="1"/>
            <a:t>digunakan</a:t>
          </a:r>
          <a:r>
            <a:rPr lang="en-ID" dirty="0"/>
            <a:t> </a:t>
          </a:r>
          <a:r>
            <a:rPr lang="en-ID" dirty="0" err="1"/>
            <a:t>tidak</a:t>
          </a:r>
          <a:r>
            <a:rPr lang="en-ID" dirty="0"/>
            <a:t> </a:t>
          </a:r>
          <a:r>
            <a:rPr lang="en-ID" dirty="0" err="1"/>
            <a:t>kuat</a:t>
          </a:r>
          <a:endParaRPr lang="en-ID" dirty="0"/>
        </a:p>
      </dgm:t>
    </dgm:pt>
    <dgm:pt modelId="{6447F14A-208D-4238-B90F-DB1DF3D459AD}" type="parTrans" cxnId="{3C3AB142-9936-4ED7-9DED-138BFD5B2A83}">
      <dgm:prSet/>
      <dgm:spPr/>
      <dgm:t>
        <a:bodyPr/>
        <a:lstStyle/>
        <a:p>
          <a:endParaRPr lang="en-ID"/>
        </a:p>
      </dgm:t>
    </dgm:pt>
    <dgm:pt modelId="{1B84ACD9-15DD-47D9-929E-D6B744512912}" type="sibTrans" cxnId="{3C3AB142-9936-4ED7-9DED-138BFD5B2A83}">
      <dgm:prSet/>
      <dgm:spPr/>
      <dgm:t>
        <a:bodyPr/>
        <a:lstStyle/>
        <a:p>
          <a:endParaRPr lang="en-ID"/>
        </a:p>
      </dgm:t>
    </dgm:pt>
    <dgm:pt modelId="{FFF6A9C4-976C-41C7-8A53-B44B220B094E}">
      <dgm:prSet phldrT="[Text]"/>
      <dgm:spPr/>
      <dgm:t>
        <a:bodyPr/>
        <a:lstStyle/>
        <a:p>
          <a:r>
            <a:rPr lang="en-ID" dirty="0" err="1"/>
            <a:t>Fokus</a:t>
          </a:r>
          <a:r>
            <a:rPr lang="en-ID" dirty="0"/>
            <a:t> </a:t>
          </a:r>
          <a:r>
            <a:rPr lang="en-ID" dirty="0" err="1"/>
            <a:t>hanya</a:t>
          </a:r>
          <a:r>
            <a:rPr lang="en-ID" dirty="0"/>
            <a:t> </a:t>
          </a:r>
          <a:r>
            <a:rPr lang="en-ID" dirty="0" err="1"/>
            <a:t>pada</a:t>
          </a:r>
          <a:r>
            <a:rPr lang="en-ID" dirty="0"/>
            <a:t> </a:t>
          </a:r>
          <a:r>
            <a:rPr lang="en-ID" dirty="0" err="1"/>
            <a:t>beberapa</a:t>
          </a:r>
          <a:r>
            <a:rPr lang="en-ID" dirty="0"/>
            <a:t> </a:t>
          </a:r>
          <a:r>
            <a:rPr lang="en-ID" dirty="0" err="1"/>
            <a:t>aspek</a:t>
          </a:r>
          <a:r>
            <a:rPr lang="en-ID" dirty="0"/>
            <a:t> </a:t>
          </a:r>
          <a:r>
            <a:rPr lang="en-ID" dirty="0" err="1"/>
            <a:t>kepribadian</a:t>
          </a:r>
          <a:endParaRPr lang="en-ID" dirty="0"/>
        </a:p>
      </dgm:t>
    </dgm:pt>
    <dgm:pt modelId="{7E137DE8-3ECE-4AB4-9D7B-870161E0DF2F}" type="parTrans" cxnId="{552B0DC4-0664-49AF-8635-EB4E54F86E70}">
      <dgm:prSet/>
      <dgm:spPr/>
      <dgm:t>
        <a:bodyPr/>
        <a:lstStyle/>
        <a:p>
          <a:endParaRPr lang="en-ID"/>
        </a:p>
      </dgm:t>
    </dgm:pt>
    <dgm:pt modelId="{042B681C-A7D0-4ADF-8C84-ED6DCB72A033}" type="sibTrans" cxnId="{552B0DC4-0664-49AF-8635-EB4E54F86E70}">
      <dgm:prSet/>
      <dgm:spPr/>
      <dgm:t>
        <a:bodyPr/>
        <a:lstStyle/>
        <a:p>
          <a:endParaRPr lang="en-ID"/>
        </a:p>
      </dgm:t>
    </dgm:pt>
    <dgm:pt modelId="{3C696C39-73EE-4099-B69A-8776479772E3}">
      <dgm:prSet phldrT="[Text]"/>
      <dgm:spPr/>
      <dgm:t>
        <a:bodyPr/>
        <a:lstStyle/>
        <a:p>
          <a:r>
            <a:rPr lang="en-ID" dirty="0"/>
            <a:t>Nilai </a:t>
          </a:r>
          <a:r>
            <a:rPr lang="en-ID" dirty="0" err="1"/>
            <a:t>realibilitas</a:t>
          </a:r>
          <a:r>
            <a:rPr lang="en-ID" dirty="0"/>
            <a:t> </a:t>
          </a:r>
          <a:r>
            <a:rPr lang="en-ID" dirty="0" err="1"/>
            <a:t>dan</a:t>
          </a:r>
          <a:r>
            <a:rPr lang="en-ID" dirty="0"/>
            <a:t> </a:t>
          </a:r>
          <a:r>
            <a:rPr lang="en-ID" dirty="0" err="1"/>
            <a:t>validitas</a:t>
          </a:r>
          <a:r>
            <a:rPr lang="en-ID" dirty="0"/>
            <a:t> </a:t>
          </a:r>
          <a:r>
            <a:rPr lang="en-ID" dirty="0" err="1"/>
            <a:t>alat</a:t>
          </a:r>
          <a:r>
            <a:rPr lang="en-ID" dirty="0"/>
            <a:t> </a:t>
          </a:r>
          <a:r>
            <a:rPr lang="en-ID" dirty="0" err="1"/>
            <a:t>ukur</a:t>
          </a:r>
          <a:r>
            <a:rPr lang="en-ID" dirty="0"/>
            <a:t> </a:t>
          </a:r>
          <a:r>
            <a:rPr lang="en-ID" dirty="0" err="1"/>
            <a:t>diragukan</a:t>
          </a:r>
          <a:endParaRPr lang="en-ID" dirty="0"/>
        </a:p>
      </dgm:t>
    </dgm:pt>
    <dgm:pt modelId="{0DE87F3E-B280-4D6A-95C1-984084960695}" type="parTrans" cxnId="{72B4277A-9C94-4BEB-B9DA-FF2EB305533C}">
      <dgm:prSet/>
      <dgm:spPr/>
      <dgm:t>
        <a:bodyPr/>
        <a:lstStyle/>
        <a:p>
          <a:endParaRPr lang="en-ID"/>
        </a:p>
      </dgm:t>
    </dgm:pt>
    <dgm:pt modelId="{66EEAECA-00B4-4A23-AA6D-10B2D49B6A5C}" type="sibTrans" cxnId="{72B4277A-9C94-4BEB-B9DA-FF2EB305533C}">
      <dgm:prSet/>
      <dgm:spPr/>
      <dgm:t>
        <a:bodyPr/>
        <a:lstStyle/>
        <a:p>
          <a:endParaRPr lang="en-ID"/>
        </a:p>
      </dgm:t>
    </dgm:pt>
    <dgm:pt modelId="{BBD58C23-AFD8-4A9B-99ED-ABCB3C01C196}" type="pres">
      <dgm:prSet presAssocID="{FACE703C-1AC2-40B8-9549-8C47481506B1}" presName="linear" presStyleCnt="0">
        <dgm:presLayoutVars>
          <dgm:dir/>
          <dgm:animLvl val="lvl"/>
          <dgm:resizeHandles val="exact"/>
        </dgm:presLayoutVars>
      </dgm:prSet>
      <dgm:spPr/>
    </dgm:pt>
    <dgm:pt modelId="{D9C40FD5-C918-444D-A6D4-BB3EA1AB6729}" type="pres">
      <dgm:prSet presAssocID="{6320DC00-F453-4B67-A4A1-F027212FF670}" presName="parentLin" presStyleCnt="0"/>
      <dgm:spPr/>
    </dgm:pt>
    <dgm:pt modelId="{8F0DB570-1F74-4BCF-AD44-F77CDACE0723}" type="pres">
      <dgm:prSet presAssocID="{6320DC00-F453-4B67-A4A1-F027212FF670}" presName="parentLeftMargin" presStyleLbl="node1" presStyleIdx="0" presStyleCnt="3"/>
      <dgm:spPr/>
    </dgm:pt>
    <dgm:pt modelId="{36ED6353-0FAB-470C-8B53-9B93FF2BD7A3}" type="pres">
      <dgm:prSet presAssocID="{6320DC00-F453-4B67-A4A1-F027212FF670}" presName="parentText" presStyleLbl="node1" presStyleIdx="0" presStyleCnt="3">
        <dgm:presLayoutVars>
          <dgm:chMax val="0"/>
          <dgm:bulletEnabled val="1"/>
        </dgm:presLayoutVars>
      </dgm:prSet>
      <dgm:spPr/>
    </dgm:pt>
    <dgm:pt modelId="{C43CAD52-369B-48C5-AE59-FA04D36BAB53}" type="pres">
      <dgm:prSet presAssocID="{6320DC00-F453-4B67-A4A1-F027212FF670}" presName="negativeSpace" presStyleCnt="0"/>
      <dgm:spPr/>
    </dgm:pt>
    <dgm:pt modelId="{E94F1F26-1888-4B3C-81BD-3378FC501F77}" type="pres">
      <dgm:prSet presAssocID="{6320DC00-F453-4B67-A4A1-F027212FF670}" presName="childText" presStyleLbl="conFgAcc1" presStyleIdx="0" presStyleCnt="3">
        <dgm:presLayoutVars>
          <dgm:bulletEnabled val="1"/>
        </dgm:presLayoutVars>
      </dgm:prSet>
      <dgm:spPr/>
    </dgm:pt>
    <dgm:pt modelId="{891F6B93-07F5-4405-922F-69EFEBB4A77E}" type="pres">
      <dgm:prSet presAssocID="{1B84ACD9-15DD-47D9-929E-D6B744512912}" presName="spaceBetweenRectangles" presStyleCnt="0"/>
      <dgm:spPr/>
    </dgm:pt>
    <dgm:pt modelId="{A1809CEA-2DB3-4952-9CB9-DE6A49B13759}" type="pres">
      <dgm:prSet presAssocID="{FFF6A9C4-976C-41C7-8A53-B44B220B094E}" presName="parentLin" presStyleCnt="0"/>
      <dgm:spPr/>
    </dgm:pt>
    <dgm:pt modelId="{2942A76F-04DE-45B7-930E-030E551F82F7}" type="pres">
      <dgm:prSet presAssocID="{FFF6A9C4-976C-41C7-8A53-B44B220B094E}" presName="parentLeftMargin" presStyleLbl="node1" presStyleIdx="0" presStyleCnt="3"/>
      <dgm:spPr/>
    </dgm:pt>
    <dgm:pt modelId="{08C66582-3549-4A7D-9771-E40C375D712F}" type="pres">
      <dgm:prSet presAssocID="{FFF6A9C4-976C-41C7-8A53-B44B220B094E}" presName="parentText" presStyleLbl="node1" presStyleIdx="1" presStyleCnt="3">
        <dgm:presLayoutVars>
          <dgm:chMax val="0"/>
          <dgm:bulletEnabled val="1"/>
        </dgm:presLayoutVars>
      </dgm:prSet>
      <dgm:spPr/>
    </dgm:pt>
    <dgm:pt modelId="{74DA4BF8-F726-4CE5-A19A-8D9E724D9A2A}" type="pres">
      <dgm:prSet presAssocID="{FFF6A9C4-976C-41C7-8A53-B44B220B094E}" presName="negativeSpace" presStyleCnt="0"/>
      <dgm:spPr/>
    </dgm:pt>
    <dgm:pt modelId="{C394C0B5-7D0D-44D3-9FF9-57940F2B6BA8}" type="pres">
      <dgm:prSet presAssocID="{FFF6A9C4-976C-41C7-8A53-B44B220B094E}" presName="childText" presStyleLbl="conFgAcc1" presStyleIdx="1" presStyleCnt="3">
        <dgm:presLayoutVars>
          <dgm:bulletEnabled val="1"/>
        </dgm:presLayoutVars>
      </dgm:prSet>
      <dgm:spPr/>
    </dgm:pt>
    <dgm:pt modelId="{4044B05D-394F-486A-8C2B-9D33197B1896}" type="pres">
      <dgm:prSet presAssocID="{042B681C-A7D0-4ADF-8C84-ED6DCB72A033}" presName="spaceBetweenRectangles" presStyleCnt="0"/>
      <dgm:spPr/>
    </dgm:pt>
    <dgm:pt modelId="{5CCCBA59-D9BF-41B7-BB07-46CBE5E608FD}" type="pres">
      <dgm:prSet presAssocID="{3C696C39-73EE-4099-B69A-8776479772E3}" presName="parentLin" presStyleCnt="0"/>
      <dgm:spPr/>
    </dgm:pt>
    <dgm:pt modelId="{80670967-DC4C-4BE1-8D1B-754BE9027910}" type="pres">
      <dgm:prSet presAssocID="{3C696C39-73EE-4099-B69A-8776479772E3}" presName="parentLeftMargin" presStyleLbl="node1" presStyleIdx="1" presStyleCnt="3"/>
      <dgm:spPr/>
    </dgm:pt>
    <dgm:pt modelId="{45AFBB5A-2E90-4DC6-9A03-0913A314EEEF}" type="pres">
      <dgm:prSet presAssocID="{3C696C39-73EE-4099-B69A-8776479772E3}" presName="parentText" presStyleLbl="node1" presStyleIdx="2" presStyleCnt="3">
        <dgm:presLayoutVars>
          <dgm:chMax val="0"/>
          <dgm:bulletEnabled val="1"/>
        </dgm:presLayoutVars>
      </dgm:prSet>
      <dgm:spPr/>
    </dgm:pt>
    <dgm:pt modelId="{E6C9AA2F-56C0-4304-9C01-A05FD1739B88}" type="pres">
      <dgm:prSet presAssocID="{3C696C39-73EE-4099-B69A-8776479772E3}" presName="negativeSpace" presStyleCnt="0"/>
      <dgm:spPr/>
    </dgm:pt>
    <dgm:pt modelId="{C74EAB61-8EE9-4ACA-AB4D-A3DDB078B45F}" type="pres">
      <dgm:prSet presAssocID="{3C696C39-73EE-4099-B69A-8776479772E3}" presName="childText" presStyleLbl="conFgAcc1" presStyleIdx="2" presStyleCnt="3">
        <dgm:presLayoutVars>
          <dgm:bulletEnabled val="1"/>
        </dgm:presLayoutVars>
      </dgm:prSet>
      <dgm:spPr/>
    </dgm:pt>
  </dgm:ptLst>
  <dgm:cxnLst>
    <dgm:cxn modelId="{0F668209-FCBF-4B97-B7E6-249B30AE76EA}" type="presOf" srcId="{FFF6A9C4-976C-41C7-8A53-B44B220B094E}" destId="{08C66582-3549-4A7D-9771-E40C375D712F}" srcOrd="1" destOrd="0" presId="urn:microsoft.com/office/officeart/2005/8/layout/list1"/>
    <dgm:cxn modelId="{3C3AB142-9936-4ED7-9DED-138BFD5B2A83}" srcId="{FACE703C-1AC2-40B8-9549-8C47481506B1}" destId="{6320DC00-F453-4B67-A4A1-F027212FF670}" srcOrd="0" destOrd="0" parTransId="{6447F14A-208D-4238-B90F-DB1DF3D459AD}" sibTransId="{1B84ACD9-15DD-47D9-929E-D6B744512912}"/>
    <dgm:cxn modelId="{72B4277A-9C94-4BEB-B9DA-FF2EB305533C}" srcId="{FACE703C-1AC2-40B8-9549-8C47481506B1}" destId="{3C696C39-73EE-4099-B69A-8776479772E3}" srcOrd="2" destOrd="0" parTransId="{0DE87F3E-B280-4D6A-95C1-984084960695}" sibTransId="{66EEAECA-00B4-4A23-AA6D-10B2D49B6A5C}"/>
    <dgm:cxn modelId="{F191D47E-9F47-4330-952E-0036466C4313}" type="presOf" srcId="{6320DC00-F453-4B67-A4A1-F027212FF670}" destId="{36ED6353-0FAB-470C-8B53-9B93FF2BD7A3}" srcOrd="1" destOrd="0" presId="urn:microsoft.com/office/officeart/2005/8/layout/list1"/>
    <dgm:cxn modelId="{C6FD4880-1AAC-42F6-9EEE-B52A617219E3}" type="presOf" srcId="{FACE703C-1AC2-40B8-9549-8C47481506B1}" destId="{BBD58C23-AFD8-4A9B-99ED-ABCB3C01C196}" srcOrd="0" destOrd="0" presId="urn:microsoft.com/office/officeart/2005/8/layout/list1"/>
    <dgm:cxn modelId="{DAA05290-1532-47C6-8F06-B092C1719E68}" type="presOf" srcId="{FFF6A9C4-976C-41C7-8A53-B44B220B094E}" destId="{2942A76F-04DE-45B7-930E-030E551F82F7}" srcOrd="0" destOrd="0" presId="urn:microsoft.com/office/officeart/2005/8/layout/list1"/>
    <dgm:cxn modelId="{DB92FFC3-C929-4DC5-B3CF-D79D98398EE2}" type="presOf" srcId="{3C696C39-73EE-4099-B69A-8776479772E3}" destId="{45AFBB5A-2E90-4DC6-9A03-0913A314EEEF}" srcOrd="1" destOrd="0" presId="urn:microsoft.com/office/officeart/2005/8/layout/list1"/>
    <dgm:cxn modelId="{552B0DC4-0664-49AF-8635-EB4E54F86E70}" srcId="{FACE703C-1AC2-40B8-9549-8C47481506B1}" destId="{FFF6A9C4-976C-41C7-8A53-B44B220B094E}" srcOrd="1" destOrd="0" parTransId="{7E137DE8-3ECE-4AB4-9D7B-870161E0DF2F}" sibTransId="{042B681C-A7D0-4ADF-8C84-ED6DCB72A033}"/>
    <dgm:cxn modelId="{E1CD34EA-EAF6-4351-821C-AD7F0801489E}" type="presOf" srcId="{6320DC00-F453-4B67-A4A1-F027212FF670}" destId="{8F0DB570-1F74-4BCF-AD44-F77CDACE0723}" srcOrd="0" destOrd="0" presId="urn:microsoft.com/office/officeart/2005/8/layout/list1"/>
    <dgm:cxn modelId="{0F9DE4F1-494D-4086-B9CD-6FD063B64D63}" type="presOf" srcId="{3C696C39-73EE-4099-B69A-8776479772E3}" destId="{80670967-DC4C-4BE1-8D1B-754BE9027910}" srcOrd="0" destOrd="0" presId="urn:microsoft.com/office/officeart/2005/8/layout/list1"/>
    <dgm:cxn modelId="{AC4FDD49-9E1F-4DFD-B999-C7A074C0B2D2}" type="presParOf" srcId="{BBD58C23-AFD8-4A9B-99ED-ABCB3C01C196}" destId="{D9C40FD5-C918-444D-A6D4-BB3EA1AB6729}" srcOrd="0" destOrd="0" presId="urn:microsoft.com/office/officeart/2005/8/layout/list1"/>
    <dgm:cxn modelId="{9C183A71-2C4E-427B-9F25-2C9BF9CBDD43}" type="presParOf" srcId="{D9C40FD5-C918-444D-A6D4-BB3EA1AB6729}" destId="{8F0DB570-1F74-4BCF-AD44-F77CDACE0723}" srcOrd="0" destOrd="0" presId="urn:microsoft.com/office/officeart/2005/8/layout/list1"/>
    <dgm:cxn modelId="{E227C4C7-D504-47DB-9389-7B90597AF61A}" type="presParOf" srcId="{D9C40FD5-C918-444D-A6D4-BB3EA1AB6729}" destId="{36ED6353-0FAB-470C-8B53-9B93FF2BD7A3}" srcOrd="1" destOrd="0" presId="urn:microsoft.com/office/officeart/2005/8/layout/list1"/>
    <dgm:cxn modelId="{E477E252-C679-4C88-88BB-BF385AB6E23B}" type="presParOf" srcId="{BBD58C23-AFD8-4A9B-99ED-ABCB3C01C196}" destId="{C43CAD52-369B-48C5-AE59-FA04D36BAB53}" srcOrd="1" destOrd="0" presId="urn:microsoft.com/office/officeart/2005/8/layout/list1"/>
    <dgm:cxn modelId="{F47A0D7D-0B1E-4B13-A32E-98892A145849}" type="presParOf" srcId="{BBD58C23-AFD8-4A9B-99ED-ABCB3C01C196}" destId="{E94F1F26-1888-4B3C-81BD-3378FC501F77}" srcOrd="2" destOrd="0" presId="urn:microsoft.com/office/officeart/2005/8/layout/list1"/>
    <dgm:cxn modelId="{15BFDA8E-73D8-426F-9258-FD8410F40984}" type="presParOf" srcId="{BBD58C23-AFD8-4A9B-99ED-ABCB3C01C196}" destId="{891F6B93-07F5-4405-922F-69EFEBB4A77E}" srcOrd="3" destOrd="0" presId="urn:microsoft.com/office/officeart/2005/8/layout/list1"/>
    <dgm:cxn modelId="{915DF3B4-87FF-4F9C-9A17-3BD5D41B5D35}" type="presParOf" srcId="{BBD58C23-AFD8-4A9B-99ED-ABCB3C01C196}" destId="{A1809CEA-2DB3-4952-9CB9-DE6A49B13759}" srcOrd="4" destOrd="0" presId="urn:microsoft.com/office/officeart/2005/8/layout/list1"/>
    <dgm:cxn modelId="{B0E35920-A432-4788-AE83-D0244FC33260}" type="presParOf" srcId="{A1809CEA-2DB3-4952-9CB9-DE6A49B13759}" destId="{2942A76F-04DE-45B7-930E-030E551F82F7}" srcOrd="0" destOrd="0" presId="urn:microsoft.com/office/officeart/2005/8/layout/list1"/>
    <dgm:cxn modelId="{21B66A25-0824-4EFE-AD75-904716555DF4}" type="presParOf" srcId="{A1809CEA-2DB3-4952-9CB9-DE6A49B13759}" destId="{08C66582-3549-4A7D-9771-E40C375D712F}" srcOrd="1" destOrd="0" presId="urn:microsoft.com/office/officeart/2005/8/layout/list1"/>
    <dgm:cxn modelId="{C34EC44F-FF00-4A5F-82B0-1B4AB8E4AC9C}" type="presParOf" srcId="{BBD58C23-AFD8-4A9B-99ED-ABCB3C01C196}" destId="{74DA4BF8-F726-4CE5-A19A-8D9E724D9A2A}" srcOrd="5" destOrd="0" presId="urn:microsoft.com/office/officeart/2005/8/layout/list1"/>
    <dgm:cxn modelId="{C5EA22F0-E53A-476C-94A7-71D1897A4889}" type="presParOf" srcId="{BBD58C23-AFD8-4A9B-99ED-ABCB3C01C196}" destId="{C394C0B5-7D0D-44D3-9FF9-57940F2B6BA8}" srcOrd="6" destOrd="0" presId="urn:microsoft.com/office/officeart/2005/8/layout/list1"/>
    <dgm:cxn modelId="{65A10BEC-9DE9-4DC6-9CBD-56A4207F3D05}" type="presParOf" srcId="{BBD58C23-AFD8-4A9B-99ED-ABCB3C01C196}" destId="{4044B05D-394F-486A-8C2B-9D33197B1896}" srcOrd="7" destOrd="0" presId="urn:microsoft.com/office/officeart/2005/8/layout/list1"/>
    <dgm:cxn modelId="{D84EE303-F77C-4140-822A-6694001B334B}" type="presParOf" srcId="{BBD58C23-AFD8-4A9B-99ED-ABCB3C01C196}" destId="{5CCCBA59-D9BF-41B7-BB07-46CBE5E608FD}" srcOrd="8" destOrd="0" presId="urn:microsoft.com/office/officeart/2005/8/layout/list1"/>
    <dgm:cxn modelId="{80C0F991-881F-4125-BB61-133963CEE751}" type="presParOf" srcId="{5CCCBA59-D9BF-41B7-BB07-46CBE5E608FD}" destId="{80670967-DC4C-4BE1-8D1B-754BE9027910}" srcOrd="0" destOrd="0" presId="urn:microsoft.com/office/officeart/2005/8/layout/list1"/>
    <dgm:cxn modelId="{0884F33A-D4FE-42EF-BAB0-A972A3BE8A32}" type="presParOf" srcId="{5CCCBA59-D9BF-41B7-BB07-46CBE5E608FD}" destId="{45AFBB5A-2E90-4DC6-9A03-0913A314EEEF}" srcOrd="1" destOrd="0" presId="urn:microsoft.com/office/officeart/2005/8/layout/list1"/>
    <dgm:cxn modelId="{D22A4DB8-6108-492E-A2CC-2729B30D608A}" type="presParOf" srcId="{BBD58C23-AFD8-4A9B-99ED-ABCB3C01C196}" destId="{E6C9AA2F-56C0-4304-9C01-A05FD1739B88}" srcOrd="9" destOrd="0" presId="urn:microsoft.com/office/officeart/2005/8/layout/list1"/>
    <dgm:cxn modelId="{0F27E8A5-0113-4AF0-AB49-F7A5658F0E8C}" type="presParOf" srcId="{BBD58C23-AFD8-4A9B-99ED-ABCB3C01C196}" destId="{C74EAB61-8EE9-4ACA-AB4D-A3DDB078B45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8A9E3-0BF1-4DD6-A82A-DD3F5F1D1F32}" type="doc">
      <dgm:prSet loTypeId="urn:microsoft.com/office/officeart/2005/8/layout/hProcess10#1" loCatId="picture" qsTypeId="urn:microsoft.com/office/officeart/2005/8/quickstyle/simple1" qsCatId="simple" csTypeId="urn:microsoft.com/office/officeart/2005/8/colors/accent1_2" csCatId="accent1" phldr="1"/>
      <dgm:spPr/>
      <dgm:t>
        <a:bodyPr/>
        <a:lstStyle/>
        <a:p>
          <a:endParaRPr lang="id-ID"/>
        </a:p>
      </dgm:t>
    </dgm:pt>
    <dgm:pt modelId="{A6D9F26F-316F-47AA-B9E7-5BF7A9D74F89}">
      <dgm:prSet phldrT="[Text]"/>
      <dgm:spPr/>
      <dgm:t>
        <a:bodyPr/>
        <a:lstStyle/>
        <a:p>
          <a:r>
            <a:rPr lang="id-ID" dirty="0"/>
            <a:t>Pelanggan Potensial</a:t>
          </a:r>
        </a:p>
      </dgm:t>
    </dgm:pt>
    <dgm:pt modelId="{FF8413F9-4517-464F-86CE-84FAF61E3101}" type="parTrans" cxnId="{383822B8-A781-47B2-862B-69B662C7C634}">
      <dgm:prSet/>
      <dgm:spPr/>
      <dgm:t>
        <a:bodyPr/>
        <a:lstStyle/>
        <a:p>
          <a:endParaRPr lang="id-ID"/>
        </a:p>
      </dgm:t>
    </dgm:pt>
    <dgm:pt modelId="{4827CE7B-2716-46E7-A176-671C71B080B5}" type="sibTrans" cxnId="{383822B8-A781-47B2-862B-69B662C7C634}">
      <dgm:prSet/>
      <dgm:spPr/>
      <dgm:t>
        <a:bodyPr/>
        <a:lstStyle/>
        <a:p>
          <a:endParaRPr lang="id-ID"/>
        </a:p>
      </dgm:t>
    </dgm:pt>
    <dgm:pt modelId="{676A5D0A-AD6F-4423-8297-C448BA839948}">
      <dgm:prSet phldrT="[Text]" phldr="1"/>
      <dgm:spPr/>
      <dgm:t>
        <a:bodyPr/>
        <a:lstStyle/>
        <a:p>
          <a:endParaRPr lang="id-ID" dirty="0"/>
        </a:p>
      </dgm:t>
    </dgm:pt>
    <dgm:pt modelId="{832BD72F-6BE0-4625-8335-0D198EFF662C}" type="parTrans" cxnId="{50B91A1E-B721-4582-B57E-D5CB9DA7C691}">
      <dgm:prSet/>
      <dgm:spPr/>
      <dgm:t>
        <a:bodyPr/>
        <a:lstStyle/>
        <a:p>
          <a:endParaRPr lang="id-ID"/>
        </a:p>
      </dgm:t>
    </dgm:pt>
    <dgm:pt modelId="{93399F3A-1BA2-4525-B868-4E19F6CF3DD3}" type="sibTrans" cxnId="{50B91A1E-B721-4582-B57E-D5CB9DA7C691}">
      <dgm:prSet/>
      <dgm:spPr/>
      <dgm:t>
        <a:bodyPr/>
        <a:lstStyle/>
        <a:p>
          <a:endParaRPr lang="id-ID"/>
        </a:p>
      </dgm:t>
    </dgm:pt>
    <dgm:pt modelId="{36F453BB-AA30-49E6-B3CC-10E07A74FEA5}">
      <dgm:prSet phldrT="[Text]" phldr="1"/>
      <dgm:spPr/>
      <dgm:t>
        <a:bodyPr/>
        <a:lstStyle/>
        <a:p>
          <a:endParaRPr lang="id-ID" dirty="0"/>
        </a:p>
      </dgm:t>
    </dgm:pt>
    <dgm:pt modelId="{50F52EE2-FB81-4785-8474-944A05E22414}" type="parTrans" cxnId="{3D3C682E-9BEB-43E3-BE66-B75512C60C4C}">
      <dgm:prSet/>
      <dgm:spPr/>
      <dgm:t>
        <a:bodyPr/>
        <a:lstStyle/>
        <a:p>
          <a:endParaRPr lang="id-ID"/>
        </a:p>
      </dgm:t>
    </dgm:pt>
    <dgm:pt modelId="{340BBF04-3513-47DE-898E-5904D801493F}" type="sibTrans" cxnId="{3D3C682E-9BEB-43E3-BE66-B75512C60C4C}">
      <dgm:prSet/>
      <dgm:spPr/>
      <dgm:t>
        <a:bodyPr/>
        <a:lstStyle/>
        <a:p>
          <a:endParaRPr lang="id-ID"/>
        </a:p>
      </dgm:t>
    </dgm:pt>
    <dgm:pt modelId="{3B60322E-E1A0-4881-81A2-BE403CA15BCA}">
      <dgm:prSet phldrT="[Text]"/>
      <dgm:spPr/>
      <dgm:t>
        <a:bodyPr/>
        <a:lstStyle/>
        <a:p>
          <a:r>
            <a:rPr lang="id-ID" dirty="0"/>
            <a:t>Karyawan </a:t>
          </a:r>
        </a:p>
      </dgm:t>
    </dgm:pt>
    <dgm:pt modelId="{6B7A037F-8976-4EB5-B63D-3DBF6A3A4CAC}" type="parTrans" cxnId="{D9930038-6619-4722-AB06-D4FD6148C411}">
      <dgm:prSet/>
      <dgm:spPr/>
      <dgm:t>
        <a:bodyPr/>
        <a:lstStyle/>
        <a:p>
          <a:endParaRPr lang="id-ID"/>
        </a:p>
      </dgm:t>
    </dgm:pt>
    <dgm:pt modelId="{83506C1F-21EB-403B-98E0-3E172FA6F36D}" type="sibTrans" cxnId="{D9930038-6619-4722-AB06-D4FD6148C411}">
      <dgm:prSet/>
      <dgm:spPr/>
      <dgm:t>
        <a:bodyPr/>
        <a:lstStyle/>
        <a:p>
          <a:endParaRPr lang="id-ID"/>
        </a:p>
      </dgm:t>
    </dgm:pt>
    <dgm:pt modelId="{9592C9FA-B088-4FDE-A3C7-E90156DCED8E}">
      <dgm:prSet phldrT="[Text]" phldr="1"/>
      <dgm:spPr/>
      <dgm:t>
        <a:bodyPr/>
        <a:lstStyle/>
        <a:p>
          <a:endParaRPr lang="id-ID" dirty="0"/>
        </a:p>
      </dgm:t>
    </dgm:pt>
    <dgm:pt modelId="{7FDBC249-DA26-43DA-A6FC-0DF25A3FFBA4}" type="parTrans" cxnId="{9A9E2A6F-27F7-49F2-86D9-6F24EEFD0D15}">
      <dgm:prSet/>
      <dgm:spPr/>
      <dgm:t>
        <a:bodyPr/>
        <a:lstStyle/>
        <a:p>
          <a:endParaRPr lang="id-ID"/>
        </a:p>
      </dgm:t>
    </dgm:pt>
    <dgm:pt modelId="{911AC6A1-635A-490E-A0CE-49EA3F9B3E92}" type="sibTrans" cxnId="{9A9E2A6F-27F7-49F2-86D9-6F24EEFD0D15}">
      <dgm:prSet/>
      <dgm:spPr/>
      <dgm:t>
        <a:bodyPr/>
        <a:lstStyle/>
        <a:p>
          <a:endParaRPr lang="id-ID"/>
        </a:p>
      </dgm:t>
    </dgm:pt>
    <dgm:pt modelId="{7A4036FE-5BD6-419F-82D8-A2217F60B170}">
      <dgm:prSet phldrT="[Text]" phldr="1"/>
      <dgm:spPr/>
      <dgm:t>
        <a:bodyPr/>
        <a:lstStyle/>
        <a:p>
          <a:endParaRPr lang="id-ID" dirty="0"/>
        </a:p>
      </dgm:t>
    </dgm:pt>
    <dgm:pt modelId="{A07CC597-43CC-4BA2-99A1-CE299A295C99}" type="parTrans" cxnId="{D48557ED-63A9-44BE-BB1C-8D118187F9CB}">
      <dgm:prSet/>
      <dgm:spPr/>
      <dgm:t>
        <a:bodyPr/>
        <a:lstStyle/>
        <a:p>
          <a:endParaRPr lang="id-ID"/>
        </a:p>
      </dgm:t>
    </dgm:pt>
    <dgm:pt modelId="{C6152AF5-6E64-4AB3-8A70-8D3ED2746F89}" type="sibTrans" cxnId="{D48557ED-63A9-44BE-BB1C-8D118187F9CB}">
      <dgm:prSet/>
      <dgm:spPr/>
      <dgm:t>
        <a:bodyPr/>
        <a:lstStyle/>
        <a:p>
          <a:endParaRPr lang="id-ID"/>
        </a:p>
      </dgm:t>
    </dgm:pt>
    <dgm:pt modelId="{9BD2A004-DFF3-4DFB-A589-7A52F39BC29C}">
      <dgm:prSet phldrT="[Text]"/>
      <dgm:spPr/>
      <dgm:t>
        <a:bodyPr/>
        <a:lstStyle/>
        <a:p>
          <a:r>
            <a:rPr lang="id-ID" dirty="0"/>
            <a:t>Pemasok</a:t>
          </a:r>
        </a:p>
      </dgm:t>
    </dgm:pt>
    <dgm:pt modelId="{1EE3577E-3CA8-4826-A564-FA5D4FB5B801}" type="parTrans" cxnId="{0FE9C309-21E0-4B96-B218-15EDCCBE7FFF}">
      <dgm:prSet/>
      <dgm:spPr/>
      <dgm:t>
        <a:bodyPr/>
        <a:lstStyle/>
        <a:p>
          <a:endParaRPr lang="id-ID"/>
        </a:p>
      </dgm:t>
    </dgm:pt>
    <dgm:pt modelId="{6D3FEB95-BF53-44DD-AA88-F6E4BAD942E9}" type="sibTrans" cxnId="{0FE9C309-21E0-4B96-B218-15EDCCBE7FFF}">
      <dgm:prSet/>
      <dgm:spPr/>
      <dgm:t>
        <a:bodyPr/>
        <a:lstStyle/>
        <a:p>
          <a:endParaRPr lang="id-ID"/>
        </a:p>
      </dgm:t>
    </dgm:pt>
    <dgm:pt modelId="{740FE125-84EA-4B37-B38C-675A217BB3F9}">
      <dgm:prSet phldrT="[Text]" phldr="1"/>
      <dgm:spPr/>
      <dgm:t>
        <a:bodyPr/>
        <a:lstStyle/>
        <a:p>
          <a:endParaRPr lang="id-ID" dirty="0"/>
        </a:p>
      </dgm:t>
    </dgm:pt>
    <dgm:pt modelId="{85443CEC-C414-41E9-99D2-E8B6A3A153A5}" type="parTrans" cxnId="{96373D80-8661-4F27-9DD0-D0428FC41487}">
      <dgm:prSet/>
      <dgm:spPr/>
      <dgm:t>
        <a:bodyPr/>
        <a:lstStyle/>
        <a:p>
          <a:endParaRPr lang="id-ID"/>
        </a:p>
      </dgm:t>
    </dgm:pt>
    <dgm:pt modelId="{0EA777E6-9970-4304-9212-201C2CB3EB1B}" type="sibTrans" cxnId="{96373D80-8661-4F27-9DD0-D0428FC41487}">
      <dgm:prSet/>
      <dgm:spPr/>
      <dgm:t>
        <a:bodyPr/>
        <a:lstStyle/>
        <a:p>
          <a:endParaRPr lang="id-ID"/>
        </a:p>
      </dgm:t>
    </dgm:pt>
    <dgm:pt modelId="{EC3BDF39-DF3B-4F6F-8889-BC62EC77DBED}">
      <dgm:prSet phldrT="[Text]" phldr="1"/>
      <dgm:spPr/>
      <dgm:t>
        <a:bodyPr/>
        <a:lstStyle/>
        <a:p>
          <a:endParaRPr lang="id-ID" dirty="0"/>
        </a:p>
      </dgm:t>
    </dgm:pt>
    <dgm:pt modelId="{4FFDEDB2-5533-4A07-A09F-489E84E9F0AD}" type="parTrans" cxnId="{20E0EACD-94F3-4D73-A357-FFB0FB023BD2}">
      <dgm:prSet/>
      <dgm:spPr/>
      <dgm:t>
        <a:bodyPr/>
        <a:lstStyle/>
        <a:p>
          <a:endParaRPr lang="id-ID"/>
        </a:p>
      </dgm:t>
    </dgm:pt>
    <dgm:pt modelId="{20E8B0A4-4E91-4114-BD0D-2DE0E7C9D53B}" type="sibTrans" cxnId="{20E0EACD-94F3-4D73-A357-FFB0FB023BD2}">
      <dgm:prSet/>
      <dgm:spPr/>
      <dgm:t>
        <a:bodyPr/>
        <a:lstStyle/>
        <a:p>
          <a:endParaRPr lang="id-ID"/>
        </a:p>
      </dgm:t>
    </dgm:pt>
    <dgm:pt modelId="{630F0DDC-5092-4547-ABE1-78465D758BFA}" type="pres">
      <dgm:prSet presAssocID="{7F68A9E3-0BF1-4DD6-A82A-DD3F5F1D1F32}" presName="Name0" presStyleCnt="0">
        <dgm:presLayoutVars>
          <dgm:dir/>
          <dgm:resizeHandles val="exact"/>
        </dgm:presLayoutVars>
      </dgm:prSet>
      <dgm:spPr/>
    </dgm:pt>
    <dgm:pt modelId="{3172DA47-564A-45BA-B227-B9AF70D9F489}" type="pres">
      <dgm:prSet presAssocID="{A6D9F26F-316F-47AA-B9E7-5BF7A9D74F89}" presName="composite" presStyleCnt="0"/>
      <dgm:spPr/>
    </dgm:pt>
    <dgm:pt modelId="{C3CAEAC8-D5A7-44C6-AC24-5B66463D1C5B}" type="pres">
      <dgm:prSet presAssocID="{A6D9F26F-316F-47AA-B9E7-5BF7A9D74F89}" presName="imagSh"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7000" r="-37000"/>
          </a:stretch>
        </a:blipFill>
      </dgm:spPr>
    </dgm:pt>
    <dgm:pt modelId="{67C4CDBD-AAD3-48A2-96E4-FBB7064C5151}" type="pres">
      <dgm:prSet presAssocID="{A6D9F26F-316F-47AA-B9E7-5BF7A9D74F89}" presName="txNode" presStyleLbl="node1" presStyleIdx="0" presStyleCnt="3">
        <dgm:presLayoutVars>
          <dgm:bulletEnabled val="1"/>
        </dgm:presLayoutVars>
      </dgm:prSet>
      <dgm:spPr/>
    </dgm:pt>
    <dgm:pt modelId="{6306A629-CA61-4FC8-BCAB-D3FAAF347E95}" type="pres">
      <dgm:prSet presAssocID="{4827CE7B-2716-46E7-A176-671C71B080B5}" presName="sibTrans" presStyleLbl="sibTrans2D1" presStyleIdx="0" presStyleCnt="2"/>
      <dgm:spPr/>
    </dgm:pt>
    <dgm:pt modelId="{F35AECAF-1168-495B-AA91-9948980770FF}" type="pres">
      <dgm:prSet presAssocID="{4827CE7B-2716-46E7-A176-671C71B080B5}" presName="connTx" presStyleLbl="sibTrans2D1" presStyleIdx="0" presStyleCnt="2"/>
      <dgm:spPr/>
    </dgm:pt>
    <dgm:pt modelId="{8C9A5967-D832-4BF4-BCEF-59B90991B77A}" type="pres">
      <dgm:prSet presAssocID="{3B60322E-E1A0-4881-81A2-BE403CA15BCA}" presName="composite" presStyleCnt="0"/>
      <dgm:spPr/>
    </dgm:pt>
    <dgm:pt modelId="{83D22514-3386-459D-A053-92D11F8A6D20}" type="pres">
      <dgm:prSet presAssocID="{3B60322E-E1A0-4881-81A2-BE403CA15BCA}" presName="imagSh" presStyleLbl="b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A6A11688-CD40-4A72-BAF4-442BE743040F}" type="pres">
      <dgm:prSet presAssocID="{3B60322E-E1A0-4881-81A2-BE403CA15BCA}" presName="txNode" presStyleLbl="node1" presStyleIdx="1" presStyleCnt="3">
        <dgm:presLayoutVars>
          <dgm:bulletEnabled val="1"/>
        </dgm:presLayoutVars>
      </dgm:prSet>
      <dgm:spPr/>
    </dgm:pt>
    <dgm:pt modelId="{6ADDD3B7-9447-42A3-8104-21C71DE56270}" type="pres">
      <dgm:prSet presAssocID="{83506C1F-21EB-403B-98E0-3E172FA6F36D}" presName="sibTrans" presStyleLbl="sibTrans2D1" presStyleIdx="1" presStyleCnt="2"/>
      <dgm:spPr/>
    </dgm:pt>
    <dgm:pt modelId="{6239CA1E-A88D-4C5E-9665-951395807850}" type="pres">
      <dgm:prSet presAssocID="{83506C1F-21EB-403B-98E0-3E172FA6F36D}" presName="connTx" presStyleLbl="sibTrans2D1" presStyleIdx="1" presStyleCnt="2"/>
      <dgm:spPr/>
    </dgm:pt>
    <dgm:pt modelId="{739051AA-C51B-4BBD-90D7-DCAD0A92141C}" type="pres">
      <dgm:prSet presAssocID="{9BD2A004-DFF3-4DFB-A589-7A52F39BC29C}" presName="composite" presStyleCnt="0"/>
      <dgm:spPr/>
    </dgm:pt>
    <dgm:pt modelId="{EB31BBCC-11C9-4B69-89F3-7408A26A4CFB}" type="pres">
      <dgm:prSet presAssocID="{9BD2A004-DFF3-4DFB-A589-7A52F39BC29C}"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3000" r="-43000"/>
          </a:stretch>
        </a:blipFill>
      </dgm:spPr>
    </dgm:pt>
    <dgm:pt modelId="{EE360AD2-56FD-4539-98FB-A8FBE53F53F7}" type="pres">
      <dgm:prSet presAssocID="{9BD2A004-DFF3-4DFB-A589-7A52F39BC29C}" presName="txNode" presStyleLbl="node1" presStyleIdx="2" presStyleCnt="3">
        <dgm:presLayoutVars>
          <dgm:bulletEnabled val="1"/>
        </dgm:presLayoutVars>
      </dgm:prSet>
      <dgm:spPr/>
    </dgm:pt>
  </dgm:ptLst>
  <dgm:cxnLst>
    <dgm:cxn modelId="{9D693800-8FF0-4E2A-A59D-272EE1ACD395}" type="presOf" srcId="{9BD2A004-DFF3-4DFB-A589-7A52F39BC29C}" destId="{EE360AD2-56FD-4539-98FB-A8FBE53F53F7}" srcOrd="0" destOrd="0" presId="urn:microsoft.com/office/officeart/2005/8/layout/hProcess10#1"/>
    <dgm:cxn modelId="{0FE9C309-21E0-4B96-B218-15EDCCBE7FFF}" srcId="{7F68A9E3-0BF1-4DD6-A82A-DD3F5F1D1F32}" destId="{9BD2A004-DFF3-4DFB-A589-7A52F39BC29C}" srcOrd="2" destOrd="0" parTransId="{1EE3577E-3CA8-4826-A564-FA5D4FB5B801}" sibTransId="{6D3FEB95-BF53-44DD-AA88-F6E4BAD942E9}"/>
    <dgm:cxn modelId="{3A5DE718-2349-4A50-A6D5-8762BED06FED}" type="presOf" srcId="{83506C1F-21EB-403B-98E0-3E172FA6F36D}" destId="{6239CA1E-A88D-4C5E-9665-951395807850}" srcOrd="1" destOrd="0" presId="urn:microsoft.com/office/officeart/2005/8/layout/hProcess10#1"/>
    <dgm:cxn modelId="{50B91A1E-B721-4582-B57E-D5CB9DA7C691}" srcId="{A6D9F26F-316F-47AA-B9E7-5BF7A9D74F89}" destId="{676A5D0A-AD6F-4423-8297-C448BA839948}" srcOrd="0" destOrd="0" parTransId="{832BD72F-6BE0-4625-8335-0D198EFF662C}" sibTransId="{93399F3A-1BA2-4525-B868-4E19F6CF3DD3}"/>
    <dgm:cxn modelId="{3D3C682E-9BEB-43E3-BE66-B75512C60C4C}" srcId="{A6D9F26F-316F-47AA-B9E7-5BF7A9D74F89}" destId="{36F453BB-AA30-49E6-B3CC-10E07A74FEA5}" srcOrd="1" destOrd="0" parTransId="{50F52EE2-FB81-4785-8474-944A05E22414}" sibTransId="{340BBF04-3513-47DE-898E-5904D801493F}"/>
    <dgm:cxn modelId="{D9930038-6619-4722-AB06-D4FD6148C411}" srcId="{7F68A9E3-0BF1-4DD6-A82A-DD3F5F1D1F32}" destId="{3B60322E-E1A0-4881-81A2-BE403CA15BCA}" srcOrd="1" destOrd="0" parTransId="{6B7A037F-8976-4EB5-B63D-3DBF6A3A4CAC}" sibTransId="{83506C1F-21EB-403B-98E0-3E172FA6F36D}"/>
    <dgm:cxn modelId="{E9B2CD3A-D790-42A6-9242-CA4DBD524A9D}" type="presOf" srcId="{3B60322E-E1A0-4881-81A2-BE403CA15BCA}" destId="{A6A11688-CD40-4A72-BAF4-442BE743040F}" srcOrd="0" destOrd="0" presId="urn:microsoft.com/office/officeart/2005/8/layout/hProcess10#1"/>
    <dgm:cxn modelId="{C572F066-979B-48FF-8A05-1486513FB04D}" type="presOf" srcId="{A6D9F26F-316F-47AA-B9E7-5BF7A9D74F89}" destId="{67C4CDBD-AAD3-48A2-96E4-FBB7064C5151}" srcOrd="0" destOrd="0" presId="urn:microsoft.com/office/officeart/2005/8/layout/hProcess10#1"/>
    <dgm:cxn modelId="{9A9E2A6F-27F7-49F2-86D9-6F24EEFD0D15}" srcId="{3B60322E-E1A0-4881-81A2-BE403CA15BCA}" destId="{9592C9FA-B088-4FDE-A3C7-E90156DCED8E}" srcOrd="0" destOrd="0" parTransId="{7FDBC249-DA26-43DA-A6FC-0DF25A3FFBA4}" sibTransId="{911AC6A1-635A-490E-A0CE-49EA3F9B3E92}"/>
    <dgm:cxn modelId="{2419617E-FEFA-4FC6-BBD1-047BC8ED9A62}" type="presOf" srcId="{9592C9FA-B088-4FDE-A3C7-E90156DCED8E}" destId="{A6A11688-CD40-4A72-BAF4-442BE743040F}" srcOrd="0" destOrd="1" presId="urn:microsoft.com/office/officeart/2005/8/layout/hProcess10#1"/>
    <dgm:cxn modelId="{96373D80-8661-4F27-9DD0-D0428FC41487}" srcId="{9BD2A004-DFF3-4DFB-A589-7A52F39BC29C}" destId="{740FE125-84EA-4B37-B38C-675A217BB3F9}" srcOrd="0" destOrd="0" parTransId="{85443CEC-C414-41E9-99D2-E8B6A3A153A5}" sibTransId="{0EA777E6-9970-4304-9212-201C2CB3EB1B}"/>
    <dgm:cxn modelId="{677FDE85-1286-4ADA-8273-819FF15D2D82}" type="presOf" srcId="{740FE125-84EA-4B37-B38C-675A217BB3F9}" destId="{EE360AD2-56FD-4539-98FB-A8FBE53F53F7}" srcOrd="0" destOrd="1" presId="urn:microsoft.com/office/officeart/2005/8/layout/hProcess10#1"/>
    <dgm:cxn modelId="{8268928E-DED7-48EF-B7B7-19BB12D98FDA}" type="presOf" srcId="{676A5D0A-AD6F-4423-8297-C448BA839948}" destId="{67C4CDBD-AAD3-48A2-96E4-FBB7064C5151}" srcOrd="0" destOrd="1" presId="urn:microsoft.com/office/officeart/2005/8/layout/hProcess10#1"/>
    <dgm:cxn modelId="{6FAA0C94-C2F3-4B75-80C5-6A4488D99A08}" type="presOf" srcId="{4827CE7B-2716-46E7-A176-671C71B080B5}" destId="{F35AECAF-1168-495B-AA91-9948980770FF}" srcOrd="1" destOrd="0" presId="urn:microsoft.com/office/officeart/2005/8/layout/hProcess10#1"/>
    <dgm:cxn modelId="{0C181095-7375-4B36-963A-A08E09C26538}" type="presOf" srcId="{7F68A9E3-0BF1-4DD6-A82A-DD3F5F1D1F32}" destId="{630F0DDC-5092-4547-ABE1-78465D758BFA}" srcOrd="0" destOrd="0" presId="urn:microsoft.com/office/officeart/2005/8/layout/hProcess10#1"/>
    <dgm:cxn modelId="{6D09589D-2B79-482C-9D4C-0A3627DEADC1}" type="presOf" srcId="{7A4036FE-5BD6-419F-82D8-A2217F60B170}" destId="{A6A11688-CD40-4A72-BAF4-442BE743040F}" srcOrd="0" destOrd="2" presId="urn:microsoft.com/office/officeart/2005/8/layout/hProcess10#1"/>
    <dgm:cxn modelId="{383822B8-A781-47B2-862B-69B662C7C634}" srcId="{7F68A9E3-0BF1-4DD6-A82A-DD3F5F1D1F32}" destId="{A6D9F26F-316F-47AA-B9E7-5BF7A9D74F89}" srcOrd="0" destOrd="0" parTransId="{FF8413F9-4517-464F-86CE-84FAF61E3101}" sibTransId="{4827CE7B-2716-46E7-A176-671C71B080B5}"/>
    <dgm:cxn modelId="{6340CEBB-2F73-45F5-BEE4-05FB1CD00C43}" type="presOf" srcId="{4827CE7B-2716-46E7-A176-671C71B080B5}" destId="{6306A629-CA61-4FC8-BCAB-D3FAAF347E95}" srcOrd="0" destOrd="0" presId="urn:microsoft.com/office/officeart/2005/8/layout/hProcess10#1"/>
    <dgm:cxn modelId="{20E0EACD-94F3-4D73-A357-FFB0FB023BD2}" srcId="{9BD2A004-DFF3-4DFB-A589-7A52F39BC29C}" destId="{EC3BDF39-DF3B-4F6F-8889-BC62EC77DBED}" srcOrd="1" destOrd="0" parTransId="{4FFDEDB2-5533-4A07-A09F-489E84E9F0AD}" sibTransId="{20E8B0A4-4E91-4114-BD0D-2DE0E7C9D53B}"/>
    <dgm:cxn modelId="{7F6F7BD7-CF87-4480-8E58-5F061D973C97}" type="presOf" srcId="{83506C1F-21EB-403B-98E0-3E172FA6F36D}" destId="{6ADDD3B7-9447-42A3-8104-21C71DE56270}" srcOrd="0" destOrd="0" presId="urn:microsoft.com/office/officeart/2005/8/layout/hProcess10#1"/>
    <dgm:cxn modelId="{732266DD-D190-4836-82B6-00F9B98A76C5}" type="presOf" srcId="{36F453BB-AA30-49E6-B3CC-10E07A74FEA5}" destId="{67C4CDBD-AAD3-48A2-96E4-FBB7064C5151}" srcOrd="0" destOrd="2" presId="urn:microsoft.com/office/officeart/2005/8/layout/hProcess10#1"/>
    <dgm:cxn modelId="{9AB002EB-9852-455C-9581-FB76D5EB87B2}" type="presOf" srcId="{EC3BDF39-DF3B-4F6F-8889-BC62EC77DBED}" destId="{EE360AD2-56FD-4539-98FB-A8FBE53F53F7}" srcOrd="0" destOrd="2" presId="urn:microsoft.com/office/officeart/2005/8/layout/hProcess10#1"/>
    <dgm:cxn modelId="{D48557ED-63A9-44BE-BB1C-8D118187F9CB}" srcId="{3B60322E-E1A0-4881-81A2-BE403CA15BCA}" destId="{7A4036FE-5BD6-419F-82D8-A2217F60B170}" srcOrd="1" destOrd="0" parTransId="{A07CC597-43CC-4BA2-99A1-CE299A295C99}" sibTransId="{C6152AF5-6E64-4AB3-8A70-8D3ED2746F89}"/>
    <dgm:cxn modelId="{1CD185C3-15C8-434C-BFAC-D4FE54BF3F18}" type="presParOf" srcId="{630F0DDC-5092-4547-ABE1-78465D758BFA}" destId="{3172DA47-564A-45BA-B227-B9AF70D9F489}" srcOrd="0" destOrd="0" presId="urn:microsoft.com/office/officeart/2005/8/layout/hProcess10#1"/>
    <dgm:cxn modelId="{0AC23B1B-4D2B-40C0-9079-03719F75BF3C}" type="presParOf" srcId="{3172DA47-564A-45BA-B227-B9AF70D9F489}" destId="{C3CAEAC8-D5A7-44C6-AC24-5B66463D1C5B}" srcOrd="0" destOrd="0" presId="urn:microsoft.com/office/officeart/2005/8/layout/hProcess10#1"/>
    <dgm:cxn modelId="{B2E6DE84-0B7F-4185-BAAF-04ABA7A64A40}" type="presParOf" srcId="{3172DA47-564A-45BA-B227-B9AF70D9F489}" destId="{67C4CDBD-AAD3-48A2-96E4-FBB7064C5151}" srcOrd="1" destOrd="0" presId="urn:microsoft.com/office/officeart/2005/8/layout/hProcess10#1"/>
    <dgm:cxn modelId="{B82FEE8B-017F-4E46-9CFD-163B2D1F2ED0}" type="presParOf" srcId="{630F0DDC-5092-4547-ABE1-78465D758BFA}" destId="{6306A629-CA61-4FC8-BCAB-D3FAAF347E95}" srcOrd="1" destOrd="0" presId="urn:microsoft.com/office/officeart/2005/8/layout/hProcess10#1"/>
    <dgm:cxn modelId="{261C196B-8EC0-443B-9469-C31AE8CEFBA8}" type="presParOf" srcId="{6306A629-CA61-4FC8-BCAB-D3FAAF347E95}" destId="{F35AECAF-1168-495B-AA91-9948980770FF}" srcOrd="0" destOrd="0" presId="urn:microsoft.com/office/officeart/2005/8/layout/hProcess10#1"/>
    <dgm:cxn modelId="{17841DFF-B8D1-46C3-8AF9-BB0FC531120F}" type="presParOf" srcId="{630F0DDC-5092-4547-ABE1-78465D758BFA}" destId="{8C9A5967-D832-4BF4-BCEF-59B90991B77A}" srcOrd="2" destOrd="0" presId="urn:microsoft.com/office/officeart/2005/8/layout/hProcess10#1"/>
    <dgm:cxn modelId="{7A70A52E-0C5C-4966-BD4A-A31665B9E057}" type="presParOf" srcId="{8C9A5967-D832-4BF4-BCEF-59B90991B77A}" destId="{83D22514-3386-459D-A053-92D11F8A6D20}" srcOrd="0" destOrd="0" presId="urn:microsoft.com/office/officeart/2005/8/layout/hProcess10#1"/>
    <dgm:cxn modelId="{0AC1E5E7-93F3-42FB-92C6-2F0BBF32E59F}" type="presParOf" srcId="{8C9A5967-D832-4BF4-BCEF-59B90991B77A}" destId="{A6A11688-CD40-4A72-BAF4-442BE743040F}" srcOrd="1" destOrd="0" presId="urn:microsoft.com/office/officeart/2005/8/layout/hProcess10#1"/>
    <dgm:cxn modelId="{C27EEAB1-55A3-43B5-9384-D49BD40B8A68}" type="presParOf" srcId="{630F0DDC-5092-4547-ABE1-78465D758BFA}" destId="{6ADDD3B7-9447-42A3-8104-21C71DE56270}" srcOrd="3" destOrd="0" presId="urn:microsoft.com/office/officeart/2005/8/layout/hProcess10#1"/>
    <dgm:cxn modelId="{B385E68D-74B4-4221-830D-344590AC7AD2}" type="presParOf" srcId="{6ADDD3B7-9447-42A3-8104-21C71DE56270}" destId="{6239CA1E-A88D-4C5E-9665-951395807850}" srcOrd="0" destOrd="0" presId="urn:microsoft.com/office/officeart/2005/8/layout/hProcess10#1"/>
    <dgm:cxn modelId="{7E1EB5B5-8E71-499D-A951-36C32081AB44}" type="presParOf" srcId="{630F0DDC-5092-4547-ABE1-78465D758BFA}" destId="{739051AA-C51B-4BBD-90D7-DCAD0A92141C}" srcOrd="4" destOrd="0" presId="urn:microsoft.com/office/officeart/2005/8/layout/hProcess10#1"/>
    <dgm:cxn modelId="{26A2247A-E7FA-4939-89D7-8A102CE197D0}" type="presParOf" srcId="{739051AA-C51B-4BBD-90D7-DCAD0A92141C}" destId="{EB31BBCC-11C9-4B69-89F3-7408A26A4CFB}" srcOrd="0" destOrd="0" presId="urn:microsoft.com/office/officeart/2005/8/layout/hProcess10#1"/>
    <dgm:cxn modelId="{4D58C6C7-9D11-4E79-9B8C-D54DE026A220}" type="presParOf" srcId="{739051AA-C51B-4BBD-90D7-DCAD0A92141C}" destId="{EE360AD2-56FD-4539-98FB-A8FBE53F53F7}" srcOrd="1" destOrd="0" presId="urn:microsoft.com/office/officeart/2005/8/layout/hProcess10#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9CE8F3-FD67-487E-A6C3-921397C13B5D}"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id-ID"/>
        </a:p>
      </dgm:t>
    </dgm:pt>
    <dgm:pt modelId="{A2C9ABB5-659A-4D16-8CBA-EDE7D5E52FDC}">
      <dgm:prSet/>
      <dgm:spPr/>
      <dgm:t>
        <a:bodyPr/>
        <a:lstStyle/>
        <a:p>
          <a:r>
            <a:rPr lang="id-ID" dirty="0"/>
            <a:t>Social Capital </a:t>
          </a:r>
        </a:p>
      </dgm:t>
    </dgm:pt>
    <dgm:pt modelId="{3FCDC493-CAA1-497F-B617-8619093A6EE1}" type="parTrans" cxnId="{0621C442-EB6F-46C3-9F55-D614C7BDEC56}">
      <dgm:prSet/>
      <dgm:spPr/>
      <dgm:t>
        <a:bodyPr/>
        <a:lstStyle/>
        <a:p>
          <a:endParaRPr lang="id-ID"/>
        </a:p>
      </dgm:t>
    </dgm:pt>
    <dgm:pt modelId="{68A76D0B-C9B5-4C6B-AFCA-BF132B73A99A}" type="sibTrans" cxnId="{0621C442-EB6F-46C3-9F55-D614C7BDEC56}">
      <dgm:prSet/>
      <dgm:spPr/>
      <dgm:t>
        <a:bodyPr/>
        <a:lstStyle/>
        <a:p>
          <a:endParaRPr lang="id-ID"/>
        </a:p>
      </dgm:t>
    </dgm:pt>
    <dgm:pt modelId="{433C45C1-B760-4C58-ADAC-46977C1600A7}">
      <dgm:prSet/>
      <dgm:spPr/>
      <dgm:t>
        <a:bodyPr/>
        <a:lstStyle/>
        <a:p>
          <a:r>
            <a:rPr lang="id-ID" dirty="0"/>
            <a:t>Human Capital</a:t>
          </a:r>
        </a:p>
      </dgm:t>
    </dgm:pt>
    <dgm:pt modelId="{29FCEB08-3506-4B26-BA65-140B013AB1EB}" type="parTrans" cxnId="{C630C3A8-B914-49B5-A594-3557EEE8AEC3}">
      <dgm:prSet/>
      <dgm:spPr/>
      <dgm:t>
        <a:bodyPr/>
        <a:lstStyle/>
        <a:p>
          <a:endParaRPr lang="id-ID"/>
        </a:p>
      </dgm:t>
    </dgm:pt>
    <dgm:pt modelId="{043C4A57-8122-4308-9741-17219419E633}" type="sibTrans" cxnId="{C630C3A8-B914-49B5-A594-3557EEE8AEC3}">
      <dgm:prSet/>
      <dgm:spPr/>
      <dgm:t>
        <a:bodyPr/>
        <a:lstStyle/>
        <a:p>
          <a:endParaRPr lang="id-ID"/>
        </a:p>
      </dgm:t>
    </dgm:pt>
    <dgm:pt modelId="{DBDC4592-108D-4045-8459-0E3F29F708EF}">
      <dgm:prSet/>
      <dgm:spPr/>
      <dgm:t>
        <a:bodyPr/>
        <a:lstStyle/>
        <a:p>
          <a:r>
            <a:rPr lang="id-ID" dirty="0"/>
            <a:t>Social Competence</a:t>
          </a:r>
        </a:p>
      </dgm:t>
    </dgm:pt>
    <dgm:pt modelId="{91E5D1D3-1BE8-46C8-8F21-FF11C6CD5F82}" type="parTrans" cxnId="{F0194D23-3EFD-4858-B30A-88141A4E970A}">
      <dgm:prSet/>
      <dgm:spPr/>
      <dgm:t>
        <a:bodyPr/>
        <a:lstStyle/>
        <a:p>
          <a:endParaRPr lang="id-ID"/>
        </a:p>
      </dgm:t>
    </dgm:pt>
    <dgm:pt modelId="{FE502440-1199-45CC-A9FA-E2A9BD479C18}" type="sibTrans" cxnId="{F0194D23-3EFD-4858-B30A-88141A4E970A}">
      <dgm:prSet/>
      <dgm:spPr/>
      <dgm:t>
        <a:bodyPr/>
        <a:lstStyle/>
        <a:p>
          <a:endParaRPr lang="id-ID"/>
        </a:p>
      </dgm:t>
    </dgm:pt>
    <dgm:pt modelId="{570C8347-D668-47DD-8CF1-4F9AAB1438B7}" type="pres">
      <dgm:prSet presAssocID="{289CE8F3-FD67-487E-A6C3-921397C13B5D}" presName="compositeShape" presStyleCnt="0">
        <dgm:presLayoutVars>
          <dgm:chMax val="7"/>
          <dgm:dir/>
          <dgm:resizeHandles val="exact"/>
        </dgm:presLayoutVars>
      </dgm:prSet>
      <dgm:spPr/>
    </dgm:pt>
    <dgm:pt modelId="{353B8019-6EB2-4A63-BDD2-30C529D8F28B}" type="pres">
      <dgm:prSet presAssocID="{A2C9ABB5-659A-4D16-8CBA-EDE7D5E52FDC}" presName="circ1" presStyleLbl="vennNode1" presStyleIdx="0" presStyleCnt="3" custLinFactNeighborX="2297" custLinFactNeighborY="-2083"/>
      <dgm:spPr/>
    </dgm:pt>
    <dgm:pt modelId="{8D15EDDD-8789-43C5-A0D3-6AE0A595F7BE}" type="pres">
      <dgm:prSet presAssocID="{A2C9ABB5-659A-4D16-8CBA-EDE7D5E52FDC}" presName="circ1Tx" presStyleLbl="revTx" presStyleIdx="0" presStyleCnt="0">
        <dgm:presLayoutVars>
          <dgm:chMax val="0"/>
          <dgm:chPref val="0"/>
          <dgm:bulletEnabled val="1"/>
        </dgm:presLayoutVars>
      </dgm:prSet>
      <dgm:spPr/>
    </dgm:pt>
    <dgm:pt modelId="{0CC81C15-BEF0-4BD5-9726-B708CF6F45EC}" type="pres">
      <dgm:prSet presAssocID="{433C45C1-B760-4C58-ADAC-46977C1600A7}" presName="circ2" presStyleLbl="vennNode1" presStyleIdx="1" presStyleCnt="3"/>
      <dgm:spPr/>
    </dgm:pt>
    <dgm:pt modelId="{66EC1EB0-92DC-431E-9B9B-A85B156F3B52}" type="pres">
      <dgm:prSet presAssocID="{433C45C1-B760-4C58-ADAC-46977C1600A7}" presName="circ2Tx" presStyleLbl="revTx" presStyleIdx="0" presStyleCnt="0">
        <dgm:presLayoutVars>
          <dgm:chMax val="0"/>
          <dgm:chPref val="0"/>
          <dgm:bulletEnabled val="1"/>
        </dgm:presLayoutVars>
      </dgm:prSet>
      <dgm:spPr/>
    </dgm:pt>
    <dgm:pt modelId="{1AC4219F-019B-4DBA-A2DA-CC0451773312}" type="pres">
      <dgm:prSet presAssocID="{DBDC4592-108D-4045-8459-0E3F29F708EF}" presName="circ3" presStyleLbl="vennNode1" presStyleIdx="2" presStyleCnt="3"/>
      <dgm:spPr/>
    </dgm:pt>
    <dgm:pt modelId="{8C76BEA2-6B5B-41AE-9996-60AF36A06B9F}" type="pres">
      <dgm:prSet presAssocID="{DBDC4592-108D-4045-8459-0E3F29F708EF}" presName="circ3Tx" presStyleLbl="revTx" presStyleIdx="0" presStyleCnt="0">
        <dgm:presLayoutVars>
          <dgm:chMax val="0"/>
          <dgm:chPref val="0"/>
          <dgm:bulletEnabled val="1"/>
        </dgm:presLayoutVars>
      </dgm:prSet>
      <dgm:spPr/>
    </dgm:pt>
  </dgm:ptLst>
  <dgm:cxnLst>
    <dgm:cxn modelId="{B11C570B-A6BB-47A7-91A3-7C83B70A3CD1}" type="presOf" srcId="{289CE8F3-FD67-487E-A6C3-921397C13B5D}" destId="{570C8347-D668-47DD-8CF1-4F9AAB1438B7}" srcOrd="0" destOrd="0" presId="urn:microsoft.com/office/officeart/2005/8/layout/venn1"/>
    <dgm:cxn modelId="{F0194D23-3EFD-4858-B30A-88141A4E970A}" srcId="{289CE8F3-FD67-487E-A6C3-921397C13B5D}" destId="{DBDC4592-108D-4045-8459-0E3F29F708EF}" srcOrd="2" destOrd="0" parTransId="{91E5D1D3-1BE8-46C8-8F21-FF11C6CD5F82}" sibTransId="{FE502440-1199-45CC-A9FA-E2A9BD479C18}"/>
    <dgm:cxn modelId="{C19D8640-AC8C-49CC-98C3-DCD5FD1AC4C4}" type="presOf" srcId="{433C45C1-B760-4C58-ADAC-46977C1600A7}" destId="{0CC81C15-BEF0-4BD5-9726-B708CF6F45EC}" srcOrd="0" destOrd="0" presId="urn:microsoft.com/office/officeart/2005/8/layout/venn1"/>
    <dgm:cxn modelId="{C7944141-98F6-46DA-8373-D2A7E68D7458}" type="presOf" srcId="{A2C9ABB5-659A-4D16-8CBA-EDE7D5E52FDC}" destId="{8D15EDDD-8789-43C5-A0D3-6AE0A595F7BE}" srcOrd="1" destOrd="0" presId="urn:microsoft.com/office/officeart/2005/8/layout/venn1"/>
    <dgm:cxn modelId="{0621C442-EB6F-46C3-9F55-D614C7BDEC56}" srcId="{289CE8F3-FD67-487E-A6C3-921397C13B5D}" destId="{A2C9ABB5-659A-4D16-8CBA-EDE7D5E52FDC}" srcOrd="0" destOrd="0" parTransId="{3FCDC493-CAA1-497F-B617-8619093A6EE1}" sibTransId="{68A76D0B-C9B5-4C6B-AFCA-BF132B73A99A}"/>
    <dgm:cxn modelId="{6870F587-6CA8-49EB-A1F0-B65BC4372CAA}" type="presOf" srcId="{DBDC4592-108D-4045-8459-0E3F29F708EF}" destId="{8C76BEA2-6B5B-41AE-9996-60AF36A06B9F}" srcOrd="1" destOrd="0" presId="urn:microsoft.com/office/officeart/2005/8/layout/venn1"/>
    <dgm:cxn modelId="{C630C3A8-B914-49B5-A594-3557EEE8AEC3}" srcId="{289CE8F3-FD67-487E-A6C3-921397C13B5D}" destId="{433C45C1-B760-4C58-ADAC-46977C1600A7}" srcOrd="1" destOrd="0" parTransId="{29FCEB08-3506-4B26-BA65-140B013AB1EB}" sibTransId="{043C4A57-8122-4308-9741-17219419E633}"/>
    <dgm:cxn modelId="{C2D7CDAC-9AFB-472F-B17C-37824D4CE8FD}" type="presOf" srcId="{A2C9ABB5-659A-4D16-8CBA-EDE7D5E52FDC}" destId="{353B8019-6EB2-4A63-BDD2-30C529D8F28B}" srcOrd="0" destOrd="0" presId="urn:microsoft.com/office/officeart/2005/8/layout/venn1"/>
    <dgm:cxn modelId="{4CE690BF-F13D-4520-A242-BF9B6C5D8002}" type="presOf" srcId="{433C45C1-B760-4C58-ADAC-46977C1600A7}" destId="{66EC1EB0-92DC-431E-9B9B-A85B156F3B52}" srcOrd="1" destOrd="0" presId="urn:microsoft.com/office/officeart/2005/8/layout/venn1"/>
    <dgm:cxn modelId="{F2E2BFCE-81DE-461E-AC81-4E6AC4A7C408}" type="presOf" srcId="{DBDC4592-108D-4045-8459-0E3F29F708EF}" destId="{1AC4219F-019B-4DBA-A2DA-CC0451773312}" srcOrd="0" destOrd="0" presId="urn:microsoft.com/office/officeart/2005/8/layout/venn1"/>
    <dgm:cxn modelId="{11B62EAE-8E57-4B6F-B5AF-1FE9AE4A29FB}" type="presParOf" srcId="{570C8347-D668-47DD-8CF1-4F9AAB1438B7}" destId="{353B8019-6EB2-4A63-BDD2-30C529D8F28B}" srcOrd="0" destOrd="0" presId="urn:microsoft.com/office/officeart/2005/8/layout/venn1"/>
    <dgm:cxn modelId="{D268916B-201F-4B9F-A60B-D3C1657BD91B}" type="presParOf" srcId="{570C8347-D668-47DD-8CF1-4F9AAB1438B7}" destId="{8D15EDDD-8789-43C5-A0D3-6AE0A595F7BE}" srcOrd="1" destOrd="0" presId="urn:microsoft.com/office/officeart/2005/8/layout/venn1"/>
    <dgm:cxn modelId="{5CFA117F-56FF-4FF4-BF38-7DDEA4FF0303}" type="presParOf" srcId="{570C8347-D668-47DD-8CF1-4F9AAB1438B7}" destId="{0CC81C15-BEF0-4BD5-9726-B708CF6F45EC}" srcOrd="2" destOrd="0" presId="urn:microsoft.com/office/officeart/2005/8/layout/venn1"/>
    <dgm:cxn modelId="{A6E30969-0773-4C73-BEA8-19EA6595843E}" type="presParOf" srcId="{570C8347-D668-47DD-8CF1-4F9AAB1438B7}" destId="{66EC1EB0-92DC-431E-9B9B-A85B156F3B52}" srcOrd="3" destOrd="0" presId="urn:microsoft.com/office/officeart/2005/8/layout/venn1"/>
    <dgm:cxn modelId="{79E6E7F2-B0BB-4D40-87C5-807C745A971F}" type="presParOf" srcId="{570C8347-D668-47DD-8CF1-4F9AAB1438B7}" destId="{1AC4219F-019B-4DBA-A2DA-CC0451773312}" srcOrd="4" destOrd="0" presId="urn:microsoft.com/office/officeart/2005/8/layout/venn1"/>
    <dgm:cxn modelId="{A9BCC025-321F-4C9F-BB8D-6F496CBD1BF8}" type="presParOf" srcId="{570C8347-D668-47DD-8CF1-4F9AAB1438B7}" destId="{8C76BEA2-6B5B-41AE-9996-60AF36A06B9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C28572-AC19-45D9-9FE3-CBAA963906F4}"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id-ID"/>
        </a:p>
      </dgm:t>
    </dgm:pt>
    <dgm:pt modelId="{AAB36100-840D-4ED4-AF60-3A57EE1AD56F}">
      <dgm:prSet/>
      <dgm:spPr/>
      <dgm:t>
        <a:bodyPr/>
        <a:lstStyle/>
        <a:p>
          <a:r>
            <a:rPr lang="id-ID" dirty="0"/>
            <a:t>Keadaan ekonomi pasar lokal (dalam produk, jasa pelayanan )</a:t>
          </a:r>
        </a:p>
      </dgm:t>
    </dgm:pt>
    <dgm:pt modelId="{C035310C-98B9-41E6-AFC6-73572D58D9ED}" type="parTrans" cxnId="{03168EBA-E47D-4431-BE1F-5E31FFAD220C}">
      <dgm:prSet/>
      <dgm:spPr/>
      <dgm:t>
        <a:bodyPr/>
        <a:lstStyle/>
        <a:p>
          <a:endParaRPr lang="id-ID"/>
        </a:p>
      </dgm:t>
    </dgm:pt>
    <dgm:pt modelId="{1FE41847-19BF-49A0-B4CF-3ED8911D4666}" type="sibTrans" cxnId="{03168EBA-E47D-4431-BE1F-5E31FFAD220C}">
      <dgm:prSet/>
      <dgm:spPr/>
      <dgm:t>
        <a:bodyPr/>
        <a:lstStyle/>
        <a:p>
          <a:endParaRPr lang="id-ID"/>
        </a:p>
      </dgm:t>
    </dgm:pt>
    <dgm:pt modelId="{4C06426A-D05C-40F9-AC49-D2E668FBB11A}">
      <dgm:prSet/>
      <dgm:spPr/>
      <dgm:t>
        <a:bodyPr/>
        <a:lstStyle/>
        <a:p>
          <a:r>
            <a:rPr lang="id-ID" dirty="0"/>
            <a:t>Kekurangan dan kelebihan para karyawan pada umumnya di suatu daerah regional dari berbagai pasar/orgnisasi.</a:t>
          </a:r>
        </a:p>
      </dgm:t>
    </dgm:pt>
    <dgm:pt modelId="{4965FA1A-A428-45AF-8961-C5DD5B27DE08}" type="parTrans" cxnId="{AD793B16-F412-417D-A3FF-F8F03965DA5F}">
      <dgm:prSet/>
      <dgm:spPr/>
      <dgm:t>
        <a:bodyPr/>
        <a:lstStyle/>
        <a:p>
          <a:endParaRPr lang="id-ID"/>
        </a:p>
      </dgm:t>
    </dgm:pt>
    <dgm:pt modelId="{6F4AB2DC-3311-4786-B565-E28DE635685C}" type="sibTrans" cxnId="{AD793B16-F412-417D-A3FF-F8F03965DA5F}">
      <dgm:prSet/>
      <dgm:spPr/>
      <dgm:t>
        <a:bodyPr/>
        <a:lstStyle/>
        <a:p>
          <a:endParaRPr lang="id-ID"/>
        </a:p>
      </dgm:t>
    </dgm:pt>
    <dgm:pt modelId="{E1088928-950A-4B27-AF68-9704FB3474F3}">
      <dgm:prSet/>
      <dgm:spPr/>
      <dgm:t>
        <a:bodyPr/>
        <a:lstStyle/>
        <a:p>
          <a:r>
            <a:rPr lang="id-ID" dirty="0"/>
            <a:t>Kebijakan pemerintah dalam menetapkan pajak dan aturan-aturan tertentu untuk para pengusaha</a:t>
          </a:r>
        </a:p>
      </dgm:t>
    </dgm:pt>
    <dgm:pt modelId="{AF88955E-65BA-49ED-9B16-F2E80ABD83BE}" type="parTrans" cxnId="{0FAEF538-1D8F-4538-B166-EA990D4DE936}">
      <dgm:prSet/>
      <dgm:spPr/>
      <dgm:t>
        <a:bodyPr/>
        <a:lstStyle/>
        <a:p>
          <a:endParaRPr lang="id-ID"/>
        </a:p>
      </dgm:t>
    </dgm:pt>
    <dgm:pt modelId="{039C3470-6844-461A-9343-1E6B0459EEE3}" type="sibTrans" cxnId="{0FAEF538-1D8F-4538-B166-EA990D4DE936}">
      <dgm:prSet/>
      <dgm:spPr/>
      <dgm:t>
        <a:bodyPr/>
        <a:lstStyle/>
        <a:p>
          <a:endParaRPr lang="id-ID"/>
        </a:p>
      </dgm:t>
    </dgm:pt>
    <dgm:pt modelId="{9532C58B-3B49-4AF8-BBA6-BFF8B053912D}">
      <dgm:prSet/>
      <dgm:spPr/>
      <dgm:t>
        <a:bodyPr/>
        <a:lstStyle/>
        <a:p>
          <a:r>
            <a:rPr lang="id-ID" dirty="0"/>
            <a:t>Apakah kehidupan sosial masyrakat secara demografis akan menguntugkan/tidak dalam pembentukan suatu produk dari organisasi tertentu.</a:t>
          </a:r>
        </a:p>
      </dgm:t>
    </dgm:pt>
    <dgm:pt modelId="{D655ABF4-006D-4AD6-B02C-858BD572DB3D}" type="parTrans" cxnId="{C631E831-04D4-45C4-9FDD-DD3000C18770}">
      <dgm:prSet/>
      <dgm:spPr/>
      <dgm:t>
        <a:bodyPr/>
        <a:lstStyle/>
        <a:p>
          <a:endParaRPr lang="id-ID"/>
        </a:p>
      </dgm:t>
    </dgm:pt>
    <dgm:pt modelId="{4A736A6A-3B9A-46C9-81AD-2C6E13FD3AC5}" type="sibTrans" cxnId="{C631E831-04D4-45C4-9FDD-DD3000C18770}">
      <dgm:prSet/>
      <dgm:spPr/>
      <dgm:t>
        <a:bodyPr/>
        <a:lstStyle/>
        <a:p>
          <a:endParaRPr lang="id-ID"/>
        </a:p>
      </dgm:t>
    </dgm:pt>
    <dgm:pt modelId="{ACD72823-851E-4B24-BB3F-35F455D52E9F}" type="pres">
      <dgm:prSet presAssocID="{8FC28572-AC19-45D9-9FE3-CBAA963906F4}" presName="hierChild1" presStyleCnt="0">
        <dgm:presLayoutVars>
          <dgm:orgChart val="1"/>
          <dgm:chPref val="1"/>
          <dgm:dir/>
          <dgm:animOne val="branch"/>
          <dgm:animLvl val="lvl"/>
          <dgm:resizeHandles/>
        </dgm:presLayoutVars>
      </dgm:prSet>
      <dgm:spPr/>
    </dgm:pt>
    <dgm:pt modelId="{62C4770B-E761-4900-95B9-CC45BA9C791E}" type="pres">
      <dgm:prSet presAssocID="{AAB36100-840D-4ED4-AF60-3A57EE1AD56F}" presName="hierRoot1" presStyleCnt="0">
        <dgm:presLayoutVars>
          <dgm:hierBranch val="init"/>
        </dgm:presLayoutVars>
      </dgm:prSet>
      <dgm:spPr/>
    </dgm:pt>
    <dgm:pt modelId="{EA0F0A61-A554-4AF8-8E84-8598237A051D}" type="pres">
      <dgm:prSet presAssocID="{AAB36100-840D-4ED4-AF60-3A57EE1AD56F}" presName="rootComposite1" presStyleCnt="0"/>
      <dgm:spPr/>
    </dgm:pt>
    <dgm:pt modelId="{8BD5CE54-5726-47C5-BD2C-5DFB0BC689FD}" type="pres">
      <dgm:prSet presAssocID="{AAB36100-840D-4ED4-AF60-3A57EE1AD56F}" presName="rootText1" presStyleLbl="node0" presStyleIdx="0" presStyleCnt="1">
        <dgm:presLayoutVars>
          <dgm:chPref val="3"/>
        </dgm:presLayoutVars>
      </dgm:prSet>
      <dgm:spPr/>
    </dgm:pt>
    <dgm:pt modelId="{DBC3243A-1C22-42B1-9679-C4C31E821DD9}" type="pres">
      <dgm:prSet presAssocID="{AAB36100-840D-4ED4-AF60-3A57EE1AD56F}" presName="rootConnector1" presStyleLbl="node1" presStyleIdx="0" presStyleCnt="0"/>
      <dgm:spPr/>
    </dgm:pt>
    <dgm:pt modelId="{1640FDFF-2F10-45A2-8912-8F547A40CBC0}" type="pres">
      <dgm:prSet presAssocID="{AAB36100-840D-4ED4-AF60-3A57EE1AD56F}" presName="hierChild2" presStyleCnt="0"/>
      <dgm:spPr/>
    </dgm:pt>
    <dgm:pt modelId="{2693C9B0-FD47-4E61-BEA0-2A5FD7D97694}" type="pres">
      <dgm:prSet presAssocID="{4965FA1A-A428-45AF-8961-C5DD5B27DE08}" presName="Name37" presStyleLbl="parChTrans1D2" presStyleIdx="0" presStyleCnt="3"/>
      <dgm:spPr/>
    </dgm:pt>
    <dgm:pt modelId="{59D3F8C2-233F-4611-B399-931BDC19B8A6}" type="pres">
      <dgm:prSet presAssocID="{4C06426A-D05C-40F9-AC49-D2E668FBB11A}" presName="hierRoot2" presStyleCnt="0">
        <dgm:presLayoutVars>
          <dgm:hierBranch val="init"/>
        </dgm:presLayoutVars>
      </dgm:prSet>
      <dgm:spPr/>
    </dgm:pt>
    <dgm:pt modelId="{5AE53E22-6E79-4467-B1AD-ABE310C0D706}" type="pres">
      <dgm:prSet presAssocID="{4C06426A-D05C-40F9-AC49-D2E668FBB11A}" presName="rootComposite" presStyleCnt="0"/>
      <dgm:spPr/>
    </dgm:pt>
    <dgm:pt modelId="{63FADEBA-9B8D-4FEC-9F3A-0D3815E46267}" type="pres">
      <dgm:prSet presAssocID="{4C06426A-D05C-40F9-AC49-D2E668FBB11A}" presName="rootText" presStyleLbl="node2" presStyleIdx="0" presStyleCnt="3">
        <dgm:presLayoutVars>
          <dgm:chPref val="3"/>
        </dgm:presLayoutVars>
      </dgm:prSet>
      <dgm:spPr/>
    </dgm:pt>
    <dgm:pt modelId="{A21F540C-DF34-411E-8554-548289583E47}" type="pres">
      <dgm:prSet presAssocID="{4C06426A-D05C-40F9-AC49-D2E668FBB11A}" presName="rootConnector" presStyleLbl="node2" presStyleIdx="0" presStyleCnt="3"/>
      <dgm:spPr/>
    </dgm:pt>
    <dgm:pt modelId="{B7311F04-D1AA-4519-A7FB-7F61ADFE5F30}" type="pres">
      <dgm:prSet presAssocID="{4C06426A-D05C-40F9-AC49-D2E668FBB11A}" presName="hierChild4" presStyleCnt="0"/>
      <dgm:spPr/>
    </dgm:pt>
    <dgm:pt modelId="{3BA7706C-4894-4F02-9C34-781999AD9DB8}" type="pres">
      <dgm:prSet presAssocID="{4C06426A-D05C-40F9-AC49-D2E668FBB11A}" presName="hierChild5" presStyleCnt="0"/>
      <dgm:spPr/>
    </dgm:pt>
    <dgm:pt modelId="{976256B9-D152-42D4-BE7F-F7232F1433F8}" type="pres">
      <dgm:prSet presAssocID="{AF88955E-65BA-49ED-9B16-F2E80ABD83BE}" presName="Name37" presStyleLbl="parChTrans1D2" presStyleIdx="1" presStyleCnt="3"/>
      <dgm:spPr/>
    </dgm:pt>
    <dgm:pt modelId="{F0F66DCF-F6FF-4440-BCB6-456F12B7D722}" type="pres">
      <dgm:prSet presAssocID="{E1088928-950A-4B27-AF68-9704FB3474F3}" presName="hierRoot2" presStyleCnt="0">
        <dgm:presLayoutVars>
          <dgm:hierBranch val="init"/>
        </dgm:presLayoutVars>
      </dgm:prSet>
      <dgm:spPr/>
    </dgm:pt>
    <dgm:pt modelId="{BCAD5088-8102-494E-AFC5-2D38B1FEF661}" type="pres">
      <dgm:prSet presAssocID="{E1088928-950A-4B27-AF68-9704FB3474F3}" presName="rootComposite" presStyleCnt="0"/>
      <dgm:spPr/>
    </dgm:pt>
    <dgm:pt modelId="{4EC2216B-6DF6-45C5-8726-3440CDE4AF58}" type="pres">
      <dgm:prSet presAssocID="{E1088928-950A-4B27-AF68-9704FB3474F3}" presName="rootText" presStyleLbl="node2" presStyleIdx="1" presStyleCnt="3">
        <dgm:presLayoutVars>
          <dgm:chPref val="3"/>
        </dgm:presLayoutVars>
      </dgm:prSet>
      <dgm:spPr/>
    </dgm:pt>
    <dgm:pt modelId="{1B75B767-D048-4AE1-8BDB-D9FD09E30A38}" type="pres">
      <dgm:prSet presAssocID="{E1088928-950A-4B27-AF68-9704FB3474F3}" presName="rootConnector" presStyleLbl="node2" presStyleIdx="1" presStyleCnt="3"/>
      <dgm:spPr/>
    </dgm:pt>
    <dgm:pt modelId="{AB64BCBA-1AAE-48AD-82F1-C58E47716484}" type="pres">
      <dgm:prSet presAssocID="{E1088928-950A-4B27-AF68-9704FB3474F3}" presName="hierChild4" presStyleCnt="0"/>
      <dgm:spPr/>
    </dgm:pt>
    <dgm:pt modelId="{F98FBA24-05D0-40D2-B795-BBBC11D7A4B8}" type="pres">
      <dgm:prSet presAssocID="{E1088928-950A-4B27-AF68-9704FB3474F3}" presName="hierChild5" presStyleCnt="0"/>
      <dgm:spPr/>
    </dgm:pt>
    <dgm:pt modelId="{4F352C57-682E-4F0B-B13A-5EA5DE8ED2D6}" type="pres">
      <dgm:prSet presAssocID="{D655ABF4-006D-4AD6-B02C-858BD572DB3D}" presName="Name37" presStyleLbl="parChTrans1D2" presStyleIdx="2" presStyleCnt="3"/>
      <dgm:spPr/>
    </dgm:pt>
    <dgm:pt modelId="{A4530F61-F60C-43BC-90E2-F6CE8CF52CBE}" type="pres">
      <dgm:prSet presAssocID="{9532C58B-3B49-4AF8-BBA6-BFF8B053912D}" presName="hierRoot2" presStyleCnt="0">
        <dgm:presLayoutVars>
          <dgm:hierBranch val="init"/>
        </dgm:presLayoutVars>
      </dgm:prSet>
      <dgm:spPr/>
    </dgm:pt>
    <dgm:pt modelId="{B183565D-990F-4355-940A-E53B431CA93E}" type="pres">
      <dgm:prSet presAssocID="{9532C58B-3B49-4AF8-BBA6-BFF8B053912D}" presName="rootComposite" presStyleCnt="0"/>
      <dgm:spPr/>
    </dgm:pt>
    <dgm:pt modelId="{946BDF12-1F87-4717-88AE-31D7ABF1BAE2}" type="pres">
      <dgm:prSet presAssocID="{9532C58B-3B49-4AF8-BBA6-BFF8B053912D}" presName="rootText" presStyleLbl="node2" presStyleIdx="2" presStyleCnt="3">
        <dgm:presLayoutVars>
          <dgm:chPref val="3"/>
        </dgm:presLayoutVars>
      </dgm:prSet>
      <dgm:spPr/>
    </dgm:pt>
    <dgm:pt modelId="{958DF222-1EB7-4E35-8DA5-2E7E7620D35B}" type="pres">
      <dgm:prSet presAssocID="{9532C58B-3B49-4AF8-BBA6-BFF8B053912D}" presName="rootConnector" presStyleLbl="node2" presStyleIdx="2" presStyleCnt="3"/>
      <dgm:spPr/>
    </dgm:pt>
    <dgm:pt modelId="{C855AF7A-03C1-4432-91B5-4C4FBCC24755}" type="pres">
      <dgm:prSet presAssocID="{9532C58B-3B49-4AF8-BBA6-BFF8B053912D}" presName="hierChild4" presStyleCnt="0"/>
      <dgm:spPr/>
    </dgm:pt>
    <dgm:pt modelId="{08E982C1-024D-4E5A-994C-3B24C9A8B54B}" type="pres">
      <dgm:prSet presAssocID="{9532C58B-3B49-4AF8-BBA6-BFF8B053912D}" presName="hierChild5" presStyleCnt="0"/>
      <dgm:spPr/>
    </dgm:pt>
    <dgm:pt modelId="{C7E388DF-D9D7-496B-90BF-D232D39BE0A4}" type="pres">
      <dgm:prSet presAssocID="{AAB36100-840D-4ED4-AF60-3A57EE1AD56F}" presName="hierChild3" presStyleCnt="0"/>
      <dgm:spPr/>
    </dgm:pt>
  </dgm:ptLst>
  <dgm:cxnLst>
    <dgm:cxn modelId="{AD793B16-F412-417D-A3FF-F8F03965DA5F}" srcId="{AAB36100-840D-4ED4-AF60-3A57EE1AD56F}" destId="{4C06426A-D05C-40F9-AC49-D2E668FBB11A}" srcOrd="0" destOrd="0" parTransId="{4965FA1A-A428-45AF-8961-C5DD5B27DE08}" sibTransId="{6F4AB2DC-3311-4786-B565-E28DE635685C}"/>
    <dgm:cxn modelId="{155C481F-3EDB-4605-8390-6842EBA62E6F}" type="presOf" srcId="{AF88955E-65BA-49ED-9B16-F2E80ABD83BE}" destId="{976256B9-D152-42D4-BE7F-F7232F1433F8}" srcOrd="0" destOrd="0" presId="urn:microsoft.com/office/officeart/2005/8/layout/orgChart1"/>
    <dgm:cxn modelId="{F9959322-E865-4599-ADE7-4D633B63E37F}" type="presOf" srcId="{E1088928-950A-4B27-AF68-9704FB3474F3}" destId="{4EC2216B-6DF6-45C5-8726-3440CDE4AF58}" srcOrd="0" destOrd="0" presId="urn:microsoft.com/office/officeart/2005/8/layout/orgChart1"/>
    <dgm:cxn modelId="{B6EDBC2A-B148-430F-BDE4-B11DD06561AA}" type="presOf" srcId="{AAB36100-840D-4ED4-AF60-3A57EE1AD56F}" destId="{DBC3243A-1C22-42B1-9679-C4C31E821DD9}" srcOrd="1" destOrd="0" presId="urn:microsoft.com/office/officeart/2005/8/layout/orgChart1"/>
    <dgm:cxn modelId="{F9122D30-4CB7-47A1-9278-4B8CF20B8C14}" type="presOf" srcId="{AAB36100-840D-4ED4-AF60-3A57EE1AD56F}" destId="{8BD5CE54-5726-47C5-BD2C-5DFB0BC689FD}" srcOrd="0" destOrd="0" presId="urn:microsoft.com/office/officeart/2005/8/layout/orgChart1"/>
    <dgm:cxn modelId="{C631E831-04D4-45C4-9FDD-DD3000C18770}" srcId="{AAB36100-840D-4ED4-AF60-3A57EE1AD56F}" destId="{9532C58B-3B49-4AF8-BBA6-BFF8B053912D}" srcOrd="2" destOrd="0" parTransId="{D655ABF4-006D-4AD6-B02C-858BD572DB3D}" sibTransId="{4A736A6A-3B9A-46C9-81AD-2C6E13FD3AC5}"/>
    <dgm:cxn modelId="{0FAEF538-1D8F-4538-B166-EA990D4DE936}" srcId="{AAB36100-840D-4ED4-AF60-3A57EE1AD56F}" destId="{E1088928-950A-4B27-AF68-9704FB3474F3}" srcOrd="1" destOrd="0" parTransId="{AF88955E-65BA-49ED-9B16-F2E80ABD83BE}" sibTransId="{039C3470-6844-461A-9343-1E6B0459EEE3}"/>
    <dgm:cxn modelId="{97FC5E3F-9DE2-4792-A07A-E6AED88D997A}" type="presOf" srcId="{8FC28572-AC19-45D9-9FE3-CBAA963906F4}" destId="{ACD72823-851E-4B24-BB3F-35F455D52E9F}" srcOrd="0" destOrd="0" presId="urn:microsoft.com/office/officeart/2005/8/layout/orgChart1"/>
    <dgm:cxn modelId="{BA47126B-AC7A-4985-92B2-D0DC5C77BD6D}" type="presOf" srcId="{D655ABF4-006D-4AD6-B02C-858BD572DB3D}" destId="{4F352C57-682E-4F0B-B13A-5EA5DE8ED2D6}" srcOrd="0" destOrd="0" presId="urn:microsoft.com/office/officeart/2005/8/layout/orgChart1"/>
    <dgm:cxn modelId="{7510AD50-0FA4-4C4C-80D7-D868A8934CC9}" type="presOf" srcId="{E1088928-950A-4B27-AF68-9704FB3474F3}" destId="{1B75B767-D048-4AE1-8BDB-D9FD09E30A38}" srcOrd="1" destOrd="0" presId="urn:microsoft.com/office/officeart/2005/8/layout/orgChart1"/>
    <dgm:cxn modelId="{E8FBAD51-80A2-4564-86C6-31D0E482DE2D}" type="presOf" srcId="{9532C58B-3B49-4AF8-BBA6-BFF8B053912D}" destId="{946BDF12-1F87-4717-88AE-31D7ABF1BAE2}" srcOrd="0" destOrd="0" presId="urn:microsoft.com/office/officeart/2005/8/layout/orgChart1"/>
    <dgm:cxn modelId="{4BD7CD73-7674-4C3C-9F9B-0D3FFBC7E13B}" type="presOf" srcId="{4C06426A-D05C-40F9-AC49-D2E668FBB11A}" destId="{63FADEBA-9B8D-4FEC-9F3A-0D3815E46267}" srcOrd="0" destOrd="0" presId="urn:microsoft.com/office/officeart/2005/8/layout/orgChart1"/>
    <dgm:cxn modelId="{E2334F9A-5419-4C5B-9B19-7301EF9995AF}" type="presOf" srcId="{4C06426A-D05C-40F9-AC49-D2E668FBB11A}" destId="{A21F540C-DF34-411E-8554-548289583E47}" srcOrd="1" destOrd="0" presId="urn:microsoft.com/office/officeart/2005/8/layout/orgChart1"/>
    <dgm:cxn modelId="{281A6CB5-B0A2-46E1-9963-51DE09999B83}" type="presOf" srcId="{4965FA1A-A428-45AF-8961-C5DD5B27DE08}" destId="{2693C9B0-FD47-4E61-BEA0-2A5FD7D97694}" srcOrd="0" destOrd="0" presId="urn:microsoft.com/office/officeart/2005/8/layout/orgChart1"/>
    <dgm:cxn modelId="{03168EBA-E47D-4431-BE1F-5E31FFAD220C}" srcId="{8FC28572-AC19-45D9-9FE3-CBAA963906F4}" destId="{AAB36100-840D-4ED4-AF60-3A57EE1AD56F}" srcOrd="0" destOrd="0" parTransId="{C035310C-98B9-41E6-AFC6-73572D58D9ED}" sibTransId="{1FE41847-19BF-49A0-B4CF-3ED8911D4666}"/>
    <dgm:cxn modelId="{C579B6F2-A80A-4067-BB11-C4DFA8C073C9}" type="presOf" srcId="{9532C58B-3B49-4AF8-BBA6-BFF8B053912D}" destId="{958DF222-1EB7-4E35-8DA5-2E7E7620D35B}" srcOrd="1" destOrd="0" presId="urn:microsoft.com/office/officeart/2005/8/layout/orgChart1"/>
    <dgm:cxn modelId="{63B509E4-3F94-402B-B340-69C8A6F9AC1E}" type="presParOf" srcId="{ACD72823-851E-4B24-BB3F-35F455D52E9F}" destId="{62C4770B-E761-4900-95B9-CC45BA9C791E}" srcOrd="0" destOrd="0" presId="urn:microsoft.com/office/officeart/2005/8/layout/orgChart1"/>
    <dgm:cxn modelId="{E4FB3A3A-4459-4C5E-9013-99B41666DE76}" type="presParOf" srcId="{62C4770B-E761-4900-95B9-CC45BA9C791E}" destId="{EA0F0A61-A554-4AF8-8E84-8598237A051D}" srcOrd="0" destOrd="0" presId="urn:microsoft.com/office/officeart/2005/8/layout/orgChart1"/>
    <dgm:cxn modelId="{05582BB5-1867-4AD8-BD68-559D118B4B96}" type="presParOf" srcId="{EA0F0A61-A554-4AF8-8E84-8598237A051D}" destId="{8BD5CE54-5726-47C5-BD2C-5DFB0BC689FD}" srcOrd="0" destOrd="0" presId="urn:microsoft.com/office/officeart/2005/8/layout/orgChart1"/>
    <dgm:cxn modelId="{D3C23DFA-0C56-4349-9043-3680257E58B7}" type="presParOf" srcId="{EA0F0A61-A554-4AF8-8E84-8598237A051D}" destId="{DBC3243A-1C22-42B1-9679-C4C31E821DD9}" srcOrd="1" destOrd="0" presId="urn:microsoft.com/office/officeart/2005/8/layout/orgChart1"/>
    <dgm:cxn modelId="{5ABA34E1-8ADA-4C93-BCD7-5D4FBEA91623}" type="presParOf" srcId="{62C4770B-E761-4900-95B9-CC45BA9C791E}" destId="{1640FDFF-2F10-45A2-8912-8F547A40CBC0}" srcOrd="1" destOrd="0" presId="urn:microsoft.com/office/officeart/2005/8/layout/orgChart1"/>
    <dgm:cxn modelId="{C37C3B20-D0F7-44E6-B8A8-F61532A1140C}" type="presParOf" srcId="{1640FDFF-2F10-45A2-8912-8F547A40CBC0}" destId="{2693C9B0-FD47-4E61-BEA0-2A5FD7D97694}" srcOrd="0" destOrd="0" presId="urn:microsoft.com/office/officeart/2005/8/layout/orgChart1"/>
    <dgm:cxn modelId="{1101030E-78A5-4A76-B0F8-FCA6ED7F66AC}" type="presParOf" srcId="{1640FDFF-2F10-45A2-8912-8F547A40CBC0}" destId="{59D3F8C2-233F-4611-B399-931BDC19B8A6}" srcOrd="1" destOrd="0" presId="urn:microsoft.com/office/officeart/2005/8/layout/orgChart1"/>
    <dgm:cxn modelId="{769A0E7B-7265-439D-B875-4148F090BD8B}" type="presParOf" srcId="{59D3F8C2-233F-4611-B399-931BDC19B8A6}" destId="{5AE53E22-6E79-4467-B1AD-ABE310C0D706}" srcOrd="0" destOrd="0" presId="urn:microsoft.com/office/officeart/2005/8/layout/orgChart1"/>
    <dgm:cxn modelId="{5832F5E4-B2BB-44B0-A23A-D40A0D5EBCC6}" type="presParOf" srcId="{5AE53E22-6E79-4467-B1AD-ABE310C0D706}" destId="{63FADEBA-9B8D-4FEC-9F3A-0D3815E46267}" srcOrd="0" destOrd="0" presId="urn:microsoft.com/office/officeart/2005/8/layout/orgChart1"/>
    <dgm:cxn modelId="{62ED0C6B-BB4C-4040-BCB7-CF2D2D665B53}" type="presParOf" srcId="{5AE53E22-6E79-4467-B1AD-ABE310C0D706}" destId="{A21F540C-DF34-411E-8554-548289583E47}" srcOrd="1" destOrd="0" presId="urn:microsoft.com/office/officeart/2005/8/layout/orgChart1"/>
    <dgm:cxn modelId="{66F9B811-32D5-4891-B7DB-74A33031AC34}" type="presParOf" srcId="{59D3F8C2-233F-4611-B399-931BDC19B8A6}" destId="{B7311F04-D1AA-4519-A7FB-7F61ADFE5F30}" srcOrd="1" destOrd="0" presId="urn:microsoft.com/office/officeart/2005/8/layout/orgChart1"/>
    <dgm:cxn modelId="{43A19514-19FA-4680-85C2-99D5DC426503}" type="presParOf" srcId="{59D3F8C2-233F-4611-B399-931BDC19B8A6}" destId="{3BA7706C-4894-4F02-9C34-781999AD9DB8}" srcOrd="2" destOrd="0" presId="urn:microsoft.com/office/officeart/2005/8/layout/orgChart1"/>
    <dgm:cxn modelId="{18186300-260F-4233-BEDC-7CE1141C6969}" type="presParOf" srcId="{1640FDFF-2F10-45A2-8912-8F547A40CBC0}" destId="{976256B9-D152-42D4-BE7F-F7232F1433F8}" srcOrd="2" destOrd="0" presId="urn:microsoft.com/office/officeart/2005/8/layout/orgChart1"/>
    <dgm:cxn modelId="{4553AE0B-A364-4E8F-81EC-E403396F6A35}" type="presParOf" srcId="{1640FDFF-2F10-45A2-8912-8F547A40CBC0}" destId="{F0F66DCF-F6FF-4440-BCB6-456F12B7D722}" srcOrd="3" destOrd="0" presId="urn:microsoft.com/office/officeart/2005/8/layout/orgChart1"/>
    <dgm:cxn modelId="{DAB4B044-6365-41CF-8860-168EE4979D48}" type="presParOf" srcId="{F0F66DCF-F6FF-4440-BCB6-456F12B7D722}" destId="{BCAD5088-8102-494E-AFC5-2D38B1FEF661}" srcOrd="0" destOrd="0" presId="urn:microsoft.com/office/officeart/2005/8/layout/orgChart1"/>
    <dgm:cxn modelId="{279DEF6A-121C-476B-9B07-8EEFA46E8641}" type="presParOf" srcId="{BCAD5088-8102-494E-AFC5-2D38B1FEF661}" destId="{4EC2216B-6DF6-45C5-8726-3440CDE4AF58}" srcOrd="0" destOrd="0" presId="urn:microsoft.com/office/officeart/2005/8/layout/orgChart1"/>
    <dgm:cxn modelId="{7F2279B5-5D6E-42E6-AEA6-93D2253075D3}" type="presParOf" srcId="{BCAD5088-8102-494E-AFC5-2D38B1FEF661}" destId="{1B75B767-D048-4AE1-8BDB-D9FD09E30A38}" srcOrd="1" destOrd="0" presId="urn:microsoft.com/office/officeart/2005/8/layout/orgChart1"/>
    <dgm:cxn modelId="{43B67527-E205-4194-9AD4-66061AF1B3F4}" type="presParOf" srcId="{F0F66DCF-F6FF-4440-BCB6-456F12B7D722}" destId="{AB64BCBA-1AAE-48AD-82F1-C58E47716484}" srcOrd="1" destOrd="0" presId="urn:microsoft.com/office/officeart/2005/8/layout/orgChart1"/>
    <dgm:cxn modelId="{07D3FD20-42D6-49A6-A97F-BED1CD167EAC}" type="presParOf" srcId="{F0F66DCF-F6FF-4440-BCB6-456F12B7D722}" destId="{F98FBA24-05D0-40D2-B795-BBBC11D7A4B8}" srcOrd="2" destOrd="0" presId="urn:microsoft.com/office/officeart/2005/8/layout/orgChart1"/>
    <dgm:cxn modelId="{47E01DA9-88CC-4FDF-B23B-61FEB0B2A07B}" type="presParOf" srcId="{1640FDFF-2F10-45A2-8912-8F547A40CBC0}" destId="{4F352C57-682E-4F0B-B13A-5EA5DE8ED2D6}" srcOrd="4" destOrd="0" presId="urn:microsoft.com/office/officeart/2005/8/layout/orgChart1"/>
    <dgm:cxn modelId="{54295805-676E-4926-B44F-4D55BB30A692}" type="presParOf" srcId="{1640FDFF-2F10-45A2-8912-8F547A40CBC0}" destId="{A4530F61-F60C-43BC-90E2-F6CE8CF52CBE}" srcOrd="5" destOrd="0" presId="urn:microsoft.com/office/officeart/2005/8/layout/orgChart1"/>
    <dgm:cxn modelId="{5DBBA00E-981D-4DB8-A6F9-87BA00668133}" type="presParOf" srcId="{A4530F61-F60C-43BC-90E2-F6CE8CF52CBE}" destId="{B183565D-990F-4355-940A-E53B431CA93E}" srcOrd="0" destOrd="0" presId="urn:microsoft.com/office/officeart/2005/8/layout/orgChart1"/>
    <dgm:cxn modelId="{E1CA40C2-B770-4760-93A3-324FE54FA1A3}" type="presParOf" srcId="{B183565D-990F-4355-940A-E53B431CA93E}" destId="{946BDF12-1F87-4717-88AE-31D7ABF1BAE2}" srcOrd="0" destOrd="0" presId="urn:microsoft.com/office/officeart/2005/8/layout/orgChart1"/>
    <dgm:cxn modelId="{4BE2AD1B-B3B1-4B13-93F6-0C816C1F3953}" type="presParOf" srcId="{B183565D-990F-4355-940A-E53B431CA93E}" destId="{958DF222-1EB7-4E35-8DA5-2E7E7620D35B}" srcOrd="1" destOrd="0" presId="urn:microsoft.com/office/officeart/2005/8/layout/orgChart1"/>
    <dgm:cxn modelId="{9D83F9A3-7E45-421D-B627-7726C7345134}" type="presParOf" srcId="{A4530F61-F60C-43BC-90E2-F6CE8CF52CBE}" destId="{C855AF7A-03C1-4432-91B5-4C4FBCC24755}" srcOrd="1" destOrd="0" presId="urn:microsoft.com/office/officeart/2005/8/layout/orgChart1"/>
    <dgm:cxn modelId="{E5BDDCC4-678E-4DD3-AFC1-F08420F6A6DB}" type="presParOf" srcId="{A4530F61-F60C-43BC-90E2-F6CE8CF52CBE}" destId="{08E982C1-024D-4E5A-994C-3B24C9A8B54B}" srcOrd="2" destOrd="0" presId="urn:microsoft.com/office/officeart/2005/8/layout/orgChart1"/>
    <dgm:cxn modelId="{3E2F919E-1062-4AAD-99D2-5C381F8EABE7}" type="presParOf" srcId="{62C4770B-E761-4900-95B9-CC45BA9C791E}" destId="{C7E388DF-D9D7-496B-90BF-D232D39BE0A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0CAD65-F099-45D9-8E1F-681D375DF8D6}"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id-ID"/>
        </a:p>
      </dgm:t>
    </dgm:pt>
    <dgm:pt modelId="{87239DE4-B6B5-4AB3-B121-2F06DB3AEEB1}">
      <dgm:prSet/>
      <dgm:spPr/>
      <dgm:t>
        <a:bodyPr/>
        <a:lstStyle/>
        <a:p>
          <a:r>
            <a:rPr lang="id-ID" dirty="0"/>
            <a:t>Prelaunch Period </a:t>
          </a:r>
        </a:p>
      </dgm:t>
    </dgm:pt>
    <dgm:pt modelId="{83C962BE-C40E-4B19-B9ED-3C006910DB35}" type="parTrans" cxnId="{4390069E-4F86-4523-BE67-FB63B1AC7AFB}">
      <dgm:prSet/>
      <dgm:spPr/>
      <dgm:t>
        <a:bodyPr/>
        <a:lstStyle/>
        <a:p>
          <a:endParaRPr lang="id-ID"/>
        </a:p>
      </dgm:t>
    </dgm:pt>
    <dgm:pt modelId="{73E8AA11-9F0E-484A-8975-25B121070212}" type="sibTrans" cxnId="{4390069E-4F86-4523-BE67-FB63B1AC7AFB}">
      <dgm:prSet/>
      <dgm:spPr/>
      <dgm:t>
        <a:bodyPr/>
        <a:lstStyle/>
        <a:p>
          <a:endParaRPr lang="id-ID"/>
        </a:p>
      </dgm:t>
    </dgm:pt>
    <dgm:pt modelId="{87A4B433-F77D-4712-B817-8325970F0928}">
      <dgm:prSet/>
      <dgm:spPr/>
      <dgm:t>
        <a:bodyPr/>
        <a:lstStyle/>
        <a:p>
          <a:r>
            <a:rPr lang="id-ID" dirty="0"/>
            <a:t>Launch Period</a:t>
          </a:r>
        </a:p>
      </dgm:t>
    </dgm:pt>
    <dgm:pt modelId="{42969901-449E-42F6-AE2A-612DE3859A26}" type="parTrans" cxnId="{E38EF7AB-320D-4052-8063-965112D2E331}">
      <dgm:prSet/>
      <dgm:spPr/>
      <dgm:t>
        <a:bodyPr/>
        <a:lstStyle/>
        <a:p>
          <a:endParaRPr lang="id-ID"/>
        </a:p>
      </dgm:t>
    </dgm:pt>
    <dgm:pt modelId="{AF0F7F00-C5FD-4829-B8E1-5E37F0F168E4}" type="sibTrans" cxnId="{E38EF7AB-320D-4052-8063-965112D2E331}">
      <dgm:prSet/>
      <dgm:spPr/>
      <dgm:t>
        <a:bodyPr/>
        <a:lstStyle/>
        <a:p>
          <a:endParaRPr lang="id-ID"/>
        </a:p>
      </dgm:t>
    </dgm:pt>
    <dgm:pt modelId="{3C46FE76-3941-4DDB-9171-1D44CF598C6C}">
      <dgm:prSet/>
      <dgm:spPr/>
      <dgm:t>
        <a:bodyPr/>
        <a:lstStyle/>
        <a:p>
          <a:r>
            <a:rPr lang="id-ID" dirty="0"/>
            <a:t>Postlaunch Period</a:t>
          </a:r>
        </a:p>
      </dgm:t>
    </dgm:pt>
    <dgm:pt modelId="{973A9135-81EF-4CB2-9504-9DB8FBE80FB8}" type="parTrans" cxnId="{EC96E158-3E1B-4810-8A9D-CDA1792BB94D}">
      <dgm:prSet/>
      <dgm:spPr/>
      <dgm:t>
        <a:bodyPr/>
        <a:lstStyle/>
        <a:p>
          <a:endParaRPr lang="id-ID"/>
        </a:p>
      </dgm:t>
    </dgm:pt>
    <dgm:pt modelId="{78E20EDD-087A-4838-AC16-8FC66D7DF709}" type="sibTrans" cxnId="{EC96E158-3E1B-4810-8A9D-CDA1792BB94D}">
      <dgm:prSet/>
      <dgm:spPr/>
      <dgm:t>
        <a:bodyPr/>
        <a:lstStyle/>
        <a:p>
          <a:endParaRPr lang="id-ID"/>
        </a:p>
      </dgm:t>
    </dgm:pt>
    <dgm:pt modelId="{C6D2CDC6-2CEC-41BA-AF20-894CF854C079}" type="pres">
      <dgm:prSet presAssocID="{E50CAD65-F099-45D9-8E1F-681D375DF8D6}" presName="cycle" presStyleCnt="0">
        <dgm:presLayoutVars>
          <dgm:dir/>
          <dgm:resizeHandles val="exact"/>
        </dgm:presLayoutVars>
      </dgm:prSet>
      <dgm:spPr/>
    </dgm:pt>
    <dgm:pt modelId="{AC385C57-F67A-46EF-9C14-AC169637D876}" type="pres">
      <dgm:prSet presAssocID="{87239DE4-B6B5-4AB3-B121-2F06DB3AEEB1}" presName="node" presStyleLbl="node1" presStyleIdx="0" presStyleCnt="3">
        <dgm:presLayoutVars>
          <dgm:bulletEnabled val="1"/>
        </dgm:presLayoutVars>
      </dgm:prSet>
      <dgm:spPr/>
    </dgm:pt>
    <dgm:pt modelId="{3F2A3672-1C6D-4C04-AC1D-BF0F20F80AB8}" type="pres">
      <dgm:prSet presAssocID="{73E8AA11-9F0E-484A-8975-25B121070212}" presName="sibTrans" presStyleLbl="sibTrans2D1" presStyleIdx="0" presStyleCnt="3"/>
      <dgm:spPr/>
    </dgm:pt>
    <dgm:pt modelId="{F213B319-AF2E-412E-9E6F-2EF9E0CCBBD5}" type="pres">
      <dgm:prSet presAssocID="{73E8AA11-9F0E-484A-8975-25B121070212}" presName="connectorText" presStyleLbl="sibTrans2D1" presStyleIdx="0" presStyleCnt="3"/>
      <dgm:spPr/>
    </dgm:pt>
    <dgm:pt modelId="{ACC741A8-FF00-40A9-99FA-9EA6079988EB}" type="pres">
      <dgm:prSet presAssocID="{87A4B433-F77D-4712-B817-8325970F0928}" presName="node" presStyleLbl="node1" presStyleIdx="1" presStyleCnt="3">
        <dgm:presLayoutVars>
          <dgm:bulletEnabled val="1"/>
        </dgm:presLayoutVars>
      </dgm:prSet>
      <dgm:spPr/>
    </dgm:pt>
    <dgm:pt modelId="{91D7D29C-D9BA-4CC4-8864-B6BBFA8A1B67}" type="pres">
      <dgm:prSet presAssocID="{AF0F7F00-C5FD-4829-B8E1-5E37F0F168E4}" presName="sibTrans" presStyleLbl="sibTrans2D1" presStyleIdx="1" presStyleCnt="3"/>
      <dgm:spPr/>
    </dgm:pt>
    <dgm:pt modelId="{5BE330E4-BA71-43CF-A892-08461BC0D2FF}" type="pres">
      <dgm:prSet presAssocID="{AF0F7F00-C5FD-4829-B8E1-5E37F0F168E4}" presName="connectorText" presStyleLbl="sibTrans2D1" presStyleIdx="1" presStyleCnt="3"/>
      <dgm:spPr/>
    </dgm:pt>
    <dgm:pt modelId="{21A5FE18-A557-47FE-A306-901E9D48406B}" type="pres">
      <dgm:prSet presAssocID="{3C46FE76-3941-4DDB-9171-1D44CF598C6C}" presName="node" presStyleLbl="node1" presStyleIdx="2" presStyleCnt="3">
        <dgm:presLayoutVars>
          <dgm:bulletEnabled val="1"/>
        </dgm:presLayoutVars>
      </dgm:prSet>
      <dgm:spPr/>
    </dgm:pt>
    <dgm:pt modelId="{500E0F3F-3B57-47C2-9AC6-02D8AEF9549B}" type="pres">
      <dgm:prSet presAssocID="{78E20EDD-087A-4838-AC16-8FC66D7DF709}" presName="sibTrans" presStyleLbl="sibTrans2D1" presStyleIdx="2" presStyleCnt="3"/>
      <dgm:spPr/>
    </dgm:pt>
    <dgm:pt modelId="{B220F0F4-0DC4-47E0-900A-A054778E90ED}" type="pres">
      <dgm:prSet presAssocID="{78E20EDD-087A-4838-AC16-8FC66D7DF709}" presName="connectorText" presStyleLbl="sibTrans2D1" presStyleIdx="2" presStyleCnt="3"/>
      <dgm:spPr/>
    </dgm:pt>
  </dgm:ptLst>
  <dgm:cxnLst>
    <dgm:cxn modelId="{39D5F644-B2A4-4027-A3DC-F8CC58915A64}" type="presOf" srcId="{87A4B433-F77D-4712-B817-8325970F0928}" destId="{ACC741A8-FF00-40A9-99FA-9EA6079988EB}" srcOrd="0" destOrd="0" presId="urn:microsoft.com/office/officeart/2005/8/layout/cycle2"/>
    <dgm:cxn modelId="{3757EE4D-45F9-4338-A8CA-B613E6C06D73}" type="presOf" srcId="{AF0F7F00-C5FD-4829-B8E1-5E37F0F168E4}" destId="{91D7D29C-D9BA-4CC4-8864-B6BBFA8A1B67}" srcOrd="0" destOrd="0" presId="urn:microsoft.com/office/officeart/2005/8/layout/cycle2"/>
    <dgm:cxn modelId="{3A691F57-61E9-4687-A377-D4C19DF11695}" type="presOf" srcId="{E50CAD65-F099-45D9-8E1F-681D375DF8D6}" destId="{C6D2CDC6-2CEC-41BA-AF20-894CF854C079}" srcOrd="0" destOrd="0" presId="urn:microsoft.com/office/officeart/2005/8/layout/cycle2"/>
    <dgm:cxn modelId="{EC96E158-3E1B-4810-8A9D-CDA1792BB94D}" srcId="{E50CAD65-F099-45D9-8E1F-681D375DF8D6}" destId="{3C46FE76-3941-4DDB-9171-1D44CF598C6C}" srcOrd="2" destOrd="0" parTransId="{973A9135-81EF-4CB2-9504-9DB8FBE80FB8}" sibTransId="{78E20EDD-087A-4838-AC16-8FC66D7DF709}"/>
    <dgm:cxn modelId="{6DB6CC9B-BF21-432E-A3E0-AFB96048D0D9}" type="presOf" srcId="{78E20EDD-087A-4838-AC16-8FC66D7DF709}" destId="{500E0F3F-3B57-47C2-9AC6-02D8AEF9549B}" srcOrd="0" destOrd="0" presId="urn:microsoft.com/office/officeart/2005/8/layout/cycle2"/>
    <dgm:cxn modelId="{BF77739D-2CC2-4269-8D7B-D0B257D15799}" type="presOf" srcId="{AF0F7F00-C5FD-4829-B8E1-5E37F0F168E4}" destId="{5BE330E4-BA71-43CF-A892-08461BC0D2FF}" srcOrd="1" destOrd="0" presId="urn:microsoft.com/office/officeart/2005/8/layout/cycle2"/>
    <dgm:cxn modelId="{4390069E-4F86-4523-BE67-FB63B1AC7AFB}" srcId="{E50CAD65-F099-45D9-8E1F-681D375DF8D6}" destId="{87239DE4-B6B5-4AB3-B121-2F06DB3AEEB1}" srcOrd="0" destOrd="0" parTransId="{83C962BE-C40E-4B19-B9ED-3C006910DB35}" sibTransId="{73E8AA11-9F0E-484A-8975-25B121070212}"/>
    <dgm:cxn modelId="{E38EF7AB-320D-4052-8063-965112D2E331}" srcId="{E50CAD65-F099-45D9-8E1F-681D375DF8D6}" destId="{87A4B433-F77D-4712-B817-8325970F0928}" srcOrd="1" destOrd="0" parTransId="{42969901-449E-42F6-AE2A-612DE3859A26}" sibTransId="{AF0F7F00-C5FD-4829-B8E1-5E37F0F168E4}"/>
    <dgm:cxn modelId="{D66F6CB0-A927-40FE-A066-FBC9D9657888}" type="presOf" srcId="{3C46FE76-3941-4DDB-9171-1D44CF598C6C}" destId="{21A5FE18-A557-47FE-A306-901E9D48406B}" srcOrd="0" destOrd="0" presId="urn:microsoft.com/office/officeart/2005/8/layout/cycle2"/>
    <dgm:cxn modelId="{C4118AC2-FD88-47DC-A2E5-9C7A54CCAF48}" type="presOf" srcId="{87239DE4-B6B5-4AB3-B121-2F06DB3AEEB1}" destId="{AC385C57-F67A-46EF-9C14-AC169637D876}" srcOrd="0" destOrd="0" presId="urn:microsoft.com/office/officeart/2005/8/layout/cycle2"/>
    <dgm:cxn modelId="{26602BC3-F57D-461A-9F39-B60FBD68176A}" type="presOf" srcId="{78E20EDD-087A-4838-AC16-8FC66D7DF709}" destId="{B220F0F4-0DC4-47E0-900A-A054778E90ED}" srcOrd="1" destOrd="0" presId="urn:microsoft.com/office/officeart/2005/8/layout/cycle2"/>
    <dgm:cxn modelId="{71C51FE1-D66C-43DA-8613-8B6581C5FD27}" type="presOf" srcId="{73E8AA11-9F0E-484A-8975-25B121070212}" destId="{F213B319-AF2E-412E-9E6F-2EF9E0CCBBD5}" srcOrd="1" destOrd="0" presId="urn:microsoft.com/office/officeart/2005/8/layout/cycle2"/>
    <dgm:cxn modelId="{512470F2-617B-4330-A626-0A273DAF881F}" type="presOf" srcId="{73E8AA11-9F0E-484A-8975-25B121070212}" destId="{3F2A3672-1C6D-4C04-AC1D-BF0F20F80AB8}" srcOrd="0" destOrd="0" presId="urn:microsoft.com/office/officeart/2005/8/layout/cycle2"/>
    <dgm:cxn modelId="{924B8CAB-B29B-44CC-8507-26E1FDED624E}" type="presParOf" srcId="{C6D2CDC6-2CEC-41BA-AF20-894CF854C079}" destId="{AC385C57-F67A-46EF-9C14-AC169637D876}" srcOrd="0" destOrd="0" presId="urn:microsoft.com/office/officeart/2005/8/layout/cycle2"/>
    <dgm:cxn modelId="{BBA29EC4-6295-4D52-882F-3912CFC26B66}" type="presParOf" srcId="{C6D2CDC6-2CEC-41BA-AF20-894CF854C079}" destId="{3F2A3672-1C6D-4C04-AC1D-BF0F20F80AB8}" srcOrd="1" destOrd="0" presId="urn:microsoft.com/office/officeart/2005/8/layout/cycle2"/>
    <dgm:cxn modelId="{AE448141-F024-4615-8D09-BC71FA420ADF}" type="presParOf" srcId="{3F2A3672-1C6D-4C04-AC1D-BF0F20F80AB8}" destId="{F213B319-AF2E-412E-9E6F-2EF9E0CCBBD5}" srcOrd="0" destOrd="0" presId="urn:microsoft.com/office/officeart/2005/8/layout/cycle2"/>
    <dgm:cxn modelId="{408ABFAC-337D-4EE2-9230-67D2CAB87735}" type="presParOf" srcId="{C6D2CDC6-2CEC-41BA-AF20-894CF854C079}" destId="{ACC741A8-FF00-40A9-99FA-9EA6079988EB}" srcOrd="2" destOrd="0" presId="urn:microsoft.com/office/officeart/2005/8/layout/cycle2"/>
    <dgm:cxn modelId="{F4B0F022-4003-448D-B625-CC3C95EBC204}" type="presParOf" srcId="{C6D2CDC6-2CEC-41BA-AF20-894CF854C079}" destId="{91D7D29C-D9BA-4CC4-8864-B6BBFA8A1B67}" srcOrd="3" destOrd="0" presId="urn:microsoft.com/office/officeart/2005/8/layout/cycle2"/>
    <dgm:cxn modelId="{DE909CE6-F0E7-4B18-84A8-F7626F350A7C}" type="presParOf" srcId="{91D7D29C-D9BA-4CC4-8864-B6BBFA8A1B67}" destId="{5BE330E4-BA71-43CF-A892-08461BC0D2FF}" srcOrd="0" destOrd="0" presId="urn:microsoft.com/office/officeart/2005/8/layout/cycle2"/>
    <dgm:cxn modelId="{06D796FE-BB80-4D8B-8937-A0BB44D4EB5B}" type="presParOf" srcId="{C6D2CDC6-2CEC-41BA-AF20-894CF854C079}" destId="{21A5FE18-A557-47FE-A306-901E9D48406B}" srcOrd="4" destOrd="0" presId="urn:microsoft.com/office/officeart/2005/8/layout/cycle2"/>
    <dgm:cxn modelId="{02E3C9F6-3556-4D60-B506-3F415F0DDDE0}" type="presParOf" srcId="{C6D2CDC6-2CEC-41BA-AF20-894CF854C079}" destId="{500E0F3F-3B57-47C2-9AC6-02D8AEF9549B}" srcOrd="5" destOrd="0" presId="urn:microsoft.com/office/officeart/2005/8/layout/cycle2"/>
    <dgm:cxn modelId="{857595DE-DBEE-4EE6-AF9B-26EBC47D3756}" type="presParOf" srcId="{500E0F3F-3B57-47C2-9AC6-02D8AEF9549B}" destId="{B220F0F4-0DC4-47E0-900A-A054778E90E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CEF72-B110-4F37-A2A6-6D60056C1256}">
      <dsp:nvSpPr>
        <dsp:cNvPr id="0" name=""/>
        <dsp:cNvSpPr/>
      </dsp:nvSpPr>
      <dsp:spPr>
        <a:xfrm rot="5400000">
          <a:off x="5003865" y="-1890900"/>
          <a:ext cx="1184525"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ID" sz="2300" kern="1200" dirty="0" err="1"/>
            <a:t>periode</a:t>
          </a:r>
          <a:r>
            <a:rPr lang="en-ID" sz="2300" kern="1200" dirty="0"/>
            <a:t> yang </a:t>
          </a:r>
          <a:r>
            <a:rPr lang="en-ID" sz="2300" kern="1200" dirty="0" err="1"/>
            <a:t>melipiti</a:t>
          </a:r>
          <a:r>
            <a:rPr lang="en-ID" sz="2300" kern="1200" dirty="0"/>
            <a:t> </a:t>
          </a:r>
          <a:r>
            <a:rPr lang="en-ID" sz="2300" kern="1200" dirty="0" err="1"/>
            <a:t>aktivitas</a:t>
          </a:r>
          <a:r>
            <a:rPr lang="en-ID" sz="2300" kern="1200" dirty="0"/>
            <a:t> yang </a:t>
          </a:r>
          <a:r>
            <a:rPr lang="en-ID" sz="2300" kern="1200" dirty="0" err="1"/>
            <a:t>dilakukan</a:t>
          </a:r>
          <a:r>
            <a:rPr lang="en-ID" sz="2300" kern="1200" dirty="0"/>
            <a:t> </a:t>
          </a:r>
          <a:r>
            <a:rPr lang="en-ID" sz="2300" kern="1200" dirty="0" err="1"/>
            <a:t>sebelum</a:t>
          </a:r>
          <a:r>
            <a:rPr lang="en-ID" sz="2300" kern="1200" dirty="0"/>
            <a:t> </a:t>
          </a:r>
          <a:r>
            <a:rPr lang="en-ID" sz="2300" kern="1200" dirty="0" err="1"/>
            <a:t>hingga</a:t>
          </a:r>
          <a:r>
            <a:rPr lang="en-ID" sz="2300" kern="1200" dirty="0"/>
            <a:t> </a:t>
          </a:r>
          <a:r>
            <a:rPr lang="en-ID" sz="2300" kern="1200" dirty="0" err="1"/>
            <a:t>saat</a:t>
          </a:r>
          <a:r>
            <a:rPr lang="en-ID" sz="2300" kern="1200" dirty="0"/>
            <a:t> </a:t>
          </a:r>
          <a:r>
            <a:rPr lang="en-ID" sz="2300" kern="1200" dirty="0" err="1"/>
            <a:t>akan</a:t>
          </a:r>
          <a:r>
            <a:rPr lang="en-ID" sz="2300" kern="1200" dirty="0"/>
            <a:t> </a:t>
          </a:r>
          <a:r>
            <a:rPr lang="en-ID" sz="2300" kern="1200" dirty="0" err="1"/>
            <a:t>meluncurkan</a:t>
          </a:r>
          <a:r>
            <a:rPr lang="en-ID" sz="2300" kern="1200" dirty="0"/>
            <a:t> </a:t>
          </a:r>
          <a:r>
            <a:rPr lang="en-ID" sz="2300" kern="1200" dirty="0" err="1"/>
            <a:t>usaha</a:t>
          </a:r>
          <a:r>
            <a:rPr lang="en-ID" sz="2300" kern="1200" dirty="0"/>
            <a:t>.</a:t>
          </a:r>
        </a:p>
      </dsp:txBody>
      <dsp:txXfrm rot="-5400000">
        <a:off x="2962656" y="208133"/>
        <a:ext cx="5209120" cy="1068877"/>
      </dsp:txXfrm>
    </dsp:sp>
    <dsp:sp modelId="{A946F746-1226-4F3B-B929-80B2173EB501}">
      <dsp:nvSpPr>
        <dsp:cNvPr id="0" name=""/>
        <dsp:cNvSpPr/>
      </dsp:nvSpPr>
      <dsp:spPr>
        <a:xfrm>
          <a:off x="0" y="2243"/>
          <a:ext cx="2962656" cy="14806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D" sz="4000" b="1" i="1" kern="1200" dirty="0"/>
            <a:t>Prelaunch</a:t>
          </a:r>
          <a:endParaRPr lang="en-ID" sz="4000" kern="1200" dirty="0"/>
        </a:p>
      </dsp:txBody>
      <dsp:txXfrm>
        <a:off x="72280" y="74523"/>
        <a:ext cx="2818096" cy="1336096"/>
      </dsp:txXfrm>
    </dsp:sp>
    <dsp:sp modelId="{A969D58C-3C2E-42F9-8212-02D29C8F2254}">
      <dsp:nvSpPr>
        <dsp:cNvPr id="0" name=""/>
        <dsp:cNvSpPr/>
      </dsp:nvSpPr>
      <dsp:spPr>
        <a:xfrm rot="5400000">
          <a:off x="5003865" y="-336211"/>
          <a:ext cx="1184525"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ID" sz="2300" kern="1200" dirty="0" err="1"/>
            <a:t>tahapan</a:t>
          </a:r>
          <a:r>
            <a:rPr lang="en-ID" sz="2300" kern="1200" dirty="0"/>
            <a:t> yang </a:t>
          </a:r>
          <a:r>
            <a:rPr lang="en-ID" sz="2300" kern="1200" dirty="0" err="1"/>
            <a:t>meliputi</a:t>
          </a:r>
          <a:r>
            <a:rPr lang="en-ID" sz="2300" kern="1200" dirty="0"/>
            <a:t> </a:t>
          </a:r>
          <a:r>
            <a:rPr lang="en-ID" sz="2300" kern="1200" dirty="0" err="1"/>
            <a:t>kegiatan</a:t>
          </a:r>
          <a:r>
            <a:rPr lang="en-ID" sz="2300" kern="1200" dirty="0"/>
            <a:t> yang </a:t>
          </a:r>
          <a:r>
            <a:rPr lang="en-ID" sz="2300" kern="1200" dirty="0" err="1"/>
            <a:t>berkatian</a:t>
          </a:r>
          <a:r>
            <a:rPr lang="en-ID" sz="2300" kern="1200" dirty="0"/>
            <a:t> </a:t>
          </a:r>
          <a:r>
            <a:rPr lang="en-ID" sz="2300" kern="1200" dirty="0" err="1"/>
            <a:t>dengan</a:t>
          </a:r>
          <a:r>
            <a:rPr lang="en-ID" sz="2300" kern="1200" dirty="0"/>
            <a:t> </a:t>
          </a:r>
          <a:r>
            <a:rPr lang="en-ID" sz="2300" kern="1200" dirty="0" err="1"/>
            <a:t>saat</a:t>
          </a:r>
          <a:r>
            <a:rPr lang="en-ID" sz="2300" kern="1200" dirty="0"/>
            <a:t> </a:t>
          </a:r>
          <a:r>
            <a:rPr lang="en-ID" sz="2300" kern="1200" dirty="0" err="1"/>
            <a:t>peluncuran</a:t>
          </a:r>
          <a:r>
            <a:rPr lang="en-ID" sz="2300" kern="1200" dirty="0"/>
            <a:t> </a:t>
          </a:r>
          <a:r>
            <a:rPr lang="en-ID" sz="2300" kern="1200" dirty="0" err="1"/>
            <a:t>usaha</a:t>
          </a:r>
          <a:r>
            <a:rPr lang="en-ID" sz="2300" kern="1200" dirty="0"/>
            <a:t> </a:t>
          </a:r>
          <a:r>
            <a:rPr lang="en-ID" sz="2300" kern="1200" dirty="0" err="1"/>
            <a:t>dan</a:t>
          </a:r>
          <a:r>
            <a:rPr lang="en-ID" sz="2300" kern="1200" dirty="0"/>
            <a:t> </a:t>
          </a:r>
          <a:r>
            <a:rPr lang="en-ID" sz="2300" kern="1200" dirty="0" err="1"/>
            <a:t>periode</a:t>
          </a:r>
          <a:r>
            <a:rPr lang="en-ID" sz="2300" kern="1200" dirty="0"/>
            <a:t> </a:t>
          </a:r>
          <a:r>
            <a:rPr lang="en-ID" sz="2300" kern="1200" dirty="0" err="1"/>
            <a:t>awal</a:t>
          </a:r>
          <a:r>
            <a:rPr lang="en-ID" sz="2300" kern="1200" dirty="0"/>
            <a:t> </a:t>
          </a:r>
          <a:r>
            <a:rPr lang="en-ID" sz="2300" kern="1200" dirty="0" err="1"/>
            <a:t>dari</a:t>
          </a:r>
          <a:r>
            <a:rPr lang="en-ID" sz="2300" kern="1200" dirty="0"/>
            <a:t> </a:t>
          </a:r>
          <a:r>
            <a:rPr lang="en-ID" sz="2300" kern="1200" dirty="0" err="1"/>
            <a:t>penggunaannya</a:t>
          </a:r>
          <a:endParaRPr lang="en-ID" sz="2300" kern="1200" dirty="0"/>
        </a:p>
      </dsp:txBody>
      <dsp:txXfrm rot="-5400000">
        <a:off x="2962656" y="1762822"/>
        <a:ext cx="5209120" cy="1068877"/>
      </dsp:txXfrm>
    </dsp:sp>
    <dsp:sp modelId="{D87B3883-A604-47BB-A0AB-C2F15A385346}">
      <dsp:nvSpPr>
        <dsp:cNvPr id="0" name=""/>
        <dsp:cNvSpPr/>
      </dsp:nvSpPr>
      <dsp:spPr>
        <a:xfrm>
          <a:off x="0" y="1556932"/>
          <a:ext cx="2962656" cy="148065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D" sz="4000" b="1" i="1" kern="1200" dirty="0"/>
            <a:t>Launch / </a:t>
          </a:r>
          <a:r>
            <a:rPr lang="en-ID" sz="4000" b="1" i="1" kern="1200" dirty="0" err="1"/>
            <a:t>Startup</a:t>
          </a:r>
          <a:endParaRPr lang="en-ID" sz="4000" kern="1200" dirty="0"/>
        </a:p>
      </dsp:txBody>
      <dsp:txXfrm>
        <a:off x="72280" y="1629212"/>
        <a:ext cx="2818096" cy="1336096"/>
      </dsp:txXfrm>
    </dsp:sp>
    <dsp:sp modelId="{B45C6CF1-67BC-43F0-920F-D1278FA22F8F}">
      <dsp:nvSpPr>
        <dsp:cNvPr id="0" name=""/>
        <dsp:cNvSpPr/>
      </dsp:nvSpPr>
      <dsp:spPr>
        <a:xfrm rot="5400000">
          <a:off x="5003865" y="1218478"/>
          <a:ext cx="1184525"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ID" sz="2300" kern="1200" dirty="0" err="1"/>
            <a:t>periode</a:t>
          </a:r>
          <a:r>
            <a:rPr lang="en-ID" sz="2300" kern="1200" dirty="0"/>
            <a:t> yang </a:t>
          </a:r>
          <a:r>
            <a:rPr lang="en-ID" sz="2300" kern="1200" dirty="0" err="1"/>
            <a:t>melibatkan</a:t>
          </a:r>
          <a:r>
            <a:rPr lang="en-ID" sz="2300" kern="1200" dirty="0"/>
            <a:t> </a:t>
          </a:r>
          <a:r>
            <a:rPr lang="en-ID" sz="2300" kern="1200" dirty="0" err="1"/>
            <a:t>kegiatan</a:t>
          </a:r>
          <a:r>
            <a:rPr lang="en-ID" sz="2300" kern="1200" dirty="0"/>
            <a:t> </a:t>
          </a:r>
          <a:r>
            <a:rPr lang="en-ID" sz="2300" kern="1200" dirty="0" err="1"/>
            <a:t>diikuti</a:t>
          </a:r>
          <a:r>
            <a:rPr lang="en-ID" sz="2300" kern="1200" dirty="0"/>
            <a:t> </a:t>
          </a:r>
          <a:r>
            <a:rPr lang="en-ID" sz="2300" kern="1200" dirty="0" err="1"/>
            <a:t>setelah</a:t>
          </a:r>
          <a:r>
            <a:rPr lang="en-ID" sz="2300" kern="1200" dirty="0"/>
            <a:t> </a:t>
          </a:r>
          <a:r>
            <a:rPr lang="en-ID" sz="2300" kern="1200" dirty="0" err="1"/>
            <a:t>periode</a:t>
          </a:r>
          <a:r>
            <a:rPr lang="en-ID" sz="2300" kern="1200" dirty="0"/>
            <a:t> </a:t>
          </a:r>
          <a:r>
            <a:rPr lang="en-ID" sz="2300" i="1" kern="1200" dirty="0" err="1"/>
            <a:t>startup</a:t>
          </a:r>
          <a:endParaRPr lang="en-ID" sz="2300" kern="1200" dirty="0"/>
        </a:p>
      </dsp:txBody>
      <dsp:txXfrm rot="-5400000">
        <a:off x="2962656" y="3317511"/>
        <a:ext cx="5209120" cy="1068877"/>
      </dsp:txXfrm>
    </dsp:sp>
    <dsp:sp modelId="{DE798FA9-FF7F-476F-B29B-D6C0E9F40515}">
      <dsp:nvSpPr>
        <dsp:cNvPr id="0" name=""/>
        <dsp:cNvSpPr/>
      </dsp:nvSpPr>
      <dsp:spPr>
        <a:xfrm>
          <a:off x="0" y="3111622"/>
          <a:ext cx="2962656" cy="14806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D" sz="4000" b="1" i="1" kern="1200" dirty="0"/>
            <a:t>Postlaunch</a:t>
          </a:r>
          <a:endParaRPr lang="en-ID" sz="4000" kern="1200" dirty="0"/>
        </a:p>
      </dsp:txBody>
      <dsp:txXfrm>
        <a:off x="72280" y="3183902"/>
        <a:ext cx="2818096" cy="1336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F1F26-1888-4B3C-81BD-3378FC501F77}">
      <dsp:nvSpPr>
        <dsp:cNvPr id="0" name=""/>
        <dsp:cNvSpPr/>
      </dsp:nvSpPr>
      <dsp:spPr>
        <a:xfrm>
          <a:off x="0" y="313552"/>
          <a:ext cx="8229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ED6353-0FAB-470C-8B53-9B93FF2BD7A3}">
      <dsp:nvSpPr>
        <dsp:cNvPr id="0" name=""/>
        <dsp:cNvSpPr/>
      </dsp:nvSpPr>
      <dsp:spPr>
        <a:xfrm>
          <a:off x="411480" y="18352"/>
          <a:ext cx="576072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D" sz="2000" kern="1200" dirty="0" err="1"/>
            <a:t>Landasan</a:t>
          </a:r>
          <a:r>
            <a:rPr lang="en-ID" sz="2000" kern="1200" dirty="0"/>
            <a:t> </a:t>
          </a:r>
          <a:r>
            <a:rPr lang="en-ID" sz="2000" kern="1200" dirty="0" err="1"/>
            <a:t>teori</a:t>
          </a:r>
          <a:r>
            <a:rPr lang="en-ID" sz="2000" kern="1200" dirty="0"/>
            <a:t> yang </a:t>
          </a:r>
          <a:r>
            <a:rPr lang="en-ID" sz="2000" kern="1200" dirty="0" err="1"/>
            <a:t>digunakan</a:t>
          </a:r>
          <a:r>
            <a:rPr lang="en-ID" sz="2000" kern="1200" dirty="0"/>
            <a:t> </a:t>
          </a:r>
          <a:r>
            <a:rPr lang="en-ID" sz="2000" kern="1200" dirty="0" err="1"/>
            <a:t>tidak</a:t>
          </a:r>
          <a:r>
            <a:rPr lang="en-ID" sz="2000" kern="1200" dirty="0"/>
            <a:t> </a:t>
          </a:r>
          <a:r>
            <a:rPr lang="en-ID" sz="2000" kern="1200" dirty="0" err="1"/>
            <a:t>kuat</a:t>
          </a:r>
          <a:endParaRPr lang="en-ID" sz="2000" kern="1200" dirty="0"/>
        </a:p>
      </dsp:txBody>
      <dsp:txXfrm>
        <a:off x="440301" y="47173"/>
        <a:ext cx="5703078" cy="532758"/>
      </dsp:txXfrm>
    </dsp:sp>
    <dsp:sp modelId="{C394C0B5-7D0D-44D3-9FF9-57940F2B6BA8}">
      <dsp:nvSpPr>
        <dsp:cNvPr id="0" name=""/>
        <dsp:cNvSpPr/>
      </dsp:nvSpPr>
      <dsp:spPr>
        <a:xfrm>
          <a:off x="0" y="1220753"/>
          <a:ext cx="8229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66582-3549-4A7D-9771-E40C375D712F}">
      <dsp:nvSpPr>
        <dsp:cNvPr id="0" name=""/>
        <dsp:cNvSpPr/>
      </dsp:nvSpPr>
      <dsp:spPr>
        <a:xfrm>
          <a:off x="411480" y="925553"/>
          <a:ext cx="576072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D" sz="2000" kern="1200" dirty="0" err="1"/>
            <a:t>Fokus</a:t>
          </a:r>
          <a:r>
            <a:rPr lang="en-ID" sz="2000" kern="1200" dirty="0"/>
            <a:t> </a:t>
          </a:r>
          <a:r>
            <a:rPr lang="en-ID" sz="2000" kern="1200" dirty="0" err="1"/>
            <a:t>hanya</a:t>
          </a:r>
          <a:r>
            <a:rPr lang="en-ID" sz="2000" kern="1200" dirty="0"/>
            <a:t> </a:t>
          </a:r>
          <a:r>
            <a:rPr lang="en-ID" sz="2000" kern="1200" dirty="0" err="1"/>
            <a:t>pada</a:t>
          </a:r>
          <a:r>
            <a:rPr lang="en-ID" sz="2000" kern="1200" dirty="0"/>
            <a:t> </a:t>
          </a:r>
          <a:r>
            <a:rPr lang="en-ID" sz="2000" kern="1200" dirty="0" err="1"/>
            <a:t>beberapa</a:t>
          </a:r>
          <a:r>
            <a:rPr lang="en-ID" sz="2000" kern="1200" dirty="0"/>
            <a:t> </a:t>
          </a:r>
          <a:r>
            <a:rPr lang="en-ID" sz="2000" kern="1200" dirty="0" err="1"/>
            <a:t>aspek</a:t>
          </a:r>
          <a:r>
            <a:rPr lang="en-ID" sz="2000" kern="1200" dirty="0"/>
            <a:t> </a:t>
          </a:r>
          <a:r>
            <a:rPr lang="en-ID" sz="2000" kern="1200" dirty="0" err="1"/>
            <a:t>kepribadian</a:t>
          </a:r>
          <a:endParaRPr lang="en-ID" sz="2000" kern="1200" dirty="0"/>
        </a:p>
      </dsp:txBody>
      <dsp:txXfrm>
        <a:off x="440301" y="954374"/>
        <a:ext cx="5703078" cy="532758"/>
      </dsp:txXfrm>
    </dsp:sp>
    <dsp:sp modelId="{C74EAB61-8EE9-4ACA-AB4D-A3DDB078B45F}">
      <dsp:nvSpPr>
        <dsp:cNvPr id="0" name=""/>
        <dsp:cNvSpPr/>
      </dsp:nvSpPr>
      <dsp:spPr>
        <a:xfrm>
          <a:off x="0" y="2127953"/>
          <a:ext cx="8229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AFBB5A-2E90-4DC6-9A03-0913A314EEEF}">
      <dsp:nvSpPr>
        <dsp:cNvPr id="0" name=""/>
        <dsp:cNvSpPr/>
      </dsp:nvSpPr>
      <dsp:spPr>
        <a:xfrm>
          <a:off x="411480" y="1832753"/>
          <a:ext cx="576072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D" sz="2000" kern="1200" dirty="0"/>
            <a:t>Nilai </a:t>
          </a:r>
          <a:r>
            <a:rPr lang="en-ID" sz="2000" kern="1200" dirty="0" err="1"/>
            <a:t>realibilitas</a:t>
          </a:r>
          <a:r>
            <a:rPr lang="en-ID" sz="2000" kern="1200" dirty="0"/>
            <a:t> </a:t>
          </a:r>
          <a:r>
            <a:rPr lang="en-ID" sz="2000" kern="1200" dirty="0" err="1"/>
            <a:t>dan</a:t>
          </a:r>
          <a:r>
            <a:rPr lang="en-ID" sz="2000" kern="1200" dirty="0"/>
            <a:t> </a:t>
          </a:r>
          <a:r>
            <a:rPr lang="en-ID" sz="2000" kern="1200" dirty="0" err="1"/>
            <a:t>validitas</a:t>
          </a:r>
          <a:r>
            <a:rPr lang="en-ID" sz="2000" kern="1200" dirty="0"/>
            <a:t> </a:t>
          </a:r>
          <a:r>
            <a:rPr lang="en-ID" sz="2000" kern="1200" dirty="0" err="1"/>
            <a:t>alat</a:t>
          </a:r>
          <a:r>
            <a:rPr lang="en-ID" sz="2000" kern="1200" dirty="0"/>
            <a:t> </a:t>
          </a:r>
          <a:r>
            <a:rPr lang="en-ID" sz="2000" kern="1200" dirty="0" err="1"/>
            <a:t>ukur</a:t>
          </a:r>
          <a:r>
            <a:rPr lang="en-ID" sz="2000" kern="1200" dirty="0"/>
            <a:t> </a:t>
          </a:r>
          <a:r>
            <a:rPr lang="en-ID" sz="2000" kern="1200" dirty="0" err="1"/>
            <a:t>diragukan</a:t>
          </a:r>
          <a:endParaRPr lang="en-ID" sz="2000" kern="1200" dirty="0"/>
        </a:p>
      </dsp:txBody>
      <dsp:txXfrm>
        <a:off x="440301" y="1861574"/>
        <a:ext cx="570307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AEAC8-D5A7-44C6-AC24-5B66463D1C5B}">
      <dsp:nvSpPr>
        <dsp:cNvPr id="0" name=""/>
        <dsp:cNvSpPr/>
      </dsp:nvSpPr>
      <dsp:spPr>
        <a:xfrm>
          <a:off x="3031" y="889285"/>
          <a:ext cx="1428392" cy="142839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C4CDBD-AAD3-48A2-96E4-FBB7064C5151}">
      <dsp:nvSpPr>
        <dsp:cNvPr id="0" name=""/>
        <dsp:cNvSpPr/>
      </dsp:nvSpPr>
      <dsp:spPr>
        <a:xfrm>
          <a:off x="235560" y="1746321"/>
          <a:ext cx="1428392" cy="14283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d-ID" sz="2100" kern="1200" dirty="0"/>
            <a:t>Pelanggan Potensial</a:t>
          </a:r>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endParaRPr lang="id-ID" sz="1600" kern="1200" dirty="0"/>
        </a:p>
      </dsp:txBody>
      <dsp:txXfrm>
        <a:off x="277396" y="1788157"/>
        <a:ext cx="1344720" cy="1344720"/>
      </dsp:txXfrm>
    </dsp:sp>
    <dsp:sp modelId="{6306A629-CA61-4FC8-BCAB-D3FAAF347E95}">
      <dsp:nvSpPr>
        <dsp:cNvPr id="0" name=""/>
        <dsp:cNvSpPr/>
      </dsp:nvSpPr>
      <dsp:spPr>
        <a:xfrm>
          <a:off x="1706564" y="1431870"/>
          <a:ext cx="275140" cy="343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d-ID" sz="1400" kern="1200"/>
        </a:p>
      </dsp:txBody>
      <dsp:txXfrm>
        <a:off x="1706564" y="1500514"/>
        <a:ext cx="192598" cy="205934"/>
      </dsp:txXfrm>
    </dsp:sp>
    <dsp:sp modelId="{83D22514-3386-459D-A053-92D11F8A6D20}">
      <dsp:nvSpPr>
        <dsp:cNvPr id="0" name=""/>
        <dsp:cNvSpPr/>
      </dsp:nvSpPr>
      <dsp:spPr>
        <a:xfrm>
          <a:off x="2217539" y="889285"/>
          <a:ext cx="1428392" cy="142839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A11688-CD40-4A72-BAF4-442BE743040F}">
      <dsp:nvSpPr>
        <dsp:cNvPr id="0" name=""/>
        <dsp:cNvSpPr/>
      </dsp:nvSpPr>
      <dsp:spPr>
        <a:xfrm>
          <a:off x="2450068" y="1746321"/>
          <a:ext cx="1428392" cy="14283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d-ID" sz="2100" kern="1200" dirty="0"/>
            <a:t>Karyawan </a:t>
          </a:r>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endParaRPr lang="id-ID" sz="1600" kern="1200" dirty="0"/>
        </a:p>
      </dsp:txBody>
      <dsp:txXfrm>
        <a:off x="2491904" y="1788157"/>
        <a:ext cx="1344720" cy="1344720"/>
      </dsp:txXfrm>
    </dsp:sp>
    <dsp:sp modelId="{6ADDD3B7-9447-42A3-8104-21C71DE56270}">
      <dsp:nvSpPr>
        <dsp:cNvPr id="0" name=""/>
        <dsp:cNvSpPr/>
      </dsp:nvSpPr>
      <dsp:spPr>
        <a:xfrm>
          <a:off x="3921071" y="1431870"/>
          <a:ext cx="275140" cy="343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d-ID" sz="1400" kern="1200"/>
        </a:p>
      </dsp:txBody>
      <dsp:txXfrm>
        <a:off x="3921071" y="1500514"/>
        <a:ext cx="192598" cy="205934"/>
      </dsp:txXfrm>
    </dsp:sp>
    <dsp:sp modelId="{EB31BBCC-11C9-4B69-89F3-7408A26A4CFB}">
      <dsp:nvSpPr>
        <dsp:cNvPr id="0" name=""/>
        <dsp:cNvSpPr/>
      </dsp:nvSpPr>
      <dsp:spPr>
        <a:xfrm>
          <a:off x="4432046" y="889285"/>
          <a:ext cx="1428392" cy="142839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3000" r="-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360AD2-56FD-4539-98FB-A8FBE53F53F7}">
      <dsp:nvSpPr>
        <dsp:cNvPr id="0" name=""/>
        <dsp:cNvSpPr/>
      </dsp:nvSpPr>
      <dsp:spPr>
        <a:xfrm>
          <a:off x="4664575" y="1746321"/>
          <a:ext cx="1428392" cy="14283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d-ID" sz="2100" kern="1200" dirty="0"/>
            <a:t>Pemasok</a:t>
          </a:r>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endParaRPr lang="id-ID" sz="1600" kern="1200" dirty="0"/>
        </a:p>
      </dsp:txBody>
      <dsp:txXfrm>
        <a:off x="4706411" y="1788157"/>
        <a:ext cx="1344720" cy="1344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B8019-6EB2-4A63-BDD2-30C529D8F28B}">
      <dsp:nvSpPr>
        <dsp:cNvPr id="0" name=""/>
        <dsp:cNvSpPr/>
      </dsp:nvSpPr>
      <dsp:spPr>
        <a:xfrm>
          <a:off x="1238219" y="6"/>
          <a:ext cx="2030625" cy="20306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id-ID" sz="1800" kern="1200" dirty="0"/>
            <a:t>Social Capital </a:t>
          </a:r>
        </a:p>
      </dsp:txBody>
      <dsp:txXfrm>
        <a:off x="1508969" y="355366"/>
        <a:ext cx="1489125" cy="913781"/>
      </dsp:txXfrm>
    </dsp:sp>
    <dsp:sp modelId="{0CC81C15-BEF0-4BD5-9726-B708CF6F45EC}">
      <dsp:nvSpPr>
        <dsp:cNvPr id="0" name=""/>
        <dsp:cNvSpPr/>
      </dsp:nvSpPr>
      <dsp:spPr>
        <a:xfrm>
          <a:off x="1924293" y="1311445"/>
          <a:ext cx="2030625" cy="20306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id-ID" sz="1800" kern="1200" dirty="0"/>
            <a:t>Human Capital</a:t>
          </a:r>
        </a:p>
      </dsp:txBody>
      <dsp:txXfrm>
        <a:off x="2545326" y="1836023"/>
        <a:ext cx="1218375" cy="1116844"/>
      </dsp:txXfrm>
    </dsp:sp>
    <dsp:sp modelId="{1AC4219F-019B-4DBA-A2DA-CC0451773312}">
      <dsp:nvSpPr>
        <dsp:cNvPr id="0" name=""/>
        <dsp:cNvSpPr/>
      </dsp:nvSpPr>
      <dsp:spPr>
        <a:xfrm>
          <a:off x="458858" y="1311445"/>
          <a:ext cx="2030625" cy="20306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id-ID" sz="1800" kern="1200" dirty="0"/>
            <a:t>Social Competence</a:t>
          </a:r>
        </a:p>
      </dsp:txBody>
      <dsp:txXfrm>
        <a:off x="650076" y="1836023"/>
        <a:ext cx="1218375" cy="1116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52C57-682E-4F0B-B13A-5EA5DE8ED2D6}">
      <dsp:nvSpPr>
        <dsp:cNvPr id="0" name=""/>
        <dsp:cNvSpPr/>
      </dsp:nvSpPr>
      <dsp:spPr>
        <a:xfrm>
          <a:off x="4025618" y="1877082"/>
          <a:ext cx="2848154" cy="494307"/>
        </a:xfrm>
        <a:custGeom>
          <a:avLst/>
          <a:gdLst/>
          <a:ahLst/>
          <a:cxnLst/>
          <a:rect l="0" t="0" r="0" b="0"/>
          <a:pathLst>
            <a:path>
              <a:moveTo>
                <a:pt x="0" y="0"/>
              </a:moveTo>
              <a:lnTo>
                <a:pt x="0" y="247153"/>
              </a:lnTo>
              <a:lnTo>
                <a:pt x="2848154" y="247153"/>
              </a:lnTo>
              <a:lnTo>
                <a:pt x="2848154" y="4943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256B9-D152-42D4-BE7F-F7232F1433F8}">
      <dsp:nvSpPr>
        <dsp:cNvPr id="0" name=""/>
        <dsp:cNvSpPr/>
      </dsp:nvSpPr>
      <dsp:spPr>
        <a:xfrm>
          <a:off x="3979898" y="1877082"/>
          <a:ext cx="91440" cy="494307"/>
        </a:xfrm>
        <a:custGeom>
          <a:avLst/>
          <a:gdLst/>
          <a:ahLst/>
          <a:cxnLst/>
          <a:rect l="0" t="0" r="0" b="0"/>
          <a:pathLst>
            <a:path>
              <a:moveTo>
                <a:pt x="45720" y="0"/>
              </a:moveTo>
              <a:lnTo>
                <a:pt x="45720" y="4943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3C9B0-FD47-4E61-BEA0-2A5FD7D97694}">
      <dsp:nvSpPr>
        <dsp:cNvPr id="0" name=""/>
        <dsp:cNvSpPr/>
      </dsp:nvSpPr>
      <dsp:spPr>
        <a:xfrm>
          <a:off x="1177464" y="1877082"/>
          <a:ext cx="2848154" cy="494307"/>
        </a:xfrm>
        <a:custGeom>
          <a:avLst/>
          <a:gdLst/>
          <a:ahLst/>
          <a:cxnLst/>
          <a:rect l="0" t="0" r="0" b="0"/>
          <a:pathLst>
            <a:path>
              <a:moveTo>
                <a:pt x="2848154" y="0"/>
              </a:moveTo>
              <a:lnTo>
                <a:pt x="2848154" y="247153"/>
              </a:lnTo>
              <a:lnTo>
                <a:pt x="0" y="247153"/>
              </a:lnTo>
              <a:lnTo>
                <a:pt x="0" y="4943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5CE54-5726-47C5-BD2C-5DFB0BC689FD}">
      <dsp:nvSpPr>
        <dsp:cNvPr id="0" name=""/>
        <dsp:cNvSpPr/>
      </dsp:nvSpPr>
      <dsp:spPr>
        <a:xfrm>
          <a:off x="2848695" y="700158"/>
          <a:ext cx="2353847" cy="1176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d-ID" sz="1400" kern="1200" dirty="0"/>
            <a:t>Keadaan ekonomi pasar lokal (dalam produk, jasa pelayanan )</a:t>
          </a:r>
        </a:p>
      </dsp:txBody>
      <dsp:txXfrm>
        <a:off x="2848695" y="700158"/>
        <a:ext cx="2353847" cy="1176923"/>
      </dsp:txXfrm>
    </dsp:sp>
    <dsp:sp modelId="{63FADEBA-9B8D-4FEC-9F3A-0D3815E46267}">
      <dsp:nvSpPr>
        <dsp:cNvPr id="0" name=""/>
        <dsp:cNvSpPr/>
      </dsp:nvSpPr>
      <dsp:spPr>
        <a:xfrm>
          <a:off x="540" y="2371389"/>
          <a:ext cx="2353847" cy="1176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d-ID" sz="1400" kern="1200" dirty="0"/>
            <a:t>Kekurangan dan kelebihan para karyawan pada umumnya di suatu daerah regional dari berbagai pasar/orgnisasi.</a:t>
          </a:r>
        </a:p>
      </dsp:txBody>
      <dsp:txXfrm>
        <a:off x="540" y="2371389"/>
        <a:ext cx="2353847" cy="1176923"/>
      </dsp:txXfrm>
    </dsp:sp>
    <dsp:sp modelId="{4EC2216B-6DF6-45C5-8726-3440CDE4AF58}">
      <dsp:nvSpPr>
        <dsp:cNvPr id="0" name=""/>
        <dsp:cNvSpPr/>
      </dsp:nvSpPr>
      <dsp:spPr>
        <a:xfrm>
          <a:off x="2848695" y="2371389"/>
          <a:ext cx="2353847" cy="1176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d-ID" sz="1400" kern="1200" dirty="0"/>
            <a:t>Kebijakan pemerintah dalam menetapkan pajak dan aturan-aturan tertentu untuk para pengusaha</a:t>
          </a:r>
        </a:p>
      </dsp:txBody>
      <dsp:txXfrm>
        <a:off x="2848695" y="2371389"/>
        <a:ext cx="2353847" cy="1176923"/>
      </dsp:txXfrm>
    </dsp:sp>
    <dsp:sp modelId="{946BDF12-1F87-4717-88AE-31D7ABF1BAE2}">
      <dsp:nvSpPr>
        <dsp:cNvPr id="0" name=""/>
        <dsp:cNvSpPr/>
      </dsp:nvSpPr>
      <dsp:spPr>
        <a:xfrm>
          <a:off x="5696850" y="2371389"/>
          <a:ext cx="2353847" cy="1176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d-ID" sz="1400" kern="1200" dirty="0"/>
            <a:t>Apakah kehidupan sosial masyrakat secara demografis akan menguntugkan/tidak dalam pembentukan suatu produk dari organisasi tertentu.</a:t>
          </a:r>
        </a:p>
      </dsp:txBody>
      <dsp:txXfrm>
        <a:off x="5696850" y="2371389"/>
        <a:ext cx="2353847" cy="11769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85C57-F67A-46EF-9C14-AC169637D876}">
      <dsp:nvSpPr>
        <dsp:cNvPr id="0" name=""/>
        <dsp:cNvSpPr/>
      </dsp:nvSpPr>
      <dsp:spPr>
        <a:xfrm>
          <a:off x="1859220" y="164"/>
          <a:ext cx="1659643" cy="16596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d-ID" sz="1900" kern="1200" dirty="0"/>
            <a:t>Prelaunch Period </a:t>
          </a:r>
        </a:p>
      </dsp:txBody>
      <dsp:txXfrm>
        <a:off x="2102269" y="243213"/>
        <a:ext cx="1173545" cy="1173545"/>
      </dsp:txXfrm>
    </dsp:sp>
    <dsp:sp modelId="{3F2A3672-1C6D-4C04-AC1D-BF0F20F80AB8}">
      <dsp:nvSpPr>
        <dsp:cNvPr id="0" name=""/>
        <dsp:cNvSpPr/>
      </dsp:nvSpPr>
      <dsp:spPr>
        <a:xfrm rot="3600000">
          <a:off x="3085269" y="1617359"/>
          <a:ext cx="440119" cy="5601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d-ID" sz="1500" kern="1200"/>
        </a:p>
      </dsp:txBody>
      <dsp:txXfrm>
        <a:off x="3118278" y="1672212"/>
        <a:ext cx="308083" cy="336077"/>
      </dsp:txXfrm>
    </dsp:sp>
    <dsp:sp modelId="{ACC741A8-FF00-40A9-99FA-9EA6079988EB}">
      <dsp:nvSpPr>
        <dsp:cNvPr id="0" name=""/>
        <dsp:cNvSpPr/>
      </dsp:nvSpPr>
      <dsp:spPr>
        <a:xfrm>
          <a:off x="3104249" y="2156616"/>
          <a:ext cx="1659643" cy="16596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d-ID" sz="1900" kern="1200" dirty="0"/>
            <a:t>Launch Period</a:t>
          </a:r>
        </a:p>
      </dsp:txBody>
      <dsp:txXfrm>
        <a:off x="3347298" y="2399665"/>
        <a:ext cx="1173545" cy="1173545"/>
      </dsp:txXfrm>
    </dsp:sp>
    <dsp:sp modelId="{91D7D29C-D9BA-4CC4-8864-B6BBFA8A1B67}">
      <dsp:nvSpPr>
        <dsp:cNvPr id="0" name=""/>
        <dsp:cNvSpPr/>
      </dsp:nvSpPr>
      <dsp:spPr>
        <a:xfrm rot="10800000">
          <a:off x="2481439" y="2706373"/>
          <a:ext cx="440119" cy="5601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d-ID" sz="1500" kern="1200"/>
        </a:p>
      </dsp:txBody>
      <dsp:txXfrm rot="10800000">
        <a:off x="2613475" y="2818399"/>
        <a:ext cx="308083" cy="336077"/>
      </dsp:txXfrm>
    </dsp:sp>
    <dsp:sp modelId="{21A5FE18-A557-47FE-A306-901E9D48406B}">
      <dsp:nvSpPr>
        <dsp:cNvPr id="0" name=""/>
        <dsp:cNvSpPr/>
      </dsp:nvSpPr>
      <dsp:spPr>
        <a:xfrm>
          <a:off x="614192" y="2156616"/>
          <a:ext cx="1659643" cy="16596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d-ID" sz="1900" kern="1200" dirty="0"/>
            <a:t>Postlaunch Period</a:t>
          </a:r>
        </a:p>
      </dsp:txBody>
      <dsp:txXfrm>
        <a:off x="857241" y="2399665"/>
        <a:ext cx="1173545" cy="1173545"/>
      </dsp:txXfrm>
    </dsp:sp>
    <dsp:sp modelId="{500E0F3F-3B57-47C2-9AC6-02D8AEF9549B}">
      <dsp:nvSpPr>
        <dsp:cNvPr id="0" name=""/>
        <dsp:cNvSpPr/>
      </dsp:nvSpPr>
      <dsp:spPr>
        <a:xfrm rot="18000000">
          <a:off x="1840240" y="1638934"/>
          <a:ext cx="440119" cy="5601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d-ID" sz="1500" kern="1200"/>
        </a:p>
      </dsp:txBody>
      <dsp:txXfrm>
        <a:off x="1873249" y="1808133"/>
        <a:ext cx="308083" cy="3360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6FDBDC-C378-4554-AEE2-0E15EB72F2DB}" type="datetimeFigureOut">
              <a:rPr lang="id-ID" smtClean="0"/>
              <a:pPr/>
              <a:t>09/02/2018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90A7E-7590-41DD-BE75-69E0FF8DF6BB}"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9056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323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1" name="Shape 6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786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2"/>
        <p:cNvGrpSpPr/>
        <p:nvPr/>
      </p:nvGrpSpPr>
      <p:grpSpPr>
        <a:xfrm>
          <a:off x="0" y="0"/>
          <a:ext cx="0" cy="0"/>
          <a:chOff x="0" y="0"/>
          <a:chExt cx="0" cy="0"/>
        </a:xfrm>
      </p:grpSpPr>
      <p:sp>
        <p:nvSpPr>
          <p:cNvPr id="23" name="Shape 23"/>
          <p:cNvSpPr/>
          <p:nvPr/>
        </p:nvSpPr>
        <p:spPr>
          <a:xfrm flipH="1">
            <a:off x="0" y="1"/>
            <a:ext cx="8093362" cy="6858052"/>
          </a:xfrm>
          <a:custGeom>
            <a:avLst/>
            <a:gdLst/>
            <a:ahLst/>
            <a:cxnLst/>
            <a:rect l="0" t="0" r="0" b="0"/>
            <a:pathLst>
              <a:path w="155679" h="98938" extrusionOk="0">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6D9EEB"/>
          </a:solidFill>
          <a:ln w="152400" cap="flat" cmpd="sng">
            <a:solidFill>
              <a:srgbClr val="9AB6E6"/>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flipH="1">
            <a:off x="0" y="1"/>
            <a:ext cx="8093362" cy="6858052"/>
          </a:xfrm>
          <a:custGeom>
            <a:avLst/>
            <a:gdLst/>
            <a:ahLst/>
            <a:cxnLst/>
            <a:rect l="0" t="0" r="0" b="0"/>
            <a:pathLst>
              <a:path w="155679" h="98938" extrusionOk="0">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 name="Shape 25"/>
          <p:cNvSpPr txBox="1">
            <a:spLocks noGrp="1"/>
          </p:cNvSpPr>
          <p:nvPr>
            <p:ph type="title"/>
          </p:nvPr>
        </p:nvSpPr>
        <p:spPr>
          <a:xfrm>
            <a:off x="653625" y="985833"/>
            <a:ext cx="5969100" cy="99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653625" y="2035886"/>
            <a:ext cx="5969100" cy="4315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3"/>
        <p:cNvGrpSpPr/>
        <p:nvPr/>
      </p:nvGrpSpPr>
      <p:grpSpPr>
        <a:xfrm>
          <a:off x="0" y="0"/>
          <a:ext cx="0" cy="0"/>
          <a:chOff x="0" y="0"/>
          <a:chExt cx="0" cy="0"/>
        </a:xfrm>
      </p:grpSpPr>
      <p:sp>
        <p:nvSpPr>
          <p:cNvPr id="34" name="Shape 34"/>
          <p:cNvSpPr/>
          <p:nvPr/>
        </p:nvSpPr>
        <p:spPr>
          <a:xfrm flipH="1">
            <a:off x="0" y="1"/>
            <a:ext cx="8093362" cy="6858052"/>
          </a:xfrm>
          <a:custGeom>
            <a:avLst/>
            <a:gdLst/>
            <a:ahLst/>
            <a:cxnLst/>
            <a:rect l="0" t="0" r="0" b="0"/>
            <a:pathLst>
              <a:path w="155679" h="98938" extrusionOk="0">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6D9EEB"/>
          </a:solidFill>
          <a:ln w="152400" cap="flat" cmpd="sng">
            <a:solidFill>
              <a:srgbClr val="9AB6E6"/>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flipH="1">
            <a:off x="0" y="1"/>
            <a:ext cx="8093362" cy="6858052"/>
          </a:xfrm>
          <a:custGeom>
            <a:avLst/>
            <a:gdLst/>
            <a:ahLst/>
            <a:cxnLst/>
            <a:rect l="0" t="0" r="0" b="0"/>
            <a:pathLst>
              <a:path w="155679" h="98938" extrusionOk="0">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6" name="Shape 36"/>
          <p:cNvSpPr txBox="1">
            <a:spLocks noGrp="1"/>
          </p:cNvSpPr>
          <p:nvPr>
            <p:ph type="title"/>
          </p:nvPr>
        </p:nvSpPr>
        <p:spPr>
          <a:xfrm>
            <a:off x="653625" y="985833"/>
            <a:ext cx="5969100" cy="993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1"/>
          </p:nvPr>
        </p:nvSpPr>
        <p:spPr>
          <a:xfrm>
            <a:off x="653625" y="2060967"/>
            <a:ext cx="1923900" cy="38020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8" name="Shape 38"/>
          <p:cNvSpPr txBox="1">
            <a:spLocks noGrp="1"/>
          </p:cNvSpPr>
          <p:nvPr>
            <p:ph type="body" idx="2"/>
          </p:nvPr>
        </p:nvSpPr>
        <p:spPr>
          <a:xfrm>
            <a:off x="2676151" y="2060967"/>
            <a:ext cx="1923899" cy="38020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9" name="Shape 39"/>
          <p:cNvSpPr txBox="1">
            <a:spLocks noGrp="1"/>
          </p:cNvSpPr>
          <p:nvPr>
            <p:ph type="body" idx="3"/>
          </p:nvPr>
        </p:nvSpPr>
        <p:spPr>
          <a:xfrm>
            <a:off x="4698676" y="2060967"/>
            <a:ext cx="1923899" cy="38020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p:nvPr/>
        </p:nvSpPr>
        <p:spPr>
          <a:xfrm flipH="1">
            <a:off x="0" y="1"/>
            <a:ext cx="6593210" cy="6858121"/>
          </a:xfrm>
          <a:custGeom>
            <a:avLst/>
            <a:gdLst/>
            <a:ahLst/>
            <a:cxnLst/>
            <a:rect l="0" t="0" r="0" b="0"/>
            <a:pathLst>
              <a:path w="126823" h="98939" extrusionOk="0">
                <a:moveTo>
                  <a:pt x="8625" y="1"/>
                </a:moveTo>
                <a:lnTo>
                  <a:pt x="8114" y="891"/>
                </a:lnTo>
                <a:lnTo>
                  <a:pt x="7133" y="2705"/>
                </a:lnTo>
                <a:lnTo>
                  <a:pt x="6209" y="4543"/>
                </a:lnTo>
                <a:lnTo>
                  <a:pt x="5352" y="6407"/>
                </a:lnTo>
                <a:lnTo>
                  <a:pt x="4544" y="8287"/>
                </a:lnTo>
                <a:lnTo>
                  <a:pt x="3810" y="10191"/>
                </a:lnTo>
                <a:lnTo>
                  <a:pt x="3134" y="12120"/>
                </a:lnTo>
                <a:lnTo>
                  <a:pt x="2515" y="14066"/>
                </a:lnTo>
                <a:lnTo>
                  <a:pt x="1971" y="16037"/>
                </a:lnTo>
                <a:lnTo>
                  <a:pt x="1485" y="18015"/>
                </a:lnTo>
                <a:lnTo>
                  <a:pt x="1064" y="20019"/>
                </a:lnTo>
                <a:lnTo>
                  <a:pt x="718" y="22047"/>
                </a:lnTo>
                <a:lnTo>
                  <a:pt x="438" y="24084"/>
                </a:lnTo>
                <a:lnTo>
                  <a:pt x="223" y="26137"/>
                </a:lnTo>
                <a:lnTo>
                  <a:pt x="75" y="28206"/>
                </a:lnTo>
                <a:lnTo>
                  <a:pt x="9" y="30292"/>
                </a:lnTo>
                <a:lnTo>
                  <a:pt x="1" y="31339"/>
                </a:lnTo>
                <a:lnTo>
                  <a:pt x="9" y="32716"/>
                </a:lnTo>
                <a:lnTo>
                  <a:pt x="133" y="35453"/>
                </a:lnTo>
                <a:lnTo>
                  <a:pt x="380" y="38158"/>
                </a:lnTo>
                <a:lnTo>
                  <a:pt x="751" y="40837"/>
                </a:lnTo>
                <a:lnTo>
                  <a:pt x="1229" y="43492"/>
                </a:lnTo>
                <a:lnTo>
                  <a:pt x="1831" y="46114"/>
                </a:lnTo>
                <a:lnTo>
                  <a:pt x="2548" y="48703"/>
                </a:lnTo>
                <a:lnTo>
                  <a:pt x="3373" y="51259"/>
                </a:lnTo>
                <a:lnTo>
                  <a:pt x="4305" y="53781"/>
                </a:lnTo>
                <a:lnTo>
                  <a:pt x="5343" y="56263"/>
                </a:lnTo>
                <a:lnTo>
                  <a:pt x="6489" y="58704"/>
                </a:lnTo>
                <a:lnTo>
                  <a:pt x="7734" y="61111"/>
                </a:lnTo>
                <a:lnTo>
                  <a:pt x="9087" y="63469"/>
                </a:lnTo>
                <a:lnTo>
                  <a:pt x="10538" y="65786"/>
                </a:lnTo>
                <a:lnTo>
                  <a:pt x="12079" y="68053"/>
                </a:lnTo>
                <a:lnTo>
                  <a:pt x="13720" y="70271"/>
                </a:lnTo>
                <a:lnTo>
                  <a:pt x="14578" y="71368"/>
                </a:lnTo>
                <a:lnTo>
                  <a:pt x="10439" y="81674"/>
                </a:lnTo>
                <a:lnTo>
                  <a:pt x="21297" y="78763"/>
                </a:lnTo>
                <a:lnTo>
                  <a:pt x="22122" y="79555"/>
                </a:lnTo>
                <a:lnTo>
                  <a:pt x="23804" y="81105"/>
                </a:lnTo>
                <a:lnTo>
                  <a:pt x="25543" y="82614"/>
                </a:lnTo>
                <a:lnTo>
                  <a:pt x="27332" y="84089"/>
                </a:lnTo>
                <a:lnTo>
                  <a:pt x="29163" y="85524"/>
                </a:lnTo>
                <a:lnTo>
                  <a:pt x="31051" y="86917"/>
                </a:lnTo>
                <a:lnTo>
                  <a:pt x="32988" y="88269"/>
                </a:lnTo>
                <a:lnTo>
                  <a:pt x="34967" y="89580"/>
                </a:lnTo>
                <a:lnTo>
                  <a:pt x="36987" y="90850"/>
                </a:lnTo>
                <a:lnTo>
                  <a:pt x="39056" y="92079"/>
                </a:lnTo>
                <a:lnTo>
                  <a:pt x="41175" y="93266"/>
                </a:lnTo>
                <a:lnTo>
                  <a:pt x="43327" y="94395"/>
                </a:lnTo>
                <a:lnTo>
                  <a:pt x="45520" y="95492"/>
                </a:lnTo>
                <a:lnTo>
                  <a:pt x="47755" y="96539"/>
                </a:lnTo>
                <a:lnTo>
                  <a:pt x="50030" y="97537"/>
                </a:lnTo>
                <a:lnTo>
                  <a:pt x="52339" y="98485"/>
                </a:lnTo>
                <a:lnTo>
                  <a:pt x="53510" y="98938"/>
                </a:lnTo>
                <a:lnTo>
                  <a:pt x="126822" y="98938"/>
                </a:lnTo>
                <a:lnTo>
                  <a:pt x="126822" y="1"/>
                </a:lnTo>
                <a:close/>
              </a:path>
            </a:pathLst>
          </a:custGeom>
          <a:solidFill>
            <a:srgbClr val="9AB6E6"/>
          </a:solidFill>
          <a:ln w="152400" cap="flat" cmpd="sng">
            <a:solidFill>
              <a:srgbClr val="9AB6E6"/>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flipH="1">
            <a:off x="0" y="1"/>
            <a:ext cx="6593210" cy="6858121"/>
          </a:xfrm>
          <a:custGeom>
            <a:avLst/>
            <a:gdLst/>
            <a:ahLst/>
            <a:cxnLst/>
            <a:rect l="0" t="0" r="0" b="0"/>
            <a:pathLst>
              <a:path w="126823" h="98939" extrusionOk="0">
                <a:moveTo>
                  <a:pt x="8625" y="1"/>
                </a:moveTo>
                <a:lnTo>
                  <a:pt x="8114" y="891"/>
                </a:lnTo>
                <a:lnTo>
                  <a:pt x="7133" y="2705"/>
                </a:lnTo>
                <a:lnTo>
                  <a:pt x="6209" y="4543"/>
                </a:lnTo>
                <a:lnTo>
                  <a:pt x="5352" y="6407"/>
                </a:lnTo>
                <a:lnTo>
                  <a:pt x="4544" y="8287"/>
                </a:lnTo>
                <a:lnTo>
                  <a:pt x="3810" y="10191"/>
                </a:lnTo>
                <a:lnTo>
                  <a:pt x="3134" y="12120"/>
                </a:lnTo>
                <a:lnTo>
                  <a:pt x="2515" y="14066"/>
                </a:lnTo>
                <a:lnTo>
                  <a:pt x="1971" y="16037"/>
                </a:lnTo>
                <a:lnTo>
                  <a:pt x="1485" y="18015"/>
                </a:lnTo>
                <a:lnTo>
                  <a:pt x="1064" y="20019"/>
                </a:lnTo>
                <a:lnTo>
                  <a:pt x="718" y="22047"/>
                </a:lnTo>
                <a:lnTo>
                  <a:pt x="438" y="24084"/>
                </a:lnTo>
                <a:lnTo>
                  <a:pt x="223" y="26137"/>
                </a:lnTo>
                <a:lnTo>
                  <a:pt x="75" y="28206"/>
                </a:lnTo>
                <a:lnTo>
                  <a:pt x="9" y="30292"/>
                </a:lnTo>
                <a:lnTo>
                  <a:pt x="1" y="31339"/>
                </a:lnTo>
                <a:lnTo>
                  <a:pt x="9" y="32716"/>
                </a:lnTo>
                <a:lnTo>
                  <a:pt x="133" y="35453"/>
                </a:lnTo>
                <a:lnTo>
                  <a:pt x="380" y="38158"/>
                </a:lnTo>
                <a:lnTo>
                  <a:pt x="751" y="40837"/>
                </a:lnTo>
                <a:lnTo>
                  <a:pt x="1229" y="43492"/>
                </a:lnTo>
                <a:lnTo>
                  <a:pt x="1831" y="46114"/>
                </a:lnTo>
                <a:lnTo>
                  <a:pt x="2548" y="48703"/>
                </a:lnTo>
                <a:lnTo>
                  <a:pt x="3373" y="51259"/>
                </a:lnTo>
                <a:lnTo>
                  <a:pt x="4305" y="53781"/>
                </a:lnTo>
                <a:lnTo>
                  <a:pt x="5343" y="56263"/>
                </a:lnTo>
                <a:lnTo>
                  <a:pt x="6489" y="58704"/>
                </a:lnTo>
                <a:lnTo>
                  <a:pt x="7734" y="61111"/>
                </a:lnTo>
                <a:lnTo>
                  <a:pt x="9087" y="63469"/>
                </a:lnTo>
                <a:lnTo>
                  <a:pt x="10538" y="65786"/>
                </a:lnTo>
                <a:lnTo>
                  <a:pt x="12079" y="68053"/>
                </a:lnTo>
                <a:lnTo>
                  <a:pt x="13720" y="70271"/>
                </a:lnTo>
                <a:lnTo>
                  <a:pt x="14578" y="71368"/>
                </a:lnTo>
                <a:lnTo>
                  <a:pt x="10439" y="81674"/>
                </a:lnTo>
                <a:lnTo>
                  <a:pt x="21297" y="78763"/>
                </a:lnTo>
                <a:lnTo>
                  <a:pt x="22122" y="79555"/>
                </a:lnTo>
                <a:lnTo>
                  <a:pt x="23804" y="81105"/>
                </a:lnTo>
                <a:lnTo>
                  <a:pt x="25543" y="82614"/>
                </a:lnTo>
                <a:lnTo>
                  <a:pt x="27332" y="84089"/>
                </a:lnTo>
                <a:lnTo>
                  <a:pt x="29163" y="85524"/>
                </a:lnTo>
                <a:lnTo>
                  <a:pt x="31051" y="86917"/>
                </a:lnTo>
                <a:lnTo>
                  <a:pt x="32988" y="88269"/>
                </a:lnTo>
                <a:lnTo>
                  <a:pt x="34967" y="89580"/>
                </a:lnTo>
                <a:lnTo>
                  <a:pt x="36987" y="90850"/>
                </a:lnTo>
                <a:lnTo>
                  <a:pt x="39056" y="92079"/>
                </a:lnTo>
                <a:lnTo>
                  <a:pt x="41175" y="93266"/>
                </a:lnTo>
                <a:lnTo>
                  <a:pt x="43327" y="94395"/>
                </a:lnTo>
                <a:lnTo>
                  <a:pt x="45520" y="95492"/>
                </a:lnTo>
                <a:lnTo>
                  <a:pt x="47755" y="96539"/>
                </a:lnTo>
                <a:lnTo>
                  <a:pt x="50030" y="97537"/>
                </a:lnTo>
                <a:lnTo>
                  <a:pt x="52339" y="98485"/>
                </a:lnTo>
                <a:lnTo>
                  <a:pt x="53510" y="98938"/>
                </a:lnTo>
                <a:lnTo>
                  <a:pt x="126822" y="98938"/>
                </a:lnTo>
                <a:lnTo>
                  <a:pt x="12682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 name="Shape 15"/>
          <p:cNvSpPr txBox="1">
            <a:spLocks noGrp="1"/>
          </p:cNvSpPr>
          <p:nvPr>
            <p:ph type="ctrTitle"/>
          </p:nvPr>
        </p:nvSpPr>
        <p:spPr>
          <a:xfrm>
            <a:off x="685800" y="2619133"/>
            <a:ext cx="4905600" cy="1546400"/>
          </a:xfrm>
          <a:prstGeom prst="rect">
            <a:avLst/>
          </a:prstGeom>
        </p:spPr>
        <p:txBody>
          <a:bodyPr lIns="91425" tIns="91425" rIns="91425" bIns="91425" anchor="b" anchorCtr="0"/>
          <a:lstStyle>
            <a:lvl1pPr lvl="0" rtl="0">
              <a:spcBef>
                <a:spcPts val="0"/>
              </a:spcBef>
              <a:buSzPct val="100000"/>
              <a:defRPr sz="5200"/>
            </a:lvl1pPr>
            <a:lvl2pPr lvl="1" rtl="0">
              <a:spcBef>
                <a:spcPts val="0"/>
              </a:spcBef>
              <a:buSzPct val="100000"/>
              <a:defRPr sz="5200"/>
            </a:lvl2pPr>
            <a:lvl3pPr lvl="2" rtl="0">
              <a:spcBef>
                <a:spcPts val="0"/>
              </a:spcBef>
              <a:buSzPct val="100000"/>
              <a:defRPr sz="5200"/>
            </a:lvl3pPr>
            <a:lvl4pPr lvl="3" rtl="0">
              <a:spcBef>
                <a:spcPts val="0"/>
              </a:spcBef>
              <a:buSzPct val="100000"/>
              <a:defRPr sz="5200"/>
            </a:lvl4pPr>
            <a:lvl5pPr lvl="4" rtl="0">
              <a:spcBef>
                <a:spcPts val="0"/>
              </a:spcBef>
              <a:buSzPct val="100000"/>
              <a:defRPr sz="5200"/>
            </a:lvl5pPr>
            <a:lvl6pPr lvl="5" rtl="0">
              <a:spcBef>
                <a:spcPts val="0"/>
              </a:spcBef>
              <a:buSzPct val="100000"/>
              <a:defRPr sz="5200"/>
            </a:lvl6pPr>
            <a:lvl7pPr lvl="6" rtl="0">
              <a:spcBef>
                <a:spcPts val="0"/>
              </a:spcBef>
              <a:buSzPct val="100000"/>
              <a:defRPr sz="5200"/>
            </a:lvl7pPr>
            <a:lvl8pPr lvl="7" rtl="0">
              <a:spcBef>
                <a:spcPts val="0"/>
              </a:spcBef>
              <a:buSzPct val="100000"/>
              <a:defRPr sz="5200"/>
            </a:lvl8pPr>
            <a:lvl9pPr lvl="8" rtl="0">
              <a:spcBef>
                <a:spcPts val="0"/>
              </a:spcBef>
              <a:buSzPct val="100000"/>
              <a:defRPr sz="5200"/>
            </a:lvl9pPr>
          </a:lstStyle>
          <a:p>
            <a:endParaRPr/>
          </a:p>
        </p:txBody>
      </p:sp>
      <p:sp>
        <p:nvSpPr>
          <p:cNvPr id="16" name="Shape 16"/>
          <p:cNvSpPr txBox="1">
            <a:spLocks noGrp="1"/>
          </p:cNvSpPr>
          <p:nvPr>
            <p:ph type="subTitle" idx="1"/>
          </p:nvPr>
        </p:nvSpPr>
        <p:spPr>
          <a:xfrm>
            <a:off x="685800" y="4294735"/>
            <a:ext cx="4905600" cy="1046400"/>
          </a:xfrm>
          <a:prstGeom prst="rect">
            <a:avLst/>
          </a:prstGeom>
        </p:spPr>
        <p:txBody>
          <a:bodyPr lIns="91425" tIns="91425" rIns="91425" bIns="91425" anchor="t" anchorCtr="0"/>
          <a:lstStyle>
            <a:lvl1pPr lvl="0" rtl="0">
              <a:spcBef>
                <a:spcPts val="0"/>
              </a:spcBef>
              <a:buClr>
                <a:srgbClr val="474F67"/>
              </a:buClr>
              <a:buSzPct val="100000"/>
              <a:buNone/>
              <a:defRPr sz="1800">
                <a:solidFill>
                  <a:srgbClr val="474F67"/>
                </a:solidFill>
              </a:defRPr>
            </a:lvl1pPr>
            <a:lvl2pPr lvl="1" rtl="0">
              <a:spcBef>
                <a:spcPts val="0"/>
              </a:spcBef>
              <a:buClr>
                <a:srgbClr val="474F67"/>
              </a:buClr>
              <a:buSzPct val="100000"/>
              <a:buNone/>
              <a:defRPr sz="1800">
                <a:solidFill>
                  <a:srgbClr val="474F67"/>
                </a:solidFill>
              </a:defRPr>
            </a:lvl2pPr>
            <a:lvl3pPr lvl="2" rtl="0">
              <a:spcBef>
                <a:spcPts val="0"/>
              </a:spcBef>
              <a:buClr>
                <a:srgbClr val="474F67"/>
              </a:buClr>
              <a:buSzPct val="100000"/>
              <a:buNone/>
              <a:defRPr sz="1800">
                <a:solidFill>
                  <a:srgbClr val="474F67"/>
                </a:solidFill>
              </a:defRPr>
            </a:lvl3pPr>
            <a:lvl4pPr lvl="3" rtl="0">
              <a:spcBef>
                <a:spcPts val="0"/>
              </a:spcBef>
              <a:buClr>
                <a:srgbClr val="474F67"/>
              </a:buClr>
              <a:buSzPct val="100000"/>
              <a:buNone/>
              <a:defRPr sz="1800">
                <a:solidFill>
                  <a:srgbClr val="474F67"/>
                </a:solidFill>
              </a:defRPr>
            </a:lvl4pPr>
            <a:lvl5pPr lvl="4" rtl="0">
              <a:spcBef>
                <a:spcPts val="0"/>
              </a:spcBef>
              <a:buClr>
                <a:srgbClr val="474F67"/>
              </a:buClr>
              <a:buSzPct val="100000"/>
              <a:buNone/>
              <a:defRPr sz="1800">
                <a:solidFill>
                  <a:srgbClr val="474F67"/>
                </a:solidFill>
              </a:defRPr>
            </a:lvl5pPr>
            <a:lvl6pPr lvl="5" rtl="0">
              <a:spcBef>
                <a:spcPts val="0"/>
              </a:spcBef>
              <a:buClr>
                <a:srgbClr val="474F67"/>
              </a:buClr>
              <a:buSzPct val="100000"/>
              <a:buNone/>
              <a:defRPr sz="1800">
                <a:solidFill>
                  <a:srgbClr val="474F67"/>
                </a:solidFill>
              </a:defRPr>
            </a:lvl6pPr>
            <a:lvl7pPr lvl="6" rtl="0">
              <a:spcBef>
                <a:spcPts val="0"/>
              </a:spcBef>
              <a:buClr>
                <a:srgbClr val="474F67"/>
              </a:buClr>
              <a:buSzPct val="100000"/>
              <a:buNone/>
              <a:defRPr sz="1800">
                <a:solidFill>
                  <a:srgbClr val="474F67"/>
                </a:solidFill>
              </a:defRPr>
            </a:lvl7pPr>
            <a:lvl8pPr lvl="7" rtl="0">
              <a:spcBef>
                <a:spcPts val="0"/>
              </a:spcBef>
              <a:buClr>
                <a:srgbClr val="474F67"/>
              </a:buClr>
              <a:buSzPct val="100000"/>
              <a:buNone/>
              <a:defRPr sz="1800">
                <a:solidFill>
                  <a:srgbClr val="474F67"/>
                </a:solidFill>
              </a:defRPr>
            </a:lvl8pPr>
            <a:lvl9pPr lvl="8" rtl="0">
              <a:spcBef>
                <a:spcPts val="0"/>
              </a:spcBef>
              <a:buClr>
                <a:srgbClr val="474F67"/>
              </a:buClr>
              <a:buSzPct val="100000"/>
              <a:buNone/>
              <a:defRPr sz="1800">
                <a:solidFill>
                  <a:srgbClr val="474F67"/>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461D5-73AD-42E9-86AE-A749A91B9578}" type="datetimeFigureOut">
              <a:rPr lang="id-ID" smtClean="0"/>
              <a:pPr/>
              <a:t>09/02/2018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C2A10FA-329D-4F7D-89FE-373C96CA648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461D5-73AD-42E9-86AE-A749A91B9578}" type="datetimeFigureOut">
              <a:rPr lang="id-ID" smtClean="0"/>
              <a:pPr/>
              <a:t>09/02/2018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A10FA-329D-4F7D-89FE-373C96CA648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1357321"/>
          </a:xfrm>
        </p:spPr>
        <p:txBody>
          <a:bodyPr>
            <a:normAutofit fontScale="90000"/>
          </a:bodyPr>
          <a:lstStyle/>
          <a:p>
            <a:r>
              <a:rPr lang="id-ID" dirty="0">
                <a:latin typeface="Kristen ITC" pitchFamily="66" charset="0"/>
              </a:rPr>
              <a:t>Entrepreneurship: </a:t>
            </a:r>
            <a:br>
              <a:rPr lang="id-ID" dirty="0">
                <a:latin typeface="Kristen ITC" pitchFamily="66" charset="0"/>
              </a:rPr>
            </a:br>
            <a:r>
              <a:rPr lang="id-ID" dirty="0">
                <a:latin typeface="Kristen ITC" pitchFamily="66" charset="0"/>
              </a:rPr>
              <a:t>A Process Perspective</a:t>
            </a:r>
          </a:p>
        </p:txBody>
      </p:sp>
      <p:sp>
        <p:nvSpPr>
          <p:cNvPr id="3" name="Subtitle 2"/>
          <p:cNvSpPr>
            <a:spLocks noGrp="1"/>
          </p:cNvSpPr>
          <p:nvPr>
            <p:ph type="subTitle" idx="1"/>
          </p:nvPr>
        </p:nvSpPr>
        <p:spPr>
          <a:xfrm>
            <a:off x="0" y="5786454"/>
            <a:ext cx="9144000" cy="1071546"/>
          </a:xfrm>
        </p:spPr>
        <p:txBody>
          <a:bodyPr>
            <a:normAutofit lnSpcReduction="10000"/>
          </a:bodyPr>
          <a:lstStyle/>
          <a:p>
            <a:r>
              <a:rPr lang="id-ID" dirty="0">
                <a:solidFill>
                  <a:schemeClr val="tx1"/>
                </a:solidFill>
                <a:latin typeface="Forte" pitchFamily="66" charset="0"/>
              </a:rPr>
              <a:t>Aziz  - Ines – Gaby – Reyhand</a:t>
            </a:r>
          </a:p>
          <a:p>
            <a:r>
              <a:rPr lang="id-ID" dirty="0">
                <a:solidFill>
                  <a:schemeClr val="tx1"/>
                </a:solidFill>
                <a:latin typeface="Forte" pitchFamily="66" charset="0"/>
              </a:rPr>
              <a:t>Psikologi Kewirausahaan</a:t>
            </a:r>
          </a:p>
        </p:txBody>
      </p:sp>
      <p:pic>
        <p:nvPicPr>
          <p:cNvPr id="1026" name="Picture 2" descr="C:\Users\Untung Suhardi\Downloads\COVER\New folder\New folder\1_YiIf4hs9q83CSbZD4fUJ7w.gif"/>
          <p:cNvPicPr>
            <a:picLocks noChangeAspect="1" noChangeArrowheads="1"/>
          </p:cNvPicPr>
          <p:nvPr/>
        </p:nvPicPr>
        <p:blipFill>
          <a:blip r:embed="rId2"/>
          <a:srcRect/>
          <a:stretch>
            <a:fillRect/>
          </a:stretch>
        </p:blipFill>
        <p:spPr bwMode="auto">
          <a:xfrm>
            <a:off x="0" y="1643050"/>
            <a:ext cx="9161870" cy="407194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539552" y="340011"/>
            <a:ext cx="6083173" cy="1432805"/>
          </a:xfrm>
          <a:prstGeom prst="rect">
            <a:avLst/>
          </a:prstGeom>
        </p:spPr>
        <p:txBody>
          <a:bodyPr vert="horz" lIns="91425" tIns="91425" rIns="91425" bIns="91425" rtlCol="0" anchor="b" anchorCtr="0">
            <a:noAutofit/>
          </a:bodyPr>
          <a:lstStyle/>
          <a:p>
            <a:r>
              <a:rPr lang="en-ID" sz="2800" dirty="0" err="1">
                <a:latin typeface="Kristen ITC" panose="03050502040202030202" pitchFamily="66" charset="0"/>
              </a:rPr>
              <a:t>Beberapa</a:t>
            </a:r>
            <a:r>
              <a:rPr lang="en-ID" sz="2800" dirty="0">
                <a:latin typeface="Kristen ITC" panose="03050502040202030202" pitchFamily="66" charset="0"/>
              </a:rPr>
              <a:t> </a:t>
            </a:r>
            <a:r>
              <a:rPr lang="en-ID" sz="2800" dirty="0" err="1">
                <a:latin typeface="Kristen ITC" panose="03050502040202030202" pitchFamily="66" charset="0"/>
              </a:rPr>
              <a:t>faktor</a:t>
            </a:r>
            <a:r>
              <a:rPr lang="en-ID" sz="2800" dirty="0">
                <a:latin typeface="Kristen ITC" panose="03050502040202030202" pitchFamily="66" charset="0"/>
              </a:rPr>
              <a:t> </a:t>
            </a:r>
            <a:r>
              <a:rPr lang="en-ID" sz="2800" dirty="0" err="1">
                <a:latin typeface="Kristen ITC" panose="03050502040202030202" pitchFamily="66" charset="0"/>
              </a:rPr>
              <a:t>dari</a:t>
            </a:r>
            <a:r>
              <a:rPr lang="en-ID" sz="2800" dirty="0">
                <a:latin typeface="Kristen ITC" panose="03050502040202030202" pitchFamily="66" charset="0"/>
              </a:rPr>
              <a:t> </a:t>
            </a:r>
            <a:r>
              <a:rPr lang="en-ID" sz="2800" dirty="0" err="1">
                <a:latin typeface="Kristen ITC" panose="03050502040202030202" pitchFamily="66" charset="0"/>
              </a:rPr>
              <a:t>variabrl</a:t>
            </a:r>
            <a:r>
              <a:rPr lang="en-ID" sz="2800" dirty="0">
                <a:latin typeface="Kristen ITC" panose="03050502040202030202" pitchFamily="66" charset="0"/>
              </a:rPr>
              <a:t> individual yang </a:t>
            </a:r>
            <a:r>
              <a:rPr lang="en-ID" sz="2800" dirty="0" err="1">
                <a:latin typeface="Kristen ITC" panose="03050502040202030202" pitchFamily="66" charset="0"/>
              </a:rPr>
              <a:t>sering</a:t>
            </a:r>
            <a:r>
              <a:rPr lang="en-ID" sz="2800" dirty="0">
                <a:latin typeface="Kristen ITC" panose="03050502040202030202" pitchFamily="66" charset="0"/>
              </a:rPr>
              <a:t> </a:t>
            </a:r>
            <a:r>
              <a:rPr lang="en-ID" sz="2800" dirty="0" err="1">
                <a:latin typeface="Kristen ITC" panose="03050502040202030202" pitchFamily="66" charset="0"/>
              </a:rPr>
              <a:t>menjadi</a:t>
            </a:r>
            <a:r>
              <a:rPr lang="en-ID" sz="2800" dirty="0">
                <a:latin typeface="Kristen ITC" panose="03050502040202030202" pitchFamily="66" charset="0"/>
              </a:rPr>
              <a:t> </a:t>
            </a:r>
            <a:r>
              <a:rPr lang="en-ID" sz="2800" dirty="0" err="1">
                <a:latin typeface="Kristen ITC" panose="03050502040202030202" pitchFamily="66" charset="0"/>
              </a:rPr>
              <a:t>topik</a:t>
            </a:r>
            <a:r>
              <a:rPr lang="en-ID" sz="2800" dirty="0">
                <a:latin typeface="Kristen ITC" panose="03050502040202030202" pitchFamily="66" charset="0"/>
              </a:rPr>
              <a:t> </a:t>
            </a:r>
            <a:r>
              <a:rPr lang="en-ID" sz="2800" dirty="0" err="1">
                <a:latin typeface="Kristen ITC" panose="03050502040202030202" pitchFamily="66" charset="0"/>
              </a:rPr>
              <a:t>penelitian</a:t>
            </a:r>
            <a:r>
              <a:rPr lang="en-ID" sz="2800" dirty="0">
                <a:latin typeface="Kristen ITC" panose="03050502040202030202" pitchFamily="66" charset="0"/>
              </a:rPr>
              <a:t> </a:t>
            </a:r>
            <a:r>
              <a:rPr lang="en-ID" sz="2800" i="1" dirty="0">
                <a:latin typeface="Kristen ITC" panose="03050502040202030202" pitchFamily="66" charset="0"/>
              </a:rPr>
              <a:t>entrepreneurship</a:t>
            </a:r>
            <a:endParaRPr lang="en" sz="2800" dirty="0"/>
          </a:p>
        </p:txBody>
      </p:sp>
      <p:sp>
        <p:nvSpPr>
          <p:cNvPr id="644" name="Shape 644"/>
          <p:cNvSpPr txBox="1">
            <a:spLocks noGrp="1"/>
          </p:cNvSpPr>
          <p:nvPr>
            <p:ph type="body" idx="1"/>
          </p:nvPr>
        </p:nvSpPr>
        <p:spPr>
          <a:xfrm>
            <a:off x="653625" y="2400300"/>
            <a:ext cx="1923900" cy="1305000"/>
          </a:xfrm>
          <a:prstGeom prst="rect">
            <a:avLst/>
          </a:prstGeom>
        </p:spPr>
        <p:txBody>
          <a:bodyPr vert="horz" lIns="91425" tIns="91425" rIns="91425" bIns="91425" rtlCol="0" anchor="t" anchorCtr="0">
            <a:noAutofit/>
          </a:bodyPr>
          <a:lstStyle/>
          <a:p>
            <a:pPr>
              <a:buNone/>
            </a:pPr>
            <a:r>
              <a:rPr lang="en-ID" i="1" dirty="0"/>
              <a:t>Entrepreneurial intention</a:t>
            </a:r>
            <a:endParaRPr lang="en" sz="1100" dirty="0"/>
          </a:p>
        </p:txBody>
      </p:sp>
      <p:sp>
        <p:nvSpPr>
          <p:cNvPr id="645" name="Shape 645"/>
          <p:cNvSpPr txBox="1">
            <a:spLocks noGrp="1"/>
          </p:cNvSpPr>
          <p:nvPr>
            <p:ph type="body" idx="2"/>
          </p:nvPr>
        </p:nvSpPr>
        <p:spPr>
          <a:xfrm>
            <a:off x="2676185" y="2400300"/>
            <a:ext cx="1923899" cy="1305000"/>
          </a:xfrm>
          <a:prstGeom prst="rect">
            <a:avLst/>
          </a:prstGeom>
        </p:spPr>
        <p:txBody>
          <a:bodyPr vert="horz" lIns="91425" tIns="91425" rIns="91425" bIns="91425" rtlCol="0" anchor="t" anchorCtr="0">
            <a:noAutofit/>
          </a:bodyPr>
          <a:lstStyle/>
          <a:p>
            <a:pPr>
              <a:buNone/>
            </a:pPr>
            <a:r>
              <a:rPr lang="en-ID" i="1" dirty="0"/>
              <a:t>Entrepreneurs attribution</a:t>
            </a:r>
            <a:endParaRPr lang="en" sz="1100" dirty="0"/>
          </a:p>
        </p:txBody>
      </p:sp>
      <p:sp>
        <p:nvSpPr>
          <p:cNvPr id="646" name="Shape 646"/>
          <p:cNvSpPr txBox="1">
            <a:spLocks noGrp="1"/>
          </p:cNvSpPr>
          <p:nvPr>
            <p:ph type="body" idx="3"/>
          </p:nvPr>
        </p:nvSpPr>
        <p:spPr>
          <a:xfrm>
            <a:off x="4698743" y="2400300"/>
            <a:ext cx="1923900" cy="1305000"/>
          </a:xfrm>
          <a:prstGeom prst="rect">
            <a:avLst/>
          </a:prstGeom>
        </p:spPr>
        <p:txBody>
          <a:bodyPr vert="horz" lIns="91425" tIns="91425" rIns="91425" bIns="91425" rtlCol="0" anchor="t" anchorCtr="0">
            <a:noAutofit/>
          </a:bodyPr>
          <a:lstStyle/>
          <a:p>
            <a:pPr>
              <a:buNone/>
            </a:pPr>
            <a:r>
              <a:rPr lang="en-ID" dirty="0" err="1"/>
              <a:t>Kecenderungan</a:t>
            </a:r>
            <a:r>
              <a:rPr lang="en-ID" dirty="0"/>
              <a:t> </a:t>
            </a:r>
            <a:r>
              <a:rPr lang="en-ID" dirty="0" err="1"/>
              <a:t>berfikir</a:t>
            </a:r>
            <a:r>
              <a:rPr lang="en-ID" dirty="0"/>
              <a:t> </a:t>
            </a:r>
            <a:r>
              <a:rPr lang="en-ID" dirty="0" err="1"/>
              <a:t>kontrafaktual</a:t>
            </a:r>
            <a:endParaRPr sz="1100" dirty="0"/>
          </a:p>
        </p:txBody>
      </p:sp>
      <p:sp>
        <p:nvSpPr>
          <p:cNvPr id="647" name="Shape 647"/>
          <p:cNvSpPr txBox="1">
            <a:spLocks noGrp="1"/>
          </p:cNvSpPr>
          <p:nvPr>
            <p:ph type="body" idx="1"/>
          </p:nvPr>
        </p:nvSpPr>
        <p:spPr>
          <a:xfrm>
            <a:off x="653625" y="3905249"/>
            <a:ext cx="1923900" cy="1305000"/>
          </a:xfrm>
          <a:prstGeom prst="rect">
            <a:avLst/>
          </a:prstGeom>
        </p:spPr>
        <p:txBody>
          <a:bodyPr vert="horz" lIns="91425" tIns="91425" rIns="91425" bIns="91425" rtlCol="0" anchor="t" anchorCtr="0">
            <a:noAutofit/>
          </a:bodyPr>
          <a:lstStyle/>
          <a:p>
            <a:pPr>
              <a:buNone/>
            </a:pPr>
            <a:r>
              <a:rPr lang="en-ID" dirty="0" err="1"/>
              <a:t>kemampuan</a:t>
            </a:r>
            <a:r>
              <a:rPr lang="en-ID" dirty="0"/>
              <a:t> </a:t>
            </a:r>
            <a:r>
              <a:rPr lang="en-ID" dirty="0" err="1"/>
              <a:t>untuk</a:t>
            </a:r>
            <a:r>
              <a:rPr lang="en-ID" dirty="0"/>
              <a:t> </a:t>
            </a:r>
            <a:r>
              <a:rPr lang="en-ID" dirty="0" err="1"/>
              <a:t>mengenali</a:t>
            </a:r>
            <a:r>
              <a:rPr lang="en-ID" dirty="0"/>
              <a:t> </a:t>
            </a:r>
            <a:r>
              <a:rPr lang="en-ID" dirty="0" err="1"/>
              <a:t>peluang</a:t>
            </a:r>
            <a:endParaRPr lang="en" sz="1100" dirty="0"/>
          </a:p>
        </p:txBody>
      </p:sp>
      <p:sp>
        <p:nvSpPr>
          <p:cNvPr id="648" name="Shape 648"/>
          <p:cNvSpPr txBox="1">
            <a:spLocks noGrp="1"/>
          </p:cNvSpPr>
          <p:nvPr>
            <p:ph type="body" idx="2"/>
          </p:nvPr>
        </p:nvSpPr>
        <p:spPr>
          <a:xfrm>
            <a:off x="2676185" y="3905249"/>
            <a:ext cx="1923899" cy="1305000"/>
          </a:xfrm>
          <a:prstGeom prst="rect">
            <a:avLst/>
          </a:prstGeom>
        </p:spPr>
        <p:txBody>
          <a:bodyPr vert="horz" lIns="91425" tIns="91425" rIns="91425" bIns="91425" rtlCol="0" anchor="t" anchorCtr="0">
            <a:noAutofit/>
          </a:bodyPr>
          <a:lstStyle/>
          <a:p>
            <a:pPr>
              <a:buNone/>
            </a:pPr>
            <a:r>
              <a:rPr lang="en-ID" dirty="0" err="1"/>
              <a:t>Aspek</a:t>
            </a:r>
            <a:r>
              <a:rPr lang="en-ID" dirty="0"/>
              <a:t> </a:t>
            </a:r>
            <a:r>
              <a:rPr lang="en-ID" dirty="0" err="1"/>
              <a:t>kepribadian</a:t>
            </a:r>
            <a:endParaRPr lang="en" sz="1100" dirty="0"/>
          </a:p>
        </p:txBody>
      </p:sp>
      <p:sp>
        <p:nvSpPr>
          <p:cNvPr id="649" name="Shape 649"/>
          <p:cNvSpPr txBox="1">
            <a:spLocks noGrp="1"/>
          </p:cNvSpPr>
          <p:nvPr>
            <p:ph type="body" idx="3"/>
          </p:nvPr>
        </p:nvSpPr>
        <p:spPr>
          <a:xfrm>
            <a:off x="4698743" y="3905249"/>
            <a:ext cx="1923900" cy="1305000"/>
          </a:xfrm>
          <a:prstGeom prst="rect">
            <a:avLst/>
          </a:prstGeom>
        </p:spPr>
        <p:txBody>
          <a:bodyPr vert="horz" lIns="91425" tIns="91425" rIns="91425" bIns="91425" rtlCol="0" anchor="t" anchorCtr="0">
            <a:noAutofit/>
          </a:bodyPr>
          <a:lstStyle/>
          <a:p>
            <a:pPr>
              <a:buNone/>
            </a:pPr>
            <a:r>
              <a:rPr lang="en-ID" dirty="0" err="1"/>
              <a:t>Kemampuan</a:t>
            </a:r>
            <a:r>
              <a:rPr lang="en-ID" dirty="0"/>
              <a:t> </a:t>
            </a:r>
            <a:r>
              <a:rPr lang="en-ID" dirty="0" err="1"/>
              <a:t>mengatur</a:t>
            </a:r>
            <a:r>
              <a:rPr lang="en-ID" dirty="0"/>
              <a:t> </a:t>
            </a:r>
            <a:r>
              <a:rPr lang="en-ID" dirty="0" err="1"/>
              <a:t>emosi</a:t>
            </a:r>
            <a:endParaRPr sz="1100" dirty="0"/>
          </a:p>
        </p:txBody>
      </p:sp>
      <p:grpSp>
        <p:nvGrpSpPr>
          <p:cNvPr id="650" name="Shape 650"/>
          <p:cNvGrpSpPr/>
          <p:nvPr/>
        </p:nvGrpSpPr>
        <p:grpSpPr>
          <a:xfrm flipH="1">
            <a:off x="7488546" y="4611028"/>
            <a:ext cx="1655446" cy="1389730"/>
            <a:chOff x="238125" y="394325"/>
            <a:chExt cx="1399600" cy="1174950"/>
          </a:xfrm>
        </p:grpSpPr>
        <p:sp>
          <p:nvSpPr>
            <p:cNvPr id="651" name="Shape 651"/>
            <p:cNvSpPr/>
            <p:nvPr/>
          </p:nvSpPr>
          <p:spPr>
            <a:xfrm>
              <a:off x="352675" y="866600"/>
              <a:ext cx="68125" cy="190975"/>
            </a:xfrm>
            <a:custGeom>
              <a:avLst/>
              <a:gdLst/>
              <a:ahLst/>
              <a:cxnLst/>
              <a:rect l="0" t="0" r="0" b="0"/>
              <a:pathLst>
                <a:path w="2725" h="7639" extrusionOk="0">
                  <a:moveTo>
                    <a:pt x="2725" y="0"/>
                  </a:moveTo>
                  <a:lnTo>
                    <a:pt x="2190" y="51"/>
                  </a:lnTo>
                  <a:lnTo>
                    <a:pt x="1197" y="459"/>
                  </a:lnTo>
                  <a:lnTo>
                    <a:pt x="459" y="1197"/>
                  </a:lnTo>
                  <a:lnTo>
                    <a:pt x="52" y="2190"/>
                  </a:lnTo>
                  <a:lnTo>
                    <a:pt x="1" y="2750"/>
                  </a:lnTo>
                  <a:lnTo>
                    <a:pt x="1" y="4914"/>
                  </a:lnTo>
                  <a:lnTo>
                    <a:pt x="52" y="5474"/>
                  </a:lnTo>
                  <a:lnTo>
                    <a:pt x="459" y="6467"/>
                  </a:lnTo>
                  <a:lnTo>
                    <a:pt x="1197" y="7205"/>
                  </a:lnTo>
                  <a:lnTo>
                    <a:pt x="2190" y="7613"/>
                  </a:lnTo>
                  <a:lnTo>
                    <a:pt x="2725" y="7638"/>
                  </a:lnTo>
                  <a:lnTo>
                    <a:pt x="2725" y="0"/>
                  </a:lnTo>
                  <a:close/>
                </a:path>
              </a:pathLst>
            </a:custGeom>
            <a:solidFill>
              <a:srgbClr val="A06A5A"/>
            </a:solidFill>
            <a:ln>
              <a:noFill/>
            </a:ln>
          </p:spPr>
          <p:txBody>
            <a:bodyPr lIns="91425" tIns="91425" rIns="91425" bIns="91425" anchor="ctr" anchorCtr="0">
              <a:noAutofit/>
            </a:bodyPr>
            <a:lstStyle/>
            <a:p>
              <a:endParaRPr/>
            </a:p>
          </p:txBody>
        </p:sp>
        <p:sp>
          <p:nvSpPr>
            <p:cNvPr id="652" name="Shape 652"/>
            <p:cNvSpPr/>
            <p:nvPr/>
          </p:nvSpPr>
          <p:spPr>
            <a:xfrm>
              <a:off x="1097350" y="866600"/>
              <a:ext cx="68125" cy="190975"/>
            </a:xfrm>
            <a:custGeom>
              <a:avLst/>
              <a:gdLst/>
              <a:ahLst/>
              <a:cxnLst/>
              <a:rect l="0" t="0" r="0" b="0"/>
              <a:pathLst>
                <a:path w="2725" h="7639" extrusionOk="0">
                  <a:moveTo>
                    <a:pt x="0" y="0"/>
                  </a:moveTo>
                  <a:lnTo>
                    <a:pt x="0" y="7638"/>
                  </a:lnTo>
                  <a:lnTo>
                    <a:pt x="561" y="7613"/>
                  </a:lnTo>
                  <a:lnTo>
                    <a:pt x="1553" y="7205"/>
                  </a:lnTo>
                  <a:lnTo>
                    <a:pt x="2292" y="6467"/>
                  </a:lnTo>
                  <a:lnTo>
                    <a:pt x="2699" y="5474"/>
                  </a:lnTo>
                  <a:lnTo>
                    <a:pt x="2725" y="4914"/>
                  </a:lnTo>
                  <a:lnTo>
                    <a:pt x="2725" y="2750"/>
                  </a:lnTo>
                  <a:lnTo>
                    <a:pt x="2699" y="2190"/>
                  </a:lnTo>
                  <a:lnTo>
                    <a:pt x="2292" y="1197"/>
                  </a:lnTo>
                  <a:lnTo>
                    <a:pt x="1553" y="459"/>
                  </a:lnTo>
                  <a:lnTo>
                    <a:pt x="561" y="51"/>
                  </a:lnTo>
                  <a:lnTo>
                    <a:pt x="0" y="0"/>
                  </a:lnTo>
                  <a:close/>
                </a:path>
              </a:pathLst>
            </a:custGeom>
            <a:solidFill>
              <a:srgbClr val="A06A5A"/>
            </a:solidFill>
            <a:ln>
              <a:noFill/>
            </a:ln>
          </p:spPr>
          <p:txBody>
            <a:bodyPr lIns="91425" tIns="91425" rIns="91425" bIns="91425" anchor="ctr" anchorCtr="0">
              <a:noAutofit/>
            </a:bodyPr>
            <a:lstStyle/>
            <a:p>
              <a:endParaRPr/>
            </a:p>
          </p:txBody>
        </p:sp>
        <p:sp>
          <p:nvSpPr>
            <p:cNvPr id="653" name="Shape 653"/>
            <p:cNvSpPr/>
            <p:nvPr/>
          </p:nvSpPr>
          <p:spPr>
            <a:xfrm>
              <a:off x="654375" y="1254850"/>
              <a:ext cx="210675" cy="264150"/>
            </a:xfrm>
            <a:custGeom>
              <a:avLst/>
              <a:gdLst/>
              <a:ahLst/>
              <a:cxnLst/>
              <a:rect l="0" t="0" r="0" b="0"/>
              <a:pathLst>
                <a:path w="8427" h="10566" extrusionOk="0">
                  <a:moveTo>
                    <a:pt x="0" y="0"/>
                  </a:moveTo>
                  <a:lnTo>
                    <a:pt x="0" y="10566"/>
                  </a:lnTo>
                  <a:lnTo>
                    <a:pt x="8427" y="10566"/>
                  </a:lnTo>
                  <a:lnTo>
                    <a:pt x="8427" y="0"/>
                  </a:lnTo>
                  <a:close/>
                </a:path>
              </a:pathLst>
            </a:custGeom>
            <a:solidFill>
              <a:srgbClr val="A06A5A"/>
            </a:solidFill>
            <a:ln>
              <a:noFill/>
            </a:ln>
          </p:spPr>
          <p:txBody>
            <a:bodyPr lIns="91425" tIns="91425" rIns="91425" bIns="91425" anchor="ctr" anchorCtr="0">
              <a:noAutofit/>
            </a:bodyPr>
            <a:lstStyle/>
            <a:p>
              <a:endParaRPr/>
            </a:p>
          </p:txBody>
        </p:sp>
        <p:sp>
          <p:nvSpPr>
            <p:cNvPr id="654" name="Shape 654"/>
            <p:cNvSpPr/>
            <p:nvPr/>
          </p:nvSpPr>
          <p:spPr>
            <a:xfrm>
              <a:off x="408675" y="439525"/>
              <a:ext cx="701425" cy="875800"/>
            </a:xfrm>
            <a:custGeom>
              <a:avLst/>
              <a:gdLst/>
              <a:ahLst/>
              <a:cxnLst/>
              <a:rect l="0" t="0" r="0" b="0"/>
              <a:pathLst>
                <a:path w="28057" h="35032" extrusionOk="0">
                  <a:moveTo>
                    <a:pt x="14029" y="1"/>
                  </a:moveTo>
                  <a:lnTo>
                    <a:pt x="13290" y="26"/>
                  </a:lnTo>
                  <a:lnTo>
                    <a:pt x="11890" y="153"/>
                  </a:lnTo>
                  <a:lnTo>
                    <a:pt x="10515" y="433"/>
                  </a:lnTo>
                  <a:lnTo>
                    <a:pt x="9192" y="841"/>
                  </a:lnTo>
                  <a:lnTo>
                    <a:pt x="7944" y="1375"/>
                  </a:lnTo>
                  <a:lnTo>
                    <a:pt x="6748" y="2037"/>
                  </a:lnTo>
                  <a:lnTo>
                    <a:pt x="5627" y="2776"/>
                  </a:lnTo>
                  <a:lnTo>
                    <a:pt x="4584" y="3641"/>
                  </a:lnTo>
                  <a:lnTo>
                    <a:pt x="3642" y="4583"/>
                  </a:lnTo>
                  <a:lnTo>
                    <a:pt x="2776" y="5627"/>
                  </a:lnTo>
                  <a:lnTo>
                    <a:pt x="2038" y="6747"/>
                  </a:lnTo>
                  <a:lnTo>
                    <a:pt x="1376" y="7944"/>
                  </a:lnTo>
                  <a:lnTo>
                    <a:pt x="841" y="9191"/>
                  </a:lnTo>
                  <a:lnTo>
                    <a:pt x="434" y="10515"/>
                  </a:lnTo>
                  <a:lnTo>
                    <a:pt x="154" y="11890"/>
                  </a:lnTo>
                  <a:lnTo>
                    <a:pt x="1" y="13316"/>
                  </a:lnTo>
                  <a:lnTo>
                    <a:pt x="1" y="14028"/>
                  </a:lnTo>
                  <a:lnTo>
                    <a:pt x="1" y="21004"/>
                  </a:lnTo>
                  <a:lnTo>
                    <a:pt x="1" y="21717"/>
                  </a:lnTo>
                  <a:lnTo>
                    <a:pt x="154" y="23143"/>
                  </a:lnTo>
                  <a:lnTo>
                    <a:pt x="434" y="24517"/>
                  </a:lnTo>
                  <a:lnTo>
                    <a:pt x="841" y="25841"/>
                  </a:lnTo>
                  <a:lnTo>
                    <a:pt x="1376" y="27089"/>
                  </a:lnTo>
                  <a:lnTo>
                    <a:pt x="2038" y="28285"/>
                  </a:lnTo>
                  <a:lnTo>
                    <a:pt x="2776" y="29405"/>
                  </a:lnTo>
                  <a:lnTo>
                    <a:pt x="3642" y="30449"/>
                  </a:lnTo>
                  <a:lnTo>
                    <a:pt x="4584" y="31391"/>
                  </a:lnTo>
                  <a:lnTo>
                    <a:pt x="5627" y="32257"/>
                  </a:lnTo>
                  <a:lnTo>
                    <a:pt x="6748" y="32995"/>
                  </a:lnTo>
                  <a:lnTo>
                    <a:pt x="7944" y="33657"/>
                  </a:lnTo>
                  <a:lnTo>
                    <a:pt x="9192" y="34192"/>
                  </a:lnTo>
                  <a:lnTo>
                    <a:pt x="10515" y="34599"/>
                  </a:lnTo>
                  <a:lnTo>
                    <a:pt x="11890" y="34879"/>
                  </a:lnTo>
                  <a:lnTo>
                    <a:pt x="13290" y="35006"/>
                  </a:lnTo>
                  <a:lnTo>
                    <a:pt x="14029" y="35032"/>
                  </a:lnTo>
                  <a:lnTo>
                    <a:pt x="14742" y="35006"/>
                  </a:lnTo>
                  <a:lnTo>
                    <a:pt x="16167" y="34879"/>
                  </a:lnTo>
                  <a:lnTo>
                    <a:pt x="17542" y="34599"/>
                  </a:lnTo>
                  <a:lnTo>
                    <a:pt x="18841" y="34192"/>
                  </a:lnTo>
                  <a:lnTo>
                    <a:pt x="20113" y="33657"/>
                  </a:lnTo>
                  <a:lnTo>
                    <a:pt x="21310" y="32995"/>
                  </a:lnTo>
                  <a:lnTo>
                    <a:pt x="22430" y="32257"/>
                  </a:lnTo>
                  <a:lnTo>
                    <a:pt x="23449" y="31391"/>
                  </a:lnTo>
                  <a:lnTo>
                    <a:pt x="24416" y="30449"/>
                  </a:lnTo>
                  <a:lnTo>
                    <a:pt x="25282" y="29405"/>
                  </a:lnTo>
                  <a:lnTo>
                    <a:pt x="26020" y="28285"/>
                  </a:lnTo>
                  <a:lnTo>
                    <a:pt x="26682" y="27089"/>
                  </a:lnTo>
                  <a:lnTo>
                    <a:pt x="27216" y="25841"/>
                  </a:lnTo>
                  <a:lnTo>
                    <a:pt x="27624" y="24517"/>
                  </a:lnTo>
                  <a:lnTo>
                    <a:pt x="27904" y="23143"/>
                  </a:lnTo>
                  <a:lnTo>
                    <a:pt x="28031" y="21717"/>
                  </a:lnTo>
                  <a:lnTo>
                    <a:pt x="28057" y="21004"/>
                  </a:lnTo>
                  <a:lnTo>
                    <a:pt x="28057" y="14028"/>
                  </a:lnTo>
                  <a:lnTo>
                    <a:pt x="28031" y="13316"/>
                  </a:lnTo>
                  <a:lnTo>
                    <a:pt x="27904" y="11890"/>
                  </a:lnTo>
                  <a:lnTo>
                    <a:pt x="27624" y="10515"/>
                  </a:lnTo>
                  <a:lnTo>
                    <a:pt x="27216" y="9191"/>
                  </a:lnTo>
                  <a:lnTo>
                    <a:pt x="26682" y="7944"/>
                  </a:lnTo>
                  <a:lnTo>
                    <a:pt x="26020" y="6747"/>
                  </a:lnTo>
                  <a:lnTo>
                    <a:pt x="25282" y="5627"/>
                  </a:lnTo>
                  <a:lnTo>
                    <a:pt x="24416" y="4583"/>
                  </a:lnTo>
                  <a:lnTo>
                    <a:pt x="23449" y="3641"/>
                  </a:lnTo>
                  <a:lnTo>
                    <a:pt x="22430" y="2776"/>
                  </a:lnTo>
                  <a:lnTo>
                    <a:pt x="21310" y="2037"/>
                  </a:lnTo>
                  <a:lnTo>
                    <a:pt x="20113" y="1375"/>
                  </a:lnTo>
                  <a:lnTo>
                    <a:pt x="18841" y="841"/>
                  </a:lnTo>
                  <a:lnTo>
                    <a:pt x="17542" y="433"/>
                  </a:lnTo>
                  <a:lnTo>
                    <a:pt x="16167" y="153"/>
                  </a:lnTo>
                  <a:lnTo>
                    <a:pt x="14742" y="26"/>
                  </a:lnTo>
                  <a:lnTo>
                    <a:pt x="14029" y="1"/>
                  </a:lnTo>
                  <a:close/>
                </a:path>
              </a:pathLst>
            </a:custGeom>
            <a:solidFill>
              <a:srgbClr val="C08A70"/>
            </a:solidFill>
            <a:ln>
              <a:noFill/>
            </a:ln>
          </p:spPr>
          <p:txBody>
            <a:bodyPr lIns="91425" tIns="91425" rIns="91425" bIns="91425" anchor="ctr" anchorCtr="0">
              <a:noAutofit/>
            </a:bodyPr>
            <a:lstStyle/>
            <a:p>
              <a:endParaRPr/>
            </a:p>
          </p:txBody>
        </p:sp>
        <p:sp>
          <p:nvSpPr>
            <p:cNvPr id="655" name="Shape 655"/>
            <p:cNvSpPr/>
            <p:nvPr/>
          </p:nvSpPr>
          <p:spPr>
            <a:xfrm>
              <a:off x="533425" y="933425"/>
              <a:ext cx="91050" cy="90400"/>
            </a:xfrm>
            <a:custGeom>
              <a:avLst/>
              <a:gdLst/>
              <a:ahLst/>
              <a:cxnLst/>
              <a:rect l="0" t="0" r="0" b="0"/>
              <a:pathLst>
                <a:path w="3642" h="3616" extrusionOk="0">
                  <a:moveTo>
                    <a:pt x="1834" y="1"/>
                  </a:moveTo>
                  <a:lnTo>
                    <a:pt x="1452" y="26"/>
                  </a:lnTo>
                  <a:lnTo>
                    <a:pt x="790" y="281"/>
                  </a:lnTo>
                  <a:lnTo>
                    <a:pt x="306" y="790"/>
                  </a:lnTo>
                  <a:lnTo>
                    <a:pt x="26" y="1426"/>
                  </a:lnTo>
                  <a:lnTo>
                    <a:pt x="1" y="1808"/>
                  </a:lnTo>
                  <a:lnTo>
                    <a:pt x="26" y="2165"/>
                  </a:lnTo>
                  <a:lnTo>
                    <a:pt x="306" y="2827"/>
                  </a:lnTo>
                  <a:lnTo>
                    <a:pt x="790" y="3310"/>
                  </a:lnTo>
                  <a:lnTo>
                    <a:pt x="1452" y="3590"/>
                  </a:lnTo>
                  <a:lnTo>
                    <a:pt x="1834" y="3616"/>
                  </a:lnTo>
                  <a:lnTo>
                    <a:pt x="2190" y="3590"/>
                  </a:lnTo>
                  <a:lnTo>
                    <a:pt x="2852" y="3310"/>
                  </a:lnTo>
                  <a:lnTo>
                    <a:pt x="3336" y="2827"/>
                  </a:lnTo>
                  <a:lnTo>
                    <a:pt x="3616" y="2165"/>
                  </a:lnTo>
                  <a:lnTo>
                    <a:pt x="3642" y="1808"/>
                  </a:lnTo>
                  <a:lnTo>
                    <a:pt x="3616" y="1426"/>
                  </a:lnTo>
                  <a:lnTo>
                    <a:pt x="3336" y="790"/>
                  </a:lnTo>
                  <a:lnTo>
                    <a:pt x="2852" y="281"/>
                  </a:lnTo>
                  <a:lnTo>
                    <a:pt x="2190" y="26"/>
                  </a:lnTo>
                  <a:lnTo>
                    <a:pt x="1834" y="1"/>
                  </a:lnTo>
                  <a:close/>
                </a:path>
              </a:pathLst>
            </a:custGeom>
            <a:solidFill>
              <a:srgbClr val="593115"/>
            </a:solidFill>
            <a:ln>
              <a:noFill/>
            </a:ln>
          </p:spPr>
          <p:txBody>
            <a:bodyPr lIns="91425" tIns="91425" rIns="91425" bIns="91425" anchor="ctr" anchorCtr="0">
              <a:noAutofit/>
            </a:bodyPr>
            <a:lstStyle/>
            <a:p>
              <a:endParaRPr/>
            </a:p>
          </p:txBody>
        </p:sp>
        <p:sp>
          <p:nvSpPr>
            <p:cNvPr id="656" name="Shape 656"/>
            <p:cNvSpPr/>
            <p:nvPr/>
          </p:nvSpPr>
          <p:spPr>
            <a:xfrm>
              <a:off x="894325" y="933425"/>
              <a:ext cx="91025" cy="90400"/>
            </a:xfrm>
            <a:custGeom>
              <a:avLst/>
              <a:gdLst/>
              <a:ahLst/>
              <a:cxnLst/>
              <a:rect l="0" t="0" r="0" b="0"/>
              <a:pathLst>
                <a:path w="3641" h="3616" extrusionOk="0">
                  <a:moveTo>
                    <a:pt x="1808" y="1"/>
                  </a:moveTo>
                  <a:lnTo>
                    <a:pt x="1451" y="26"/>
                  </a:lnTo>
                  <a:lnTo>
                    <a:pt x="789" y="281"/>
                  </a:lnTo>
                  <a:lnTo>
                    <a:pt x="306" y="790"/>
                  </a:lnTo>
                  <a:lnTo>
                    <a:pt x="26" y="1426"/>
                  </a:lnTo>
                  <a:lnTo>
                    <a:pt x="0" y="1808"/>
                  </a:lnTo>
                  <a:lnTo>
                    <a:pt x="26" y="2165"/>
                  </a:lnTo>
                  <a:lnTo>
                    <a:pt x="306" y="2827"/>
                  </a:lnTo>
                  <a:lnTo>
                    <a:pt x="789" y="3310"/>
                  </a:lnTo>
                  <a:lnTo>
                    <a:pt x="1451" y="3590"/>
                  </a:lnTo>
                  <a:lnTo>
                    <a:pt x="1808" y="3616"/>
                  </a:lnTo>
                  <a:lnTo>
                    <a:pt x="2190" y="3590"/>
                  </a:lnTo>
                  <a:lnTo>
                    <a:pt x="2826" y="3310"/>
                  </a:lnTo>
                  <a:lnTo>
                    <a:pt x="3335" y="2827"/>
                  </a:lnTo>
                  <a:lnTo>
                    <a:pt x="3615" y="2165"/>
                  </a:lnTo>
                  <a:lnTo>
                    <a:pt x="3641" y="1808"/>
                  </a:lnTo>
                  <a:lnTo>
                    <a:pt x="3615" y="1426"/>
                  </a:lnTo>
                  <a:lnTo>
                    <a:pt x="3335" y="790"/>
                  </a:lnTo>
                  <a:lnTo>
                    <a:pt x="2826" y="281"/>
                  </a:lnTo>
                  <a:lnTo>
                    <a:pt x="2190" y="26"/>
                  </a:lnTo>
                  <a:lnTo>
                    <a:pt x="1808" y="1"/>
                  </a:lnTo>
                  <a:close/>
                </a:path>
              </a:pathLst>
            </a:custGeom>
            <a:solidFill>
              <a:srgbClr val="593115"/>
            </a:solidFill>
            <a:ln>
              <a:noFill/>
            </a:ln>
          </p:spPr>
          <p:txBody>
            <a:bodyPr lIns="91425" tIns="91425" rIns="91425" bIns="91425" anchor="ctr" anchorCtr="0">
              <a:noAutofit/>
            </a:bodyPr>
            <a:lstStyle/>
            <a:p>
              <a:endParaRPr/>
            </a:p>
          </p:txBody>
        </p:sp>
        <p:sp>
          <p:nvSpPr>
            <p:cNvPr id="657" name="Shape 657"/>
            <p:cNvSpPr/>
            <p:nvPr/>
          </p:nvSpPr>
          <p:spPr>
            <a:xfrm>
              <a:off x="238125" y="1359225"/>
              <a:ext cx="1042550" cy="210050"/>
            </a:xfrm>
            <a:custGeom>
              <a:avLst/>
              <a:gdLst/>
              <a:ahLst/>
              <a:cxnLst/>
              <a:rect l="0" t="0" r="0" b="0"/>
              <a:pathLst>
                <a:path w="41702" h="8402" extrusionOk="0">
                  <a:moveTo>
                    <a:pt x="16625" y="1"/>
                  </a:moveTo>
                  <a:lnTo>
                    <a:pt x="12297" y="153"/>
                  </a:lnTo>
                  <a:lnTo>
                    <a:pt x="11176" y="179"/>
                  </a:lnTo>
                  <a:lnTo>
                    <a:pt x="9140" y="484"/>
                  </a:lnTo>
                  <a:lnTo>
                    <a:pt x="7307" y="1070"/>
                  </a:lnTo>
                  <a:lnTo>
                    <a:pt x="5677" y="1910"/>
                  </a:lnTo>
                  <a:lnTo>
                    <a:pt x="4226" y="2979"/>
                  </a:lnTo>
                  <a:lnTo>
                    <a:pt x="2902" y="4303"/>
                  </a:lnTo>
                  <a:lnTo>
                    <a:pt x="1680" y="5805"/>
                  </a:lnTo>
                  <a:lnTo>
                    <a:pt x="560" y="7485"/>
                  </a:lnTo>
                  <a:lnTo>
                    <a:pt x="0" y="8402"/>
                  </a:lnTo>
                  <a:lnTo>
                    <a:pt x="41702" y="8402"/>
                  </a:lnTo>
                  <a:lnTo>
                    <a:pt x="41141" y="7485"/>
                  </a:lnTo>
                  <a:lnTo>
                    <a:pt x="39996" y="5805"/>
                  </a:lnTo>
                  <a:lnTo>
                    <a:pt x="38799" y="4303"/>
                  </a:lnTo>
                  <a:lnTo>
                    <a:pt x="37475" y="2979"/>
                  </a:lnTo>
                  <a:lnTo>
                    <a:pt x="36024" y="1910"/>
                  </a:lnTo>
                  <a:lnTo>
                    <a:pt x="34395" y="1070"/>
                  </a:lnTo>
                  <a:lnTo>
                    <a:pt x="32562" y="484"/>
                  </a:lnTo>
                  <a:lnTo>
                    <a:pt x="30525" y="179"/>
                  </a:lnTo>
                  <a:lnTo>
                    <a:pt x="29380" y="153"/>
                  </a:lnTo>
                  <a:lnTo>
                    <a:pt x="25051" y="1"/>
                  </a:lnTo>
                  <a:lnTo>
                    <a:pt x="25051" y="433"/>
                  </a:lnTo>
                  <a:lnTo>
                    <a:pt x="24873" y="1248"/>
                  </a:lnTo>
                  <a:lnTo>
                    <a:pt x="24568" y="2012"/>
                  </a:lnTo>
                  <a:lnTo>
                    <a:pt x="24110" y="2674"/>
                  </a:lnTo>
                  <a:lnTo>
                    <a:pt x="23524" y="3259"/>
                  </a:lnTo>
                  <a:lnTo>
                    <a:pt x="22862" y="3692"/>
                  </a:lnTo>
                  <a:lnTo>
                    <a:pt x="22098" y="4023"/>
                  </a:lnTo>
                  <a:lnTo>
                    <a:pt x="21284" y="4201"/>
                  </a:lnTo>
                  <a:lnTo>
                    <a:pt x="20418" y="4201"/>
                  </a:lnTo>
                  <a:lnTo>
                    <a:pt x="19603" y="4023"/>
                  </a:lnTo>
                  <a:lnTo>
                    <a:pt x="18840" y="3692"/>
                  </a:lnTo>
                  <a:lnTo>
                    <a:pt x="18178" y="3259"/>
                  </a:lnTo>
                  <a:lnTo>
                    <a:pt x="17592" y="2674"/>
                  </a:lnTo>
                  <a:lnTo>
                    <a:pt x="17134" y="2012"/>
                  </a:lnTo>
                  <a:lnTo>
                    <a:pt x="16828" y="1248"/>
                  </a:lnTo>
                  <a:lnTo>
                    <a:pt x="16650" y="433"/>
                  </a:lnTo>
                  <a:lnTo>
                    <a:pt x="16625" y="1"/>
                  </a:lnTo>
                  <a:close/>
                </a:path>
              </a:pathLst>
            </a:custGeom>
            <a:solidFill>
              <a:srgbClr val="419C9F"/>
            </a:solidFill>
            <a:ln>
              <a:noFill/>
            </a:ln>
          </p:spPr>
          <p:txBody>
            <a:bodyPr lIns="91425" tIns="91425" rIns="91425" bIns="91425" anchor="ctr" anchorCtr="0">
              <a:noAutofit/>
            </a:bodyPr>
            <a:lstStyle/>
            <a:p>
              <a:endParaRPr/>
            </a:p>
          </p:txBody>
        </p:sp>
        <p:sp>
          <p:nvSpPr>
            <p:cNvPr id="658" name="Shape 658"/>
            <p:cNvSpPr/>
            <p:nvPr/>
          </p:nvSpPr>
          <p:spPr>
            <a:xfrm>
              <a:off x="614900" y="1359225"/>
              <a:ext cx="288975" cy="148950"/>
            </a:xfrm>
            <a:custGeom>
              <a:avLst/>
              <a:gdLst/>
              <a:ahLst/>
              <a:cxnLst/>
              <a:rect l="0" t="0" r="0" b="0"/>
              <a:pathLst>
                <a:path w="11559" h="5958" extrusionOk="0">
                  <a:moveTo>
                    <a:pt x="1554" y="1"/>
                  </a:moveTo>
                  <a:lnTo>
                    <a:pt x="1" y="51"/>
                  </a:lnTo>
                  <a:lnTo>
                    <a:pt x="1" y="128"/>
                  </a:lnTo>
                  <a:lnTo>
                    <a:pt x="1" y="179"/>
                  </a:lnTo>
                  <a:lnTo>
                    <a:pt x="26" y="790"/>
                  </a:lnTo>
                  <a:lnTo>
                    <a:pt x="255" y="1910"/>
                  </a:lnTo>
                  <a:lnTo>
                    <a:pt x="688" y="2954"/>
                  </a:lnTo>
                  <a:lnTo>
                    <a:pt x="1324" y="3870"/>
                  </a:lnTo>
                  <a:lnTo>
                    <a:pt x="2088" y="4659"/>
                  </a:lnTo>
                  <a:lnTo>
                    <a:pt x="3030" y="5270"/>
                  </a:lnTo>
                  <a:lnTo>
                    <a:pt x="4049" y="5703"/>
                  </a:lnTo>
                  <a:lnTo>
                    <a:pt x="5194" y="5958"/>
                  </a:lnTo>
                  <a:lnTo>
                    <a:pt x="6365" y="5958"/>
                  </a:lnTo>
                  <a:lnTo>
                    <a:pt x="7486" y="5703"/>
                  </a:lnTo>
                  <a:lnTo>
                    <a:pt x="8529" y="5270"/>
                  </a:lnTo>
                  <a:lnTo>
                    <a:pt x="9446" y="4659"/>
                  </a:lnTo>
                  <a:lnTo>
                    <a:pt x="10235" y="3870"/>
                  </a:lnTo>
                  <a:lnTo>
                    <a:pt x="10872" y="2954"/>
                  </a:lnTo>
                  <a:lnTo>
                    <a:pt x="11304" y="1910"/>
                  </a:lnTo>
                  <a:lnTo>
                    <a:pt x="11533" y="790"/>
                  </a:lnTo>
                  <a:lnTo>
                    <a:pt x="11559" y="179"/>
                  </a:lnTo>
                  <a:lnTo>
                    <a:pt x="11559" y="128"/>
                  </a:lnTo>
                  <a:lnTo>
                    <a:pt x="11533" y="51"/>
                  </a:lnTo>
                  <a:lnTo>
                    <a:pt x="9980" y="1"/>
                  </a:lnTo>
                  <a:lnTo>
                    <a:pt x="9980" y="433"/>
                  </a:lnTo>
                  <a:lnTo>
                    <a:pt x="9802" y="1248"/>
                  </a:lnTo>
                  <a:lnTo>
                    <a:pt x="9497" y="2012"/>
                  </a:lnTo>
                  <a:lnTo>
                    <a:pt x="9039" y="2674"/>
                  </a:lnTo>
                  <a:lnTo>
                    <a:pt x="8453" y="3259"/>
                  </a:lnTo>
                  <a:lnTo>
                    <a:pt x="7791" y="3692"/>
                  </a:lnTo>
                  <a:lnTo>
                    <a:pt x="7027" y="4023"/>
                  </a:lnTo>
                  <a:lnTo>
                    <a:pt x="6213" y="4201"/>
                  </a:lnTo>
                  <a:lnTo>
                    <a:pt x="5347" y="4201"/>
                  </a:lnTo>
                  <a:lnTo>
                    <a:pt x="4532" y="4023"/>
                  </a:lnTo>
                  <a:lnTo>
                    <a:pt x="3769" y="3692"/>
                  </a:lnTo>
                  <a:lnTo>
                    <a:pt x="3107" y="3259"/>
                  </a:lnTo>
                  <a:lnTo>
                    <a:pt x="2521" y="2674"/>
                  </a:lnTo>
                  <a:lnTo>
                    <a:pt x="2063" y="2012"/>
                  </a:lnTo>
                  <a:lnTo>
                    <a:pt x="1757" y="1248"/>
                  </a:lnTo>
                  <a:lnTo>
                    <a:pt x="1579" y="433"/>
                  </a:lnTo>
                  <a:lnTo>
                    <a:pt x="1554" y="1"/>
                  </a:lnTo>
                  <a:close/>
                </a:path>
              </a:pathLst>
            </a:custGeom>
            <a:solidFill>
              <a:srgbClr val="52C5BF"/>
            </a:solidFill>
            <a:ln>
              <a:noFill/>
            </a:ln>
          </p:spPr>
          <p:txBody>
            <a:bodyPr lIns="91425" tIns="91425" rIns="91425" bIns="91425" anchor="ctr" anchorCtr="0">
              <a:noAutofit/>
            </a:bodyPr>
            <a:lstStyle/>
            <a:p>
              <a:endParaRPr/>
            </a:p>
          </p:txBody>
        </p:sp>
        <p:sp>
          <p:nvSpPr>
            <p:cNvPr id="659" name="Shape 659"/>
            <p:cNvSpPr/>
            <p:nvPr/>
          </p:nvSpPr>
          <p:spPr>
            <a:xfrm>
              <a:off x="716100" y="974800"/>
              <a:ext cx="82775" cy="119675"/>
            </a:xfrm>
            <a:custGeom>
              <a:avLst/>
              <a:gdLst/>
              <a:ahLst/>
              <a:cxnLst/>
              <a:rect l="0" t="0" r="0" b="0"/>
              <a:pathLst>
                <a:path w="3311" h="4787" extrusionOk="0">
                  <a:moveTo>
                    <a:pt x="1554" y="0"/>
                  </a:moveTo>
                  <a:lnTo>
                    <a:pt x="1375" y="306"/>
                  </a:lnTo>
                  <a:lnTo>
                    <a:pt x="1299" y="586"/>
                  </a:lnTo>
                  <a:lnTo>
                    <a:pt x="26" y="4252"/>
                  </a:lnTo>
                  <a:lnTo>
                    <a:pt x="1" y="4303"/>
                  </a:lnTo>
                  <a:lnTo>
                    <a:pt x="1" y="4354"/>
                  </a:lnTo>
                  <a:lnTo>
                    <a:pt x="408" y="4558"/>
                  </a:lnTo>
                  <a:lnTo>
                    <a:pt x="1223" y="4787"/>
                  </a:lnTo>
                  <a:lnTo>
                    <a:pt x="2063" y="4787"/>
                  </a:lnTo>
                  <a:lnTo>
                    <a:pt x="2903" y="4558"/>
                  </a:lnTo>
                  <a:lnTo>
                    <a:pt x="3310" y="4354"/>
                  </a:lnTo>
                  <a:lnTo>
                    <a:pt x="3310" y="4303"/>
                  </a:lnTo>
                  <a:lnTo>
                    <a:pt x="3285" y="4252"/>
                  </a:lnTo>
                  <a:lnTo>
                    <a:pt x="2012" y="586"/>
                  </a:lnTo>
                  <a:lnTo>
                    <a:pt x="1935" y="306"/>
                  </a:lnTo>
                  <a:lnTo>
                    <a:pt x="1757" y="0"/>
                  </a:lnTo>
                  <a:close/>
                </a:path>
              </a:pathLst>
            </a:custGeom>
            <a:solidFill>
              <a:srgbClr val="D3A699"/>
            </a:solidFill>
            <a:ln>
              <a:noFill/>
            </a:ln>
          </p:spPr>
          <p:txBody>
            <a:bodyPr lIns="91425" tIns="91425" rIns="91425" bIns="91425" anchor="ctr" anchorCtr="0">
              <a:noAutofit/>
            </a:bodyPr>
            <a:lstStyle/>
            <a:p>
              <a:endParaRPr/>
            </a:p>
          </p:txBody>
        </p:sp>
        <p:sp>
          <p:nvSpPr>
            <p:cNvPr id="660" name="Shape 660"/>
            <p:cNvSpPr/>
            <p:nvPr/>
          </p:nvSpPr>
          <p:spPr>
            <a:xfrm>
              <a:off x="716100" y="1083625"/>
              <a:ext cx="82775" cy="37575"/>
            </a:xfrm>
            <a:custGeom>
              <a:avLst/>
              <a:gdLst/>
              <a:ahLst/>
              <a:cxnLst/>
              <a:rect l="0" t="0" r="0" b="0"/>
              <a:pathLst>
                <a:path w="3311" h="1503" extrusionOk="0">
                  <a:moveTo>
                    <a:pt x="1" y="1"/>
                  </a:moveTo>
                  <a:lnTo>
                    <a:pt x="1" y="306"/>
                  </a:lnTo>
                  <a:lnTo>
                    <a:pt x="281" y="841"/>
                  </a:lnTo>
                  <a:lnTo>
                    <a:pt x="764" y="1248"/>
                  </a:lnTo>
                  <a:lnTo>
                    <a:pt x="1299" y="1477"/>
                  </a:lnTo>
                  <a:lnTo>
                    <a:pt x="1528" y="1503"/>
                  </a:lnTo>
                  <a:lnTo>
                    <a:pt x="1783" y="1503"/>
                  </a:lnTo>
                  <a:lnTo>
                    <a:pt x="2012" y="1477"/>
                  </a:lnTo>
                  <a:lnTo>
                    <a:pt x="2546" y="1248"/>
                  </a:lnTo>
                  <a:lnTo>
                    <a:pt x="3030" y="841"/>
                  </a:lnTo>
                  <a:lnTo>
                    <a:pt x="3310" y="306"/>
                  </a:lnTo>
                  <a:lnTo>
                    <a:pt x="3310" y="1"/>
                  </a:lnTo>
                  <a:lnTo>
                    <a:pt x="2903" y="205"/>
                  </a:lnTo>
                  <a:lnTo>
                    <a:pt x="2063" y="434"/>
                  </a:lnTo>
                  <a:lnTo>
                    <a:pt x="1223" y="434"/>
                  </a:lnTo>
                  <a:lnTo>
                    <a:pt x="408" y="205"/>
                  </a:lnTo>
                  <a:lnTo>
                    <a:pt x="1" y="1"/>
                  </a:lnTo>
                  <a:close/>
                </a:path>
              </a:pathLst>
            </a:custGeom>
            <a:solidFill>
              <a:srgbClr val="A06A5A"/>
            </a:solidFill>
            <a:ln>
              <a:noFill/>
            </a:ln>
          </p:spPr>
          <p:txBody>
            <a:bodyPr lIns="91425" tIns="91425" rIns="91425" bIns="91425" anchor="ctr" anchorCtr="0">
              <a:noAutofit/>
            </a:bodyPr>
            <a:lstStyle/>
            <a:p>
              <a:endParaRPr/>
            </a:p>
          </p:txBody>
        </p:sp>
        <p:sp>
          <p:nvSpPr>
            <p:cNvPr id="661" name="Shape 661"/>
            <p:cNvSpPr/>
            <p:nvPr/>
          </p:nvSpPr>
          <p:spPr>
            <a:xfrm>
              <a:off x="552525" y="949350"/>
              <a:ext cx="26750" cy="26100"/>
            </a:xfrm>
            <a:custGeom>
              <a:avLst/>
              <a:gdLst/>
              <a:ahLst/>
              <a:cxnLst/>
              <a:rect l="0" t="0" r="0" b="0"/>
              <a:pathLst>
                <a:path w="1070" h="1044" extrusionOk="0">
                  <a:moveTo>
                    <a:pt x="535" y="0"/>
                  </a:moveTo>
                  <a:lnTo>
                    <a:pt x="306" y="26"/>
                  </a:lnTo>
                  <a:lnTo>
                    <a:pt x="26" y="306"/>
                  </a:lnTo>
                  <a:lnTo>
                    <a:pt x="1" y="509"/>
                  </a:lnTo>
                  <a:lnTo>
                    <a:pt x="26" y="738"/>
                  </a:lnTo>
                  <a:lnTo>
                    <a:pt x="306" y="1018"/>
                  </a:lnTo>
                  <a:lnTo>
                    <a:pt x="535" y="1044"/>
                  </a:lnTo>
                  <a:lnTo>
                    <a:pt x="739" y="1018"/>
                  </a:lnTo>
                  <a:lnTo>
                    <a:pt x="1019" y="738"/>
                  </a:lnTo>
                  <a:lnTo>
                    <a:pt x="1070" y="509"/>
                  </a:lnTo>
                  <a:lnTo>
                    <a:pt x="1019" y="306"/>
                  </a:lnTo>
                  <a:lnTo>
                    <a:pt x="739" y="26"/>
                  </a:lnTo>
                  <a:lnTo>
                    <a:pt x="535" y="0"/>
                  </a:lnTo>
                  <a:close/>
                </a:path>
              </a:pathLst>
            </a:custGeom>
            <a:solidFill>
              <a:srgbClr val="FFFFFF"/>
            </a:solidFill>
            <a:ln>
              <a:noFill/>
            </a:ln>
          </p:spPr>
          <p:txBody>
            <a:bodyPr lIns="91425" tIns="91425" rIns="91425" bIns="91425" anchor="ctr" anchorCtr="0">
              <a:noAutofit/>
            </a:bodyPr>
            <a:lstStyle/>
            <a:p>
              <a:endParaRPr/>
            </a:p>
          </p:txBody>
        </p:sp>
        <p:sp>
          <p:nvSpPr>
            <p:cNvPr id="662" name="Shape 662"/>
            <p:cNvSpPr/>
            <p:nvPr/>
          </p:nvSpPr>
          <p:spPr>
            <a:xfrm>
              <a:off x="913400" y="949350"/>
              <a:ext cx="26125" cy="26100"/>
            </a:xfrm>
            <a:custGeom>
              <a:avLst/>
              <a:gdLst/>
              <a:ahLst/>
              <a:cxnLst/>
              <a:rect l="0" t="0" r="0" b="0"/>
              <a:pathLst>
                <a:path w="1045" h="1044" extrusionOk="0">
                  <a:moveTo>
                    <a:pt x="510" y="0"/>
                  </a:moveTo>
                  <a:lnTo>
                    <a:pt x="306" y="26"/>
                  </a:lnTo>
                  <a:lnTo>
                    <a:pt x="26" y="306"/>
                  </a:lnTo>
                  <a:lnTo>
                    <a:pt x="1" y="509"/>
                  </a:lnTo>
                  <a:lnTo>
                    <a:pt x="26" y="738"/>
                  </a:lnTo>
                  <a:lnTo>
                    <a:pt x="306" y="1018"/>
                  </a:lnTo>
                  <a:lnTo>
                    <a:pt x="510" y="1044"/>
                  </a:lnTo>
                  <a:lnTo>
                    <a:pt x="739" y="1018"/>
                  </a:lnTo>
                  <a:lnTo>
                    <a:pt x="1019" y="738"/>
                  </a:lnTo>
                  <a:lnTo>
                    <a:pt x="1045" y="509"/>
                  </a:lnTo>
                  <a:lnTo>
                    <a:pt x="1019" y="306"/>
                  </a:lnTo>
                  <a:lnTo>
                    <a:pt x="739" y="26"/>
                  </a:lnTo>
                  <a:lnTo>
                    <a:pt x="510" y="0"/>
                  </a:lnTo>
                  <a:close/>
                </a:path>
              </a:pathLst>
            </a:custGeom>
            <a:solidFill>
              <a:srgbClr val="FFFFFF"/>
            </a:solidFill>
            <a:ln>
              <a:noFill/>
            </a:ln>
          </p:spPr>
          <p:txBody>
            <a:bodyPr lIns="91425" tIns="91425" rIns="91425" bIns="91425" anchor="ctr" anchorCtr="0">
              <a:noAutofit/>
            </a:bodyPr>
            <a:lstStyle/>
            <a:p>
              <a:endParaRPr/>
            </a:p>
          </p:txBody>
        </p:sp>
        <p:sp>
          <p:nvSpPr>
            <p:cNvPr id="663" name="Shape 663"/>
            <p:cNvSpPr/>
            <p:nvPr/>
          </p:nvSpPr>
          <p:spPr>
            <a:xfrm>
              <a:off x="506075" y="1037175"/>
              <a:ext cx="145775" cy="68750"/>
            </a:xfrm>
            <a:custGeom>
              <a:avLst/>
              <a:gdLst/>
              <a:ahLst/>
              <a:cxnLst/>
              <a:rect l="0" t="0" r="0" b="0"/>
              <a:pathLst>
                <a:path w="5831" h="2750" extrusionOk="0">
                  <a:moveTo>
                    <a:pt x="1375" y="0"/>
                  </a:moveTo>
                  <a:lnTo>
                    <a:pt x="1095" y="26"/>
                  </a:lnTo>
                  <a:lnTo>
                    <a:pt x="586" y="229"/>
                  </a:lnTo>
                  <a:lnTo>
                    <a:pt x="229" y="611"/>
                  </a:lnTo>
                  <a:lnTo>
                    <a:pt x="26" y="1095"/>
                  </a:lnTo>
                  <a:lnTo>
                    <a:pt x="0" y="1375"/>
                  </a:lnTo>
                  <a:lnTo>
                    <a:pt x="26" y="1655"/>
                  </a:lnTo>
                  <a:lnTo>
                    <a:pt x="229" y="2164"/>
                  </a:lnTo>
                  <a:lnTo>
                    <a:pt x="586" y="2521"/>
                  </a:lnTo>
                  <a:lnTo>
                    <a:pt x="1095" y="2750"/>
                  </a:lnTo>
                  <a:lnTo>
                    <a:pt x="4736" y="2750"/>
                  </a:lnTo>
                  <a:lnTo>
                    <a:pt x="5245" y="2521"/>
                  </a:lnTo>
                  <a:lnTo>
                    <a:pt x="5601" y="2164"/>
                  </a:lnTo>
                  <a:lnTo>
                    <a:pt x="5805" y="1655"/>
                  </a:lnTo>
                  <a:lnTo>
                    <a:pt x="5830" y="1375"/>
                  </a:lnTo>
                  <a:lnTo>
                    <a:pt x="5805" y="1095"/>
                  </a:lnTo>
                  <a:lnTo>
                    <a:pt x="5601" y="611"/>
                  </a:lnTo>
                  <a:lnTo>
                    <a:pt x="5245" y="229"/>
                  </a:lnTo>
                  <a:lnTo>
                    <a:pt x="4736" y="26"/>
                  </a:lnTo>
                  <a:lnTo>
                    <a:pt x="4455" y="0"/>
                  </a:lnTo>
                  <a:close/>
                </a:path>
              </a:pathLst>
            </a:custGeom>
            <a:solidFill>
              <a:srgbClr val="C66C68"/>
            </a:solidFill>
            <a:ln>
              <a:noFill/>
            </a:ln>
          </p:spPr>
          <p:txBody>
            <a:bodyPr lIns="91425" tIns="91425" rIns="91425" bIns="91425" anchor="ctr" anchorCtr="0">
              <a:noAutofit/>
            </a:bodyPr>
            <a:lstStyle/>
            <a:p>
              <a:endParaRPr/>
            </a:p>
          </p:txBody>
        </p:sp>
        <p:sp>
          <p:nvSpPr>
            <p:cNvPr id="664" name="Shape 664"/>
            <p:cNvSpPr/>
            <p:nvPr/>
          </p:nvSpPr>
          <p:spPr>
            <a:xfrm>
              <a:off x="866950" y="1037175"/>
              <a:ext cx="145775" cy="68750"/>
            </a:xfrm>
            <a:custGeom>
              <a:avLst/>
              <a:gdLst/>
              <a:ahLst/>
              <a:cxnLst/>
              <a:rect l="0" t="0" r="0" b="0"/>
              <a:pathLst>
                <a:path w="5831" h="2750" extrusionOk="0">
                  <a:moveTo>
                    <a:pt x="1375" y="0"/>
                  </a:moveTo>
                  <a:lnTo>
                    <a:pt x="1095" y="26"/>
                  </a:lnTo>
                  <a:lnTo>
                    <a:pt x="586" y="229"/>
                  </a:lnTo>
                  <a:lnTo>
                    <a:pt x="229" y="611"/>
                  </a:lnTo>
                  <a:lnTo>
                    <a:pt x="0" y="1095"/>
                  </a:lnTo>
                  <a:lnTo>
                    <a:pt x="0" y="1375"/>
                  </a:lnTo>
                  <a:lnTo>
                    <a:pt x="0" y="1655"/>
                  </a:lnTo>
                  <a:lnTo>
                    <a:pt x="229" y="2164"/>
                  </a:lnTo>
                  <a:lnTo>
                    <a:pt x="586" y="2521"/>
                  </a:lnTo>
                  <a:lnTo>
                    <a:pt x="1095" y="2750"/>
                  </a:lnTo>
                  <a:lnTo>
                    <a:pt x="4736" y="2750"/>
                  </a:lnTo>
                  <a:lnTo>
                    <a:pt x="5219" y="2521"/>
                  </a:lnTo>
                  <a:lnTo>
                    <a:pt x="5601" y="2164"/>
                  </a:lnTo>
                  <a:lnTo>
                    <a:pt x="5805" y="1655"/>
                  </a:lnTo>
                  <a:lnTo>
                    <a:pt x="5830" y="1375"/>
                  </a:lnTo>
                  <a:lnTo>
                    <a:pt x="5805" y="1095"/>
                  </a:lnTo>
                  <a:lnTo>
                    <a:pt x="5601" y="611"/>
                  </a:lnTo>
                  <a:lnTo>
                    <a:pt x="5219" y="229"/>
                  </a:lnTo>
                  <a:lnTo>
                    <a:pt x="4736" y="26"/>
                  </a:lnTo>
                  <a:lnTo>
                    <a:pt x="4456" y="0"/>
                  </a:lnTo>
                  <a:close/>
                </a:path>
              </a:pathLst>
            </a:custGeom>
            <a:solidFill>
              <a:srgbClr val="C66C68"/>
            </a:solidFill>
            <a:ln>
              <a:noFill/>
            </a:ln>
          </p:spPr>
          <p:txBody>
            <a:bodyPr lIns="91425" tIns="91425" rIns="91425" bIns="91425" anchor="ctr" anchorCtr="0">
              <a:noAutofit/>
            </a:bodyPr>
            <a:lstStyle/>
            <a:p>
              <a:endParaRPr/>
            </a:p>
          </p:txBody>
        </p:sp>
        <p:sp>
          <p:nvSpPr>
            <p:cNvPr id="665" name="Shape 665"/>
            <p:cNvSpPr/>
            <p:nvPr/>
          </p:nvSpPr>
          <p:spPr>
            <a:xfrm>
              <a:off x="363500" y="394325"/>
              <a:ext cx="791800" cy="526400"/>
            </a:xfrm>
            <a:custGeom>
              <a:avLst/>
              <a:gdLst/>
              <a:ahLst/>
              <a:cxnLst/>
              <a:rect l="0" t="0" r="0" b="0"/>
              <a:pathLst>
                <a:path w="31672" h="21056" extrusionOk="0">
                  <a:moveTo>
                    <a:pt x="15836" y="1"/>
                  </a:moveTo>
                  <a:lnTo>
                    <a:pt x="15021" y="26"/>
                  </a:lnTo>
                  <a:lnTo>
                    <a:pt x="13417" y="179"/>
                  </a:lnTo>
                  <a:lnTo>
                    <a:pt x="11890" y="510"/>
                  </a:lnTo>
                  <a:lnTo>
                    <a:pt x="10388" y="968"/>
                  </a:lnTo>
                  <a:lnTo>
                    <a:pt x="8962" y="1554"/>
                  </a:lnTo>
                  <a:lnTo>
                    <a:pt x="7638" y="2292"/>
                  </a:lnTo>
                  <a:lnTo>
                    <a:pt x="6365" y="3158"/>
                  </a:lnTo>
                  <a:lnTo>
                    <a:pt x="5194" y="4125"/>
                  </a:lnTo>
                  <a:lnTo>
                    <a:pt x="4125" y="5195"/>
                  </a:lnTo>
                  <a:lnTo>
                    <a:pt x="3157" y="6366"/>
                  </a:lnTo>
                  <a:lnTo>
                    <a:pt x="2292" y="7639"/>
                  </a:lnTo>
                  <a:lnTo>
                    <a:pt x="1553" y="8988"/>
                  </a:lnTo>
                  <a:lnTo>
                    <a:pt x="968" y="10388"/>
                  </a:lnTo>
                  <a:lnTo>
                    <a:pt x="484" y="11890"/>
                  </a:lnTo>
                  <a:lnTo>
                    <a:pt x="179" y="13418"/>
                  </a:lnTo>
                  <a:lnTo>
                    <a:pt x="26" y="15022"/>
                  </a:lnTo>
                  <a:lnTo>
                    <a:pt x="0" y="15836"/>
                  </a:lnTo>
                  <a:lnTo>
                    <a:pt x="0" y="21055"/>
                  </a:lnTo>
                  <a:lnTo>
                    <a:pt x="739" y="20597"/>
                  </a:lnTo>
                  <a:lnTo>
                    <a:pt x="2979" y="19044"/>
                  </a:lnTo>
                  <a:lnTo>
                    <a:pt x="5729" y="16702"/>
                  </a:lnTo>
                  <a:lnTo>
                    <a:pt x="7893" y="14411"/>
                  </a:lnTo>
                  <a:lnTo>
                    <a:pt x="9293" y="12654"/>
                  </a:lnTo>
                  <a:lnTo>
                    <a:pt x="9980" y="11687"/>
                  </a:lnTo>
                  <a:lnTo>
                    <a:pt x="10031" y="11839"/>
                  </a:lnTo>
                  <a:lnTo>
                    <a:pt x="10591" y="12883"/>
                  </a:lnTo>
                  <a:lnTo>
                    <a:pt x="11279" y="13825"/>
                  </a:lnTo>
                  <a:lnTo>
                    <a:pt x="12272" y="14894"/>
                  </a:lnTo>
                  <a:lnTo>
                    <a:pt x="13595" y="15989"/>
                  </a:lnTo>
                  <a:lnTo>
                    <a:pt x="15301" y="17007"/>
                  </a:lnTo>
                  <a:lnTo>
                    <a:pt x="17414" y="17822"/>
                  </a:lnTo>
                  <a:lnTo>
                    <a:pt x="18662" y="18102"/>
                  </a:lnTo>
                  <a:lnTo>
                    <a:pt x="18713" y="17440"/>
                  </a:lnTo>
                  <a:lnTo>
                    <a:pt x="18611" y="14971"/>
                  </a:lnTo>
                  <a:lnTo>
                    <a:pt x="18764" y="15098"/>
                  </a:lnTo>
                  <a:lnTo>
                    <a:pt x="20393" y="16346"/>
                  </a:lnTo>
                  <a:lnTo>
                    <a:pt x="22735" y="17720"/>
                  </a:lnTo>
                  <a:lnTo>
                    <a:pt x="24772" y="18662"/>
                  </a:lnTo>
                  <a:lnTo>
                    <a:pt x="27216" y="19579"/>
                  </a:lnTo>
                  <a:lnTo>
                    <a:pt x="30067" y="20368"/>
                  </a:lnTo>
                  <a:lnTo>
                    <a:pt x="31671" y="20674"/>
                  </a:lnTo>
                  <a:lnTo>
                    <a:pt x="31671" y="15836"/>
                  </a:lnTo>
                  <a:lnTo>
                    <a:pt x="31646" y="15022"/>
                  </a:lnTo>
                  <a:lnTo>
                    <a:pt x="31493" y="13418"/>
                  </a:lnTo>
                  <a:lnTo>
                    <a:pt x="31162" y="11890"/>
                  </a:lnTo>
                  <a:lnTo>
                    <a:pt x="30704" y="10388"/>
                  </a:lnTo>
                  <a:lnTo>
                    <a:pt x="30093" y="8988"/>
                  </a:lnTo>
                  <a:lnTo>
                    <a:pt x="29380" y="7639"/>
                  </a:lnTo>
                  <a:lnTo>
                    <a:pt x="28514" y="6366"/>
                  </a:lnTo>
                  <a:lnTo>
                    <a:pt x="27547" y="5195"/>
                  </a:lnTo>
                  <a:lnTo>
                    <a:pt x="26478" y="4125"/>
                  </a:lnTo>
                  <a:lnTo>
                    <a:pt x="25306" y="3158"/>
                  </a:lnTo>
                  <a:lnTo>
                    <a:pt x="24034" y="2292"/>
                  </a:lnTo>
                  <a:lnTo>
                    <a:pt x="22684" y="1554"/>
                  </a:lnTo>
                  <a:lnTo>
                    <a:pt x="21284" y="968"/>
                  </a:lnTo>
                  <a:lnTo>
                    <a:pt x="19782" y="510"/>
                  </a:lnTo>
                  <a:lnTo>
                    <a:pt x="18254" y="179"/>
                  </a:lnTo>
                  <a:lnTo>
                    <a:pt x="16650" y="26"/>
                  </a:lnTo>
                  <a:lnTo>
                    <a:pt x="15836" y="1"/>
                  </a:lnTo>
                  <a:close/>
                </a:path>
              </a:pathLst>
            </a:custGeom>
            <a:solidFill>
              <a:srgbClr val="542D1C"/>
            </a:solidFill>
            <a:ln>
              <a:noFill/>
            </a:ln>
          </p:spPr>
          <p:txBody>
            <a:bodyPr lIns="91425" tIns="91425" rIns="91425" bIns="91425" anchor="ctr" anchorCtr="0">
              <a:noAutofit/>
            </a:bodyPr>
            <a:lstStyle/>
            <a:p>
              <a:endParaRPr/>
            </a:p>
          </p:txBody>
        </p:sp>
        <p:sp>
          <p:nvSpPr>
            <p:cNvPr id="666" name="Shape 666"/>
            <p:cNvSpPr/>
            <p:nvPr/>
          </p:nvSpPr>
          <p:spPr>
            <a:xfrm>
              <a:off x="523900" y="857050"/>
              <a:ext cx="110125" cy="21675"/>
            </a:xfrm>
            <a:custGeom>
              <a:avLst/>
              <a:gdLst/>
              <a:ahLst/>
              <a:cxnLst/>
              <a:rect l="0" t="0" r="0" b="0"/>
              <a:pathLst>
                <a:path w="4405" h="867" fill="none" extrusionOk="0">
                  <a:moveTo>
                    <a:pt x="4404" y="866"/>
                  </a:moveTo>
                  <a:lnTo>
                    <a:pt x="4175" y="662"/>
                  </a:lnTo>
                  <a:lnTo>
                    <a:pt x="3666" y="306"/>
                  </a:lnTo>
                  <a:lnTo>
                    <a:pt x="2800" y="1"/>
                  </a:lnTo>
                  <a:lnTo>
                    <a:pt x="1604" y="1"/>
                  </a:lnTo>
                  <a:lnTo>
                    <a:pt x="738" y="306"/>
                  </a:lnTo>
                  <a:lnTo>
                    <a:pt x="229" y="662"/>
                  </a:lnTo>
                  <a:lnTo>
                    <a:pt x="0" y="866"/>
                  </a:lnTo>
                </a:path>
              </a:pathLst>
            </a:custGeom>
            <a:noFill/>
            <a:ln w="21000" cap="rnd" cmpd="sng">
              <a:solidFill>
                <a:srgbClr val="713C23"/>
              </a:solidFill>
              <a:prstDash val="solid"/>
              <a:miter/>
              <a:headEnd type="none" w="med" len="med"/>
              <a:tailEnd type="none" w="med" len="med"/>
            </a:ln>
          </p:spPr>
          <p:txBody>
            <a:bodyPr lIns="91425" tIns="91425" rIns="91425" bIns="91425" anchor="ctr" anchorCtr="0">
              <a:noAutofit/>
            </a:bodyPr>
            <a:lstStyle/>
            <a:p>
              <a:endParaRPr/>
            </a:p>
          </p:txBody>
        </p:sp>
        <p:sp>
          <p:nvSpPr>
            <p:cNvPr id="667" name="Shape 667"/>
            <p:cNvSpPr/>
            <p:nvPr/>
          </p:nvSpPr>
          <p:spPr>
            <a:xfrm>
              <a:off x="884775" y="857050"/>
              <a:ext cx="110125" cy="21675"/>
            </a:xfrm>
            <a:custGeom>
              <a:avLst/>
              <a:gdLst/>
              <a:ahLst/>
              <a:cxnLst/>
              <a:rect l="0" t="0" r="0" b="0"/>
              <a:pathLst>
                <a:path w="4405" h="867" fill="none" extrusionOk="0">
                  <a:moveTo>
                    <a:pt x="4405" y="866"/>
                  </a:moveTo>
                  <a:lnTo>
                    <a:pt x="4175" y="662"/>
                  </a:lnTo>
                  <a:lnTo>
                    <a:pt x="3641" y="306"/>
                  </a:lnTo>
                  <a:lnTo>
                    <a:pt x="2801" y="1"/>
                  </a:lnTo>
                  <a:lnTo>
                    <a:pt x="1604" y="1"/>
                  </a:lnTo>
                  <a:lnTo>
                    <a:pt x="738" y="306"/>
                  </a:lnTo>
                  <a:lnTo>
                    <a:pt x="229" y="662"/>
                  </a:lnTo>
                  <a:lnTo>
                    <a:pt x="0" y="866"/>
                  </a:lnTo>
                </a:path>
              </a:pathLst>
            </a:custGeom>
            <a:noFill/>
            <a:ln w="21000" cap="rnd" cmpd="sng">
              <a:solidFill>
                <a:srgbClr val="713C23"/>
              </a:solidFill>
              <a:prstDash val="solid"/>
              <a:miter/>
              <a:headEnd type="none" w="med" len="med"/>
              <a:tailEnd type="none" w="med" len="med"/>
            </a:ln>
          </p:spPr>
          <p:txBody>
            <a:bodyPr lIns="91425" tIns="91425" rIns="91425" bIns="91425" anchor="ctr" anchorCtr="0">
              <a:noAutofit/>
            </a:bodyPr>
            <a:lstStyle/>
            <a:p>
              <a:endParaRPr/>
            </a:p>
          </p:txBody>
        </p:sp>
        <p:sp>
          <p:nvSpPr>
            <p:cNvPr id="668" name="Shape 668"/>
            <p:cNvSpPr/>
            <p:nvPr/>
          </p:nvSpPr>
          <p:spPr>
            <a:xfrm>
              <a:off x="697650" y="1161925"/>
              <a:ext cx="123500" cy="35650"/>
            </a:xfrm>
            <a:custGeom>
              <a:avLst/>
              <a:gdLst/>
              <a:ahLst/>
              <a:cxnLst/>
              <a:rect l="0" t="0" r="0" b="0"/>
              <a:pathLst>
                <a:path w="4940" h="1426" fill="none" extrusionOk="0">
                  <a:moveTo>
                    <a:pt x="0" y="0"/>
                  </a:moveTo>
                  <a:lnTo>
                    <a:pt x="128" y="306"/>
                  </a:lnTo>
                  <a:lnTo>
                    <a:pt x="611" y="815"/>
                  </a:lnTo>
                  <a:lnTo>
                    <a:pt x="1248" y="1197"/>
                  </a:lnTo>
                  <a:lnTo>
                    <a:pt x="2037" y="1426"/>
                  </a:lnTo>
                  <a:lnTo>
                    <a:pt x="2470" y="1426"/>
                  </a:lnTo>
                  <a:lnTo>
                    <a:pt x="2903" y="1426"/>
                  </a:lnTo>
                  <a:lnTo>
                    <a:pt x="3666" y="1222"/>
                  </a:lnTo>
                  <a:lnTo>
                    <a:pt x="4303" y="840"/>
                  </a:lnTo>
                  <a:lnTo>
                    <a:pt x="4787" y="331"/>
                  </a:lnTo>
                  <a:lnTo>
                    <a:pt x="4939" y="26"/>
                  </a:lnTo>
                </a:path>
              </a:pathLst>
            </a:custGeom>
            <a:noFill/>
            <a:ln w="21000" cap="rnd" cmpd="sng">
              <a:solidFill>
                <a:srgbClr val="AE4C3F"/>
              </a:solidFill>
              <a:prstDash val="solid"/>
              <a:miter/>
              <a:headEnd type="none" w="med" len="med"/>
              <a:tailEnd type="none" w="med" len="med"/>
            </a:ln>
          </p:spPr>
          <p:txBody>
            <a:bodyPr lIns="91425" tIns="91425" rIns="91425" bIns="91425" anchor="ctr" anchorCtr="0">
              <a:noAutofit/>
            </a:bodyPr>
            <a:lstStyle/>
            <a:p>
              <a:endParaRPr/>
            </a:p>
          </p:txBody>
        </p:sp>
        <p:sp>
          <p:nvSpPr>
            <p:cNvPr id="669" name="Shape 669"/>
            <p:cNvSpPr/>
            <p:nvPr/>
          </p:nvSpPr>
          <p:spPr>
            <a:xfrm>
              <a:off x="1280650" y="970350"/>
              <a:ext cx="357075" cy="585575"/>
            </a:xfrm>
            <a:custGeom>
              <a:avLst/>
              <a:gdLst/>
              <a:ahLst/>
              <a:cxnLst/>
              <a:rect l="0" t="0" r="0" b="0"/>
              <a:pathLst>
                <a:path w="14283" h="23423" extrusionOk="0">
                  <a:moveTo>
                    <a:pt x="9217" y="0"/>
                  </a:moveTo>
                  <a:lnTo>
                    <a:pt x="8784" y="77"/>
                  </a:lnTo>
                  <a:lnTo>
                    <a:pt x="8427" y="357"/>
                  </a:lnTo>
                  <a:lnTo>
                    <a:pt x="8173" y="738"/>
                  </a:lnTo>
                  <a:lnTo>
                    <a:pt x="8096" y="993"/>
                  </a:lnTo>
                  <a:lnTo>
                    <a:pt x="6365" y="8529"/>
                  </a:lnTo>
                  <a:lnTo>
                    <a:pt x="6060" y="8453"/>
                  </a:lnTo>
                  <a:lnTo>
                    <a:pt x="7587" y="1757"/>
                  </a:lnTo>
                  <a:lnTo>
                    <a:pt x="7638" y="1502"/>
                  </a:lnTo>
                  <a:lnTo>
                    <a:pt x="7587" y="1019"/>
                  </a:lnTo>
                  <a:lnTo>
                    <a:pt x="7384" y="637"/>
                  </a:lnTo>
                  <a:lnTo>
                    <a:pt x="7027" y="357"/>
                  </a:lnTo>
                  <a:lnTo>
                    <a:pt x="6824" y="280"/>
                  </a:lnTo>
                  <a:lnTo>
                    <a:pt x="6620" y="255"/>
                  </a:lnTo>
                  <a:lnTo>
                    <a:pt x="6187" y="357"/>
                  </a:lnTo>
                  <a:lnTo>
                    <a:pt x="5831" y="611"/>
                  </a:lnTo>
                  <a:lnTo>
                    <a:pt x="5576" y="1019"/>
                  </a:lnTo>
                  <a:lnTo>
                    <a:pt x="5500" y="1273"/>
                  </a:lnTo>
                  <a:lnTo>
                    <a:pt x="3387" y="10413"/>
                  </a:lnTo>
                  <a:lnTo>
                    <a:pt x="3157" y="9547"/>
                  </a:lnTo>
                  <a:lnTo>
                    <a:pt x="2648" y="8172"/>
                  </a:lnTo>
                  <a:lnTo>
                    <a:pt x="2139" y="7205"/>
                  </a:lnTo>
                  <a:lnTo>
                    <a:pt x="1630" y="6594"/>
                  </a:lnTo>
                  <a:lnTo>
                    <a:pt x="968" y="6110"/>
                  </a:lnTo>
                  <a:lnTo>
                    <a:pt x="408" y="6034"/>
                  </a:lnTo>
                  <a:lnTo>
                    <a:pt x="332" y="6059"/>
                  </a:lnTo>
                  <a:lnTo>
                    <a:pt x="179" y="6136"/>
                  </a:lnTo>
                  <a:lnTo>
                    <a:pt x="1" y="6441"/>
                  </a:lnTo>
                  <a:lnTo>
                    <a:pt x="1" y="6950"/>
                  </a:lnTo>
                  <a:lnTo>
                    <a:pt x="51" y="7052"/>
                  </a:lnTo>
                  <a:lnTo>
                    <a:pt x="561" y="9980"/>
                  </a:lnTo>
                  <a:lnTo>
                    <a:pt x="1172" y="13493"/>
                  </a:lnTo>
                  <a:lnTo>
                    <a:pt x="1223" y="13875"/>
                  </a:lnTo>
                  <a:lnTo>
                    <a:pt x="1426" y="14537"/>
                  </a:lnTo>
                  <a:lnTo>
                    <a:pt x="1910" y="15301"/>
                  </a:lnTo>
                  <a:lnTo>
                    <a:pt x="2954" y="16116"/>
                  </a:lnTo>
                  <a:lnTo>
                    <a:pt x="3183" y="16192"/>
                  </a:lnTo>
                  <a:lnTo>
                    <a:pt x="1859" y="21844"/>
                  </a:lnTo>
                  <a:lnTo>
                    <a:pt x="8809" y="23422"/>
                  </a:lnTo>
                  <a:lnTo>
                    <a:pt x="10159" y="17669"/>
                  </a:lnTo>
                  <a:lnTo>
                    <a:pt x="10286" y="17694"/>
                  </a:lnTo>
                  <a:lnTo>
                    <a:pt x="10719" y="17592"/>
                  </a:lnTo>
                  <a:lnTo>
                    <a:pt x="11228" y="17312"/>
                  </a:lnTo>
                  <a:lnTo>
                    <a:pt x="11635" y="16778"/>
                  </a:lnTo>
                  <a:lnTo>
                    <a:pt x="11763" y="16396"/>
                  </a:lnTo>
                  <a:lnTo>
                    <a:pt x="12094" y="14944"/>
                  </a:lnTo>
                  <a:lnTo>
                    <a:pt x="12832" y="11737"/>
                  </a:lnTo>
                  <a:lnTo>
                    <a:pt x="13086" y="10617"/>
                  </a:lnTo>
                  <a:lnTo>
                    <a:pt x="13214" y="10107"/>
                  </a:lnTo>
                  <a:lnTo>
                    <a:pt x="14232" y="5627"/>
                  </a:lnTo>
                  <a:lnTo>
                    <a:pt x="14283" y="5397"/>
                  </a:lnTo>
                  <a:lnTo>
                    <a:pt x="14232" y="4965"/>
                  </a:lnTo>
                  <a:lnTo>
                    <a:pt x="14028" y="4608"/>
                  </a:lnTo>
                  <a:lnTo>
                    <a:pt x="13723" y="4354"/>
                  </a:lnTo>
                  <a:lnTo>
                    <a:pt x="13519" y="4277"/>
                  </a:lnTo>
                  <a:lnTo>
                    <a:pt x="13341" y="4252"/>
                  </a:lnTo>
                  <a:lnTo>
                    <a:pt x="12934" y="4354"/>
                  </a:lnTo>
                  <a:lnTo>
                    <a:pt x="12603" y="4583"/>
                  </a:lnTo>
                  <a:lnTo>
                    <a:pt x="12374" y="4965"/>
                  </a:lnTo>
                  <a:lnTo>
                    <a:pt x="12297" y="5194"/>
                  </a:lnTo>
                  <a:lnTo>
                    <a:pt x="11253" y="9649"/>
                  </a:lnTo>
                  <a:lnTo>
                    <a:pt x="10872" y="9573"/>
                  </a:lnTo>
                  <a:lnTo>
                    <a:pt x="12323" y="3284"/>
                  </a:lnTo>
                  <a:lnTo>
                    <a:pt x="12374" y="3030"/>
                  </a:lnTo>
                  <a:lnTo>
                    <a:pt x="12323" y="2546"/>
                  </a:lnTo>
                  <a:lnTo>
                    <a:pt x="12094" y="2164"/>
                  </a:lnTo>
                  <a:lnTo>
                    <a:pt x="11763" y="1884"/>
                  </a:lnTo>
                  <a:lnTo>
                    <a:pt x="11559" y="1808"/>
                  </a:lnTo>
                  <a:lnTo>
                    <a:pt x="11330" y="1782"/>
                  </a:lnTo>
                  <a:lnTo>
                    <a:pt x="10922" y="1884"/>
                  </a:lnTo>
                  <a:lnTo>
                    <a:pt x="10566" y="2139"/>
                  </a:lnTo>
                  <a:lnTo>
                    <a:pt x="10286" y="2546"/>
                  </a:lnTo>
                  <a:lnTo>
                    <a:pt x="10235" y="2801"/>
                  </a:lnTo>
                  <a:lnTo>
                    <a:pt x="8784" y="9089"/>
                  </a:lnTo>
                  <a:lnTo>
                    <a:pt x="8478" y="9013"/>
                  </a:lnTo>
                  <a:lnTo>
                    <a:pt x="10210" y="1477"/>
                  </a:lnTo>
                  <a:lnTo>
                    <a:pt x="10235" y="1222"/>
                  </a:lnTo>
                  <a:lnTo>
                    <a:pt x="10184" y="764"/>
                  </a:lnTo>
                  <a:lnTo>
                    <a:pt x="9980" y="357"/>
                  </a:lnTo>
                  <a:lnTo>
                    <a:pt x="9649" y="77"/>
                  </a:lnTo>
                  <a:lnTo>
                    <a:pt x="9420" y="26"/>
                  </a:lnTo>
                  <a:lnTo>
                    <a:pt x="9217" y="0"/>
                  </a:lnTo>
                  <a:close/>
                </a:path>
              </a:pathLst>
            </a:custGeom>
            <a:solidFill>
              <a:srgbClr val="C08A70"/>
            </a:solidFill>
            <a:ln>
              <a:noFill/>
            </a:ln>
          </p:spPr>
          <p:txBody>
            <a:bodyPr lIns="91425" tIns="91425" rIns="91425" bIns="91425" anchor="ctr" anchorCtr="0">
              <a:noAutofit/>
            </a:bodyPr>
            <a:lstStyle/>
            <a:p>
              <a:endParaRPr/>
            </a:p>
          </p:txBody>
        </p:sp>
        <p:sp>
          <p:nvSpPr>
            <p:cNvPr id="670" name="Shape 670"/>
            <p:cNvSpPr/>
            <p:nvPr/>
          </p:nvSpPr>
          <p:spPr>
            <a:xfrm>
              <a:off x="1365300" y="1230025"/>
              <a:ext cx="25" cy="25"/>
            </a:xfrm>
            <a:custGeom>
              <a:avLst/>
              <a:gdLst/>
              <a:ahLst/>
              <a:cxnLst/>
              <a:rect l="0" t="0" r="0" b="0"/>
              <a:pathLst>
                <a:path w="1" h="1" extrusionOk="0">
                  <a:moveTo>
                    <a:pt x="1" y="0"/>
                  </a:moveTo>
                  <a:lnTo>
                    <a:pt x="1" y="0"/>
                  </a:lnTo>
                  <a:lnTo>
                    <a:pt x="1" y="0"/>
                  </a:lnTo>
                  <a:lnTo>
                    <a:pt x="1" y="0"/>
                  </a:lnTo>
                  <a:lnTo>
                    <a:pt x="1" y="0"/>
                  </a:lnTo>
                  <a:close/>
                </a:path>
              </a:pathLst>
            </a:custGeom>
            <a:solidFill>
              <a:srgbClr val="CFA47F"/>
            </a:solidFill>
            <a:ln>
              <a:noFill/>
            </a:ln>
          </p:spPr>
          <p:txBody>
            <a:bodyPr lIns="91425" tIns="91425" rIns="91425" bIns="91425" anchor="ctr" anchorCtr="0">
              <a:noAutofit/>
            </a:bodyPr>
            <a:lstStyle/>
            <a:p>
              <a:endParaRPr/>
            </a:p>
          </p:txBody>
        </p:sp>
        <p:sp>
          <p:nvSpPr>
            <p:cNvPr id="671" name="Shape 671"/>
            <p:cNvSpPr/>
            <p:nvPr/>
          </p:nvSpPr>
          <p:spPr>
            <a:xfrm>
              <a:off x="1398400" y="1174650"/>
              <a:ext cx="190975" cy="55400"/>
            </a:xfrm>
            <a:custGeom>
              <a:avLst/>
              <a:gdLst/>
              <a:ahLst/>
              <a:cxnLst/>
              <a:rect l="0" t="0" r="0" b="0"/>
              <a:pathLst>
                <a:path w="7639" h="2216" extrusionOk="0">
                  <a:moveTo>
                    <a:pt x="102" y="0"/>
                  </a:moveTo>
                  <a:lnTo>
                    <a:pt x="0" y="484"/>
                  </a:lnTo>
                  <a:lnTo>
                    <a:pt x="7536" y="2215"/>
                  </a:lnTo>
                  <a:lnTo>
                    <a:pt x="7638" y="1732"/>
                  </a:lnTo>
                  <a:lnTo>
                    <a:pt x="6569" y="1477"/>
                  </a:lnTo>
                  <a:lnTo>
                    <a:pt x="6543" y="1477"/>
                  </a:lnTo>
                  <a:lnTo>
                    <a:pt x="6162" y="1401"/>
                  </a:lnTo>
                  <a:lnTo>
                    <a:pt x="4074" y="917"/>
                  </a:lnTo>
                  <a:lnTo>
                    <a:pt x="3768" y="841"/>
                  </a:lnTo>
                  <a:lnTo>
                    <a:pt x="1655" y="357"/>
                  </a:lnTo>
                  <a:lnTo>
                    <a:pt x="1350" y="281"/>
                  </a:lnTo>
                  <a:lnTo>
                    <a:pt x="102" y="0"/>
                  </a:lnTo>
                  <a:close/>
                </a:path>
              </a:pathLst>
            </a:custGeom>
            <a:solidFill>
              <a:srgbClr val="A06A5A"/>
            </a:solidFill>
            <a:ln>
              <a:noFill/>
            </a:ln>
          </p:spPr>
          <p:txBody>
            <a:bodyPr lIns="91425" tIns="91425" rIns="91425" bIns="91425" anchor="ctr" anchorCtr="0">
              <a:noAutofit/>
            </a:bodyPr>
            <a:lstStyle/>
            <a:p>
              <a:endParaRPr/>
            </a:p>
          </p:txBody>
        </p:sp>
        <p:sp>
          <p:nvSpPr>
            <p:cNvPr id="672" name="Shape 672"/>
            <p:cNvSpPr/>
            <p:nvPr/>
          </p:nvSpPr>
          <p:spPr>
            <a:xfrm>
              <a:off x="1365300" y="1223650"/>
              <a:ext cx="105675" cy="159150"/>
            </a:xfrm>
            <a:custGeom>
              <a:avLst/>
              <a:gdLst/>
              <a:ahLst/>
              <a:cxnLst/>
              <a:rect l="0" t="0" r="0" b="0"/>
              <a:pathLst>
                <a:path w="4227" h="6366" extrusionOk="0">
                  <a:moveTo>
                    <a:pt x="77" y="1"/>
                  </a:moveTo>
                  <a:lnTo>
                    <a:pt x="52" y="26"/>
                  </a:lnTo>
                  <a:lnTo>
                    <a:pt x="1" y="255"/>
                  </a:lnTo>
                  <a:lnTo>
                    <a:pt x="230" y="306"/>
                  </a:lnTo>
                  <a:lnTo>
                    <a:pt x="1121" y="612"/>
                  </a:lnTo>
                  <a:lnTo>
                    <a:pt x="1859" y="1019"/>
                  </a:lnTo>
                  <a:lnTo>
                    <a:pt x="2597" y="1656"/>
                  </a:lnTo>
                  <a:lnTo>
                    <a:pt x="3259" y="2572"/>
                  </a:lnTo>
                  <a:lnTo>
                    <a:pt x="3718" y="3794"/>
                  </a:lnTo>
                  <a:lnTo>
                    <a:pt x="3896" y="5347"/>
                  </a:lnTo>
                  <a:lnTo>
                    <a:pt x="3819" y="6315"/>
                  </a:lnTo>
                  <a:lnTo>
                    <a:pt x="4099" y="6365"/>
                  </a:lnTo>
                  <a:lnTo>
                    <a:pt x="4150" y="6213"/>
                  </a:lnTo>
                  <a:lnTo>
                    <a:pt x="4227" y="5118"/>
                  </a:lnTo>
                  <a:lnTo>
                    <a:pt x="4176" y="4125"/>
                  </a:lnTo>
                  <a:lnTo>
                    <a:pt x="3896" y="3005"/>
                  </a:lnTo>
                  <a:lnTo>
                    <a:pt x="3336" y="1936"/>
                  </a:lnTo>
                  <a:lnTo>
                    <a:pt x="2394" y="968"/>
                  </a:lnTo>
                  <a:lnTo>
                    <a:pt x="1375" y="383"/>
                  </a:lnTo>
                  <a:lnTo>
                    <a:pt x="535" y="103"/>
                  </a:lnTo>
                  <a:lnTo>
                    <a:pt x="77" y="1"/>
                  </a:lnTo>
                  <a:close/>
                </a:path>
              </a:pathLst>
            </a:custGeom>
            <a:solidFill>
              <a:srgbClr val="A06A5A"/>
            </a:solidFill>
            <a:ln>
              <a:noFill/>
            </a:ln>
          </p:spPr>
          <p:txBody>
            <a:bodyPr lIns="91425" tIns="91425" rIns="91425" bIns="91425" anchor="ctr" anchorCtr="0">
              <a:noAutofit/>
            </a:bodyPr>
            <a:lstStyle/>
            <a:p>
              <a:endParaRPr/>
            </a:p>
          </p:txBody>
        </p:sp>
        <p:sp>
          <p:nvSpPr>
            <p:cNvPr id="673" name="Shape 673"/>
            <p:cNvSpPr/>
            <p:nvPr/>
          </p:nvSpPr>
          <p:spPr>
            <a:xfrm>
              <a:off x="1343025" y="1403775"/>
              <a:ext cx="183975" cy="84675"/>
            </a:xfrm>
            <a:custGeom>
              <a:avLst/>
              <a:gdLst/>
              <a:ahLst/>
              <a:cxnLst/>
              <a:rect l="0" t="0" r="0" b="0"/>
              <a:pathLst>
                <a:path w="7359" h="3387" extrusionOk="0">
                  <a:moveTo>
                    <a:pt x="408" y="1"/>
                  </a:moveTo>
                  <a:lnTo>
                    <a:pt x="1" y="1783"/>
                  </a:lnTo>
                  <a:lnTo>
                    <a:pt x="6951" y="3387"/>
                  </a:lnTo>
                  <a:lnTo>
                    <a:pt x="7358" y="1605"/>
                  </a:lnTo>
                  <a:lnTo>
                    <a:pt x="408" y="1"/>
                  </a:lnTo>
                  <a:close/>
                </a:path>
              </a:pathLst>
            </a:custGeom>
            <a:solidFill>
              <a:srgbClr val="A06A5A"/>
            </a:solidFill>
            <a:ln>
              <a:noFill/>
            </a:ln>
          </p:spPr>
          <p:txBody>
            <a:bodyPr lIns="91425" tIns="91425" rIns="91425" bIns="91425" anchor="ctr" anchorCtr="0">
              <a:noAutofit/>
            </a:bodyPr>
            <a:lstStyle/>
            <a:p>
              <a:endParaRPr/>
            </a:p>
          </p:txBody>
        </p:sp>
        <p:sp>
          <p:nvSpPr>
            <p:cNvPr id="674" name="Shape 674"/>
            <p:cNvSpPr/>
            <p:nvPr/>
          </p:nvSpPr>
          <p:spPr>
            <a:xfrm>
              <a:off x="1303575" y="1425425"/>
              <a:ext cx="237425" cy="100575"/>
            </a:xfrm>
            <a:custGeom>
              <a:avLst/>
              <a:gdLst/>
              <a:ahLst/>
              <a:cxnLst/>
              <a:rect l="0" t="0" r="0" b="0"/>
              <a:pathLst>
                <a:path w="9497" h="4023" extrusionOk="0">
                  <a:moveTo>
                    <a:pt x="433" y="0"/>
                  </a:moveTo>
                  <a:lnTo>
                    <a:pt x="0" y="1935"/>
                  </a:lnTo>
                  <a:lnTo>
                    <a:pt x="9063" y="4023"/>
                  </a:lnTo>
                  <a:lnTo>
                    <a:pt x="9496" y="2113"/>
                  </a:lnTo>
                  <a:lnTo>
                    <a:pt x="433" y="0"/>
                  </a:lnTo>
                  <a:close/>
                </a:path>
              </a:pathLst>
            </a:custGeom>
            <a:solidFill>
              <a:srgbClr val="52C5BF"/>
            </a:solidFill>
            <a:ln>
              <a:noFill/>
            </a:ln>
          </p:spPr>
          <p:txBody>
            <a:bodyPr lIns="91425" tIns="91425" rIns="91425" bIns="91425" anchor="ctr" anchorCtr="0">
              <a:noAutofit/>
            </a:bodyPr>
            <a:lstStyle/>
            <a:p>
              <a:endParaRPr/>
            </a:p>
          </p:txBody>
        </p:sp>
        <p:sp>
          <p:nvSpPr>
            <p:cNvPr id="675" name="Shape 675"/>
            <p:cNvSpPr/>
            <p:nvPr/>
          </p:nvSpPr>
          <p:spPr>
            <a:xfrm>
              <a:off x="1281300" y="1463600"/>
              <a:ext cx="251425" cy="105675"/>
            </a:xfrm>
            <a:custGeom>
              <a:avLst/>
              <a:gdLst/>
              <a:ahLst/>
              <a:cxnLst/>
              <a:rect l="0" t="0" r="0" b="0"/>
              <a:pathLst>
                <a:path w="10057" h="4227" extrusionOk="0">
                  <a:moveTo>
                    <a:pt x="967" y="1"/>
                  </a:moveTo>
                  <a:lnTo>
                    <a:pt x="0" y="4227"/>
                  </a:lnTo>
                  <a:lnTo>
                    <a:pt x="9547" y="4227"/>
                  </a:lnTo>
                  <a:lnTo>
                    <a:pt x="10056" y="2088"/>
                  </a:lnTo>
                  <a:lnTo>
                    <a:pt x="967" y="1"/>
                  </a:lnTo>
                  <a:close/>
                </a:path>
              </a:pathLst>
            </a:custGeom>
            <a:solidFill>
              <a:srgbClr val="419C9F"/>
            </a:solidFill>
            <a:ln>
              <a:noFill/>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74302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86D98-0B9B-4C4E-A25F-64BA4C5DBB94}"/>
              </a:ext>
            </a:extLst>
          </p:cNvPr>
          <p:cNvSpPr>
            <a:spLocks noGrp="1"/>
          </p:cNvSpPr>
          <p:nvPr>
            <p:ph type="ctrTitle"/>
          </p:nvPr>
        </p:nvSpPr>
        <p:spPr>
          <a:xfrm>
            <a:off x="578276" y="692696"/>
            <a:ext cx="5984279" cy="1810147"/>
          </a:xfrm>
        </p:spPr>
        <p:txBody>
          <a:bodyPr>
            <a:normAutofit fontScale="90000"/>
          </a:bodyPr>
          <a:lstStyle/>
          <a:p>
            <a:pPr algn="l"/>
            <a:r>
              <a:rPr lang="id-ID" dirty="0">
                <a:latin typeface="Berlin Sans FB Demi" panose="020E0802020502020306" pitchFamily="34" charset="0"/>
              </a:rPr>
              <a:t>Group or interpersonal-Level Variables</a:t>
            </a:r>
            <a:endParaRPr lang="en-US" dirty="0">
              <a:latin typeface="Berlin Sans FB Demi" panose="020E0802020502020306" pitchFamily="34" charset="0"/>
            </a:endParaRPr>
          </a:p>
        </p:txBody>
      </p:sp>
      <p:pic>
        <p:nvPicPr>
          <p:cNvPr id="3" name="Picture 2">
            <a:extLst>
              <a:ext uri="{FF2B5EF4-FFF2-40B4-BE49-F238E27FC236}">
                <a16:creationId xmlns:a16="http://schemas.microsoft.com/office/drawing/2014/main" id="{6974706D-549F-4347-B5BA-288D0CCBBE03}"/>
              </a:ext>
            </a:extLst>
          </p:cNvPr>
          <p:cNvPicPr>
            <a:picLocks noChangeAspect="1"/>
          </p:cNvPicPr>
          <p:nvPr/>
        </p:nvPicPr>
        <p:blipFill>
          <a:blip r:embed="rId2" cstate="print"/>
          <a:stretch>
            <a:fillRect/>
          </a:stretch>
        </p:blipFill>
        <p:spPr>
          <a:xfrm>
            <a:off x="395535" y="2996952"/>
            <a:ext cx="5126565" cy="2736304"/>
          </a:xfrm>
          <a:prstGeom prst="rect">
            <a:avLst/>
          </a:prstGeom>
        </p:spPr>
      </p:pic>
    </p:spTree>
    <p:extLst>
      <p:ext uri="{BB962C8B-B14F-4D97-AF65-F5344CB8AC3E}">
        <p14:creationId xmlns:p14="http://schemas.microsoft.com/office/powerpoint/2010/main" val="342948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ABF9E-9B82-4C13-8452-952BD74F6DC7}"/>
              </a:ext>
            </a:extLst>
          </p:cNvPr>
          <p:cNvSpPr>
            <a:spLocks noGrp="1"/>
          </p:cNvSpPr>
          <p:nvPr>
            <p:ph idx="1"/>
          </p:nvPr>
        </p:nvSpPr>
        <p:spPr>
          <a:xfrm>
            <a:off x="179512" y="188640"/>
            <a:ext cx="7726356" cy="3025080"/>
          </a:xfrm>
        </p:spPr>
        <p:txBody>
          <a:bodyPr>
            <a:normAutofit fontScale="55000" lnSpcReduction="20000"/>
          </a:bodyPr>
          <a:lstStyle/>
          <a:p>
            <a:pPr>
              <a:lnSpc>
                <a:spcPct val="170000"/>
              </a:lnSpc>
            </a:pPr>
            <a:r>
              <a:rPr lang="en-US" dirty="0" err="1">
                <a:latin typeface="Berlin Sans FB" panose="020E0602020502020306" pitchFamily="34" charset="0"/>
              </a:rPr>
              <a:t>Pengusaha</a:t>
            </a:r>
            <a:r>
              <a:rPr lang="en-US" dirty="0">
                <a:latin typeface="Berlin Sans FB" panose="020E0602020502020306" pitchFamily="34" charset="0"/>
              </a:rPr>
              <a:t> </a:t>
            </a:r>
            <a:r>
              <a:rPr lang="en-US" dirty="0" err="1">
                <a:latin typeface="Berlin Sans FB" panose="020E0602020502020306" pitchFamily="34" charset="0"/>
              </a:rPr>
              <a:t>umumnya</a:t>
            </a:r>
            <a:r>
              <a:rPr lang="en-US" dirty="0">
                <a:latin typeface="Berlin Sans FB" panose="020E0602020502020306" pitchFamily="34" charset="0"/>
              </a:rPr>
              <a:t> </a:t>
            </a:r>
            <a:r>
              <a:rPr lang="en-US" dirty="0" err="1">
                <a:latin typeface="Berlin Sans FB" panose="020E0602020502020306" pitchFamily="34" charset="0"/>
              </a:rPr>
              <a:t>mendeskripsikan</a:t>
            </a:r>
            <a:r>
              <a:rPr lang="en-US" dirty="0">
                <a:latin typeface="Berlin Sans FB" panose="020E0602020502020306" pitchFamily="34" charset="0"/>
              </a:rPr>
              <a:t> ide </a:t>
            </a:r>
            <a:r>
              <a:rPr lang="en-US" dirty="0" err="1">
                <a:latin typeface="Berlin Sans FB" panose="020E0602020502020306" pitchFamily="34" charset="0"/>
              </a:rPr>
              <a:t>mereka</a:t>
            </a:r>
            <a:r>
              <a:rPr lang="en-US" dirty="0">
                <a:latin typeface="Berlin Sans FB" panose="020E0602020502020306" pitchFamily="34" charset="0"/>
              </a:rPr>
              <a:t> </a:t>
            </a:r>
            <a:r>
              <a:rPr lang="en-US" dirty="0" err="1">
                <a:latin typeface="Berlin Sans FB" panose="020E0602020502020306" pitchFamily="34" charset="0"/>
              </a:rPr>
              <a:t>dalam</a:t>
            </a:r>
            <a:r>
              <a:rPr lang="en-US" dirty="0">
                <a:latin typeface="Berlin Sans FB" panose="020E0602020502020306" pitchFamily="34" charset="0"/>
              </a:rPr>
              <a:t> </a:t>
            </a:r>
            <a:r>
              <a:rPr lang="en-US" dirty="0" err="1">
                <a:latin typeface="Berlin Sans FB" panose="020E0602020502020306" pitchFamily="34" charset="0"/>
              </a:rPr>
              <a:t>pembuatan</a:t>
            </a:r>
            <a:r>
              <a:rPr lang="en-US" dirty="0">
                <a:latin typeface="Berlin Sans FB" panose="020E0602020502020306" pitchFamily="34" charset="0"/>
              </a:rPr>
              <a:t> </a:t>
            </a:r>
            <a:r>
              <a:rPr lang="en-US" dirty="0" err="1">
                <a:latin typeface="Berlin Sans FB" panose="020E0602020502020306" pitchFamily="34" charset="0"/>
              </a:rPr>
              <a:t>produk</a:t>
            </a:r>
            <a:r>
              <a:rPr lang="en-US" dirty="0">
                <a:latin typeface="Berlin Sans FB" panose="020E0602020502020306" pitchFamily="34" charset="0"/>
              </a:rPr>
              <a:t>/</a:t>
            </a:r>
            <a:r>
              <a:rPr lang="en-US" dirty="0" err="1">
                <a:latin typeface="Berlin Sans FB" panose="020E0602020502020306" pitchFamily="34" charset="0"/>
              </a:rPr>
              <a:t>pelayanan</a:t>
            </a:r>
            <a:r>
              <a:rPr lang="en-US" dirty="0">
                <a:latin typeface="Berlin Sans FB" panose="020E0602020502020306" pitchFamily="34" charset="0"/>
              </a:rPr>
              <a:t>/</a:t>
            </a:r>
            <a:r>
              <a:rPr lang="en-US" dirty="0" err="1">
                <a:latin typeface="Berlin Sans FB" panose="020E0602020502020306" pitchFamily="34" charset="0"/>
              </a:rPr>
              <a:t>pasar</a:t>
            </a:r>
            <a:r>
              <a:rPr lang="en-US" dirty="0">
                <a:latin typeface="Berlin Sans FB" panose="020E0602020502020306" pitchFamily="34" charset="0"/>
              </a:rPr>
              <a:t> yang </a:t>
            </a:r>
            <a:r>
              <a:rPr lang="en-US" dirty="0" err="1">
                <a:latin typeface="Berlin Sans FB" panose="020E0602020502020306" pitchFamily="34" charset="0"/>
              </a:rPr>
              <a:t>akan</a:t>
            </a:r>
            <a:r>
              <a:rPr lang="en-US" dirty="0">
                <a:latin typeface="Berlin Sans FB" panose="020E0602020502020306" pitchFamily="34" charset="0"/>
              </a:rPr>
              <a:t> </a:t>
            </a:r>
            <a:r>
              <a:rPr lang="en-US" dirty="0" err="1">
                <a:latin typeface="Berlin Sans FB" panose="020E0602020502020306" pitchFamily="34" charset="0"/>
              </a:rPr>
              <a:t>mereka</a:t>
            </a:r>
            <a:r>
              <a:rPr lang="en-US" dirty="0">
                <a:latin typeface="Berlin Sans FB" panose="020E0602020502020306" pitchFamily="34" charset="0"/>
              </a:rPr>
              <a:t> </a:t>
            </a:r>
            <a:r>
              <a:rPr lang="en-US" dirty="0" err="1">
                <a:latin typeface="Berlin Sans FB" panose="020E0602020502020306" pitchFamily="34" charset="0"/>
              </a:rPr>
              <a:t>buat</a:t>
            </a:r>
            <a:r>
              <a:rPr lang="en-US" dirty="0">
                <a:latin typeface="Berlin Sans FB" panose="020E0602020502020306" pitchFamily="34" charset="0"/>
              </a:rPr>
              <a:t> </a:t>
            </a:r>
            <a:r>
              <a:rPr lang="en-US" dirty="0" err="1">
                <a:latin typeface="Berlin Sans FB" panose="020E0602020502020306" pitchFamily="34" charset="0"/>
              </a:rPr>
              <a:t>dan</a:t>
            </a:r>
            <a:r>
              <a:rPr lang="en-US" dirty="0">
                <a:latin typeface="Berlin Sans FB" panose="020E0602020502020306" pitchFamily="34" charset="0"/>
              </a:rPr>
              <a:t> </a:t>
            </a:r>
            <a:r>
              <a:rPr lang="en-US" dirty="0" err="1">
                <a:latin typeface="Berlin Sans FB" panose="020E0602020502020306" pitchFamily="34" charset="0"/>
              </a:rPr>
              <a:t>kemudian</a:t>
            </a:r>
            <a:r>
              <a:rPr lang="en-US" dirty="0">
                <a:latin typeface="Berlin Sans FB" panose="020E0602020502020306" pitchFamily="34" charset="0"/>
              </a:rPr>
              <a:t> </a:t>
            </a:r>
            <a:r>
              <a:rPr lang="en-US" dirty="0" err="1">
                <a:latin typeface="Berlin Sans FB" panose="020E0602020502020306" pitchFamily="34" charset="0"/>
              </a:rPr>
              <a:t>mereka</a:t>
            </a:r>
            <a:r>
              <a:rPr lang="en-US" dirty="0">
                <a:latin typeface="Berlin Sans FB" panose="020E0602020502020306" pitchFamily="34" charset="0"/>
              </a:rPr>
              <a:t> </a:t>
            </a:r>
            <a:r>
              <a:rPr lang="en-US" dirty="0" err="1">
                <a:latin typeface="Berlin Sans FB" panose="020E0602020502020306" pitchFamily="34" charset="0"/>
              </a:rPr>
              <a:t>harus</a:t>
            </a:r>
            <a:r>
              <a:rPr lang="en-US" dirty="0">
                <a:latin typeface="Berlin Sans FB" panose="020E0602020502020306" pitchFamily="34" charset="0"/>
              </a:rPr>
              <a:t> </a:t>
            </a:r>
            <a:r>
              <a:rPr lang="en-US" dirty="0" err="1">
                <a:latin typeface="Berlin Sans FB" panose="020E0602020502020306" pitchFamily="34" charset="0"/>
              </a:rPr>
              <a:t>meyakinkan</a:t>
            </a:r>
            <a:r>
              <a:rPr lang="en-US" dirty="0">
                <a:latin typeface="Berlin Sans FB" panose="020E0602020502020306" pitchFamily="34" charset="0"/>
              </a:rPr>
              <a:t> </a:t>
            </a:r>
            <a:r>
              <a:rPr lang="en-US" dirty="0" err="1">
                <a:latin typeface="Berlin Sans FB" panose="020E0602020502020306" pitchFamily="34" charset="0"/>
              </a:rPr>
              <a:t>dan</a:t>
            </a:r>
            <a:r>
              <a:rPr lang="en-US" dirty="0">
                <a:latin typeface="Berlin Sans FB" panose="020E0602020502020306" pitchFamily="34" charset="0"/>
              </a:rPr>
              <a:t> </a:t>
            </a:r>
            <a:r>
              <a:rPr lang="en-US" dirty="0" err="1">
                <a:latin typeface="Berlin Sans FB" panose="020E0602020502020306" pitchFamily="34" charset="0"/>
              </a:rPr>
              <a:t>memastikan</a:t>
            </a:r>
            <a:r>
              <a:rPr lang="en-US" dirty="0">
                <a:latin typeface="Berlin Sans FB" panose="020E0602020502020306" pitchFamily="34" charset="0"/>
              </a:rPr>
              <a:t> </a:t>
            </a:r>
            <a:r>
              <a:rPr lang="en-US" dirty="0" err="1">
                <a:latin typeface="Berlin Sans FB" panose="020E0602020502020306" pitchFamily="34" charset="0"/>
              </a:rPr>
              <a:t>nilai</a:t>
            </a:r>
            <a:r>
              <a:rPr lang="en-US" dirty="0">
                <a:latin typeface="Berlin Sans FB" panose="020E0602020502020306" pitchFamily="34" charset="0"/>
              </a:rPr>
              <a:t> </a:t>
            </a:r>
            <a:r>
              <a:rPr lang="en-US" dirty="0" err="1">
                <a:latin typeface="Berlin Sans FB" panose="020E0602020502020306" pitchFamily="34" charset="0"/>
              </a:rPr>
              <a:t>dari</a:t>
            </a:r>
            <a:r>
              <a:rPr lang="en-US" dirty="0">
                <a:latin typeface="Berlin Sans FB" panose="020E0602020502020306" pitchFamily="34" charset="0"/>
              </a:rPr>
              <a:t> </a:t>
            </a:r>
            <a:r>
              <a:rPr lang="en-US" dirty="0" err="1">
                <a:latin typeface="Berlin Sans FB" panose="020E0602020502020306" pitchFamily="34" charset="0"/>
              </a:rPr>
              <a:t>konten</a:t>
            </a:r>
            <a:r>
              <a:rPr lang="en-US" dirty="0">
                <a:latin typeface="Berlin Sans FB" panose="020E0602020502020306" pitchFamily="34" charset="0"/>
              </a:rPr>
              <a:t> yang </a:t>
            </a:r>
            <a:r>
              <a:rPr lang="en-US" dirty="0" err="1">
                <a:latin typeface="Berlin Sans FB" panose="020E0602020502020306" pitchFamily="34" charset="0"/>
              </a:rPr>
              <a:t>mereka</a:t>
            </a:r>
            <a:r>
              <a:rPr lang="en-US" dirty="0">
                <a:latin typeface="Berlin Sans FB" panose="020E0602020502020306" pitchFamily="34" charset="0"/>
              </a:rPr>
              <a:t> </a:t>
            </a:r>
            <a:r>
              <a:rPr lang="en-US" dirty="0" err="1">
                <a:latin typeface="Berlin Sans FB" panose="020E0602020502020306" pitchFamily="34" charset="0"/>
              </a:rPr>
              <a:t>buat</a:t>
            </a:r>
            <a:r>
              <a:rPr lang="en-US" dirty="0">
                <a:latin typeface="Berlin Sans FB" panose="020E0602020502020306" pitchFamily="34" charset="0"/>
              </a:rPr>
              <a:t> </a:t>
            </a:r>
            <a:r>
              <a:rPr lang="en-US" dirty="0" err="1">
                <a:latin typeface="Berlin Sans FB" panose="020E0602020502020306" pitchFamily="34" charset="0"/>
              </a:rPr>
              <a:t>tersebut</a:t>
            </a:r>
            <a:r>
              <a:rPr lang="en-US" dirty="0">
                <a:latin typeface="Berlin Sans FB" panose="020E0602020502020306" pitchFamily="34" charset="0"/>
              </a:rPr>
              <a:t> </a:t>
            </a:r>
            <a:r>
              <a:rPr lang="en-US" dirty="0" err="1">
                <a:latin typeface="Berlin Sans FB" panose="020E0602020502020306" pitchFamily="34" charset="0"/>
              </a:rPr>
              <a:t>terhadap</a:t>
            </a:r>
            <a:r>
              <a:rPr lang="en-US" dirty="0">
                <a:latin typeface="Berlin Sans FB" panose="020E0602020502020306" pitchFamily="34" charset="0"/>
              </a:rPr>
              <a:t>  para </a:t>
            </a:r>
            <a:r>
              <a:rPr lang="en-US" dirty="0" err="1">
                <a:latin typeface="Berlin Sans FB" panose="020E0602020502020306" pitchFamily="34" charset="0"/>
              </a:rPr>
              <a:t>pihak</a:t>
            </a:r>
            <a:r>
              <a:rPr lang="en-US" dirty="0">
                <a:latin typeface="Berlin Sans FB" panose="020E0602020502020306" pitchFamily="34" charset="0"/>
              </a:rPr>
              <a:t> internal/</a:t>
            </a:r>
            <a:r>
              <a:rPr lang="en-US" dirty="0" err="1">
                <a:latin typeface="Berlin Sans FB" panose="020E0602020502020306" pitchFamily="34" charset="0"/>
              </a:rPr>
              <a:t>eksternal</a:t>
            </a:r>
            <a:r>
              <a:rPr lang="en-US" dirty="0">
                <a:latin typeface="Berlin Sans FB" panose="020E0602020502020306" pitchFamily="34" charset="0"/>
              </a:rPr>
              <a:t> </a:t>
            </a:r>
            <a:r>
              <a:rPr lang="en-US" dirty="0" err="1">
                <a:latin typeface="Berlin Sans FB" panose="020E0602020502020306" pitchFamily="34" charset="0"/>
              </a:rPr>
              <a:t>hingga</a:t>
            </a:r>
            <a:r>
              <a:rPr lang="en-US" dirty="0">
                <a:latin typeface="Berlin Sans FB" panose="020E0602020502020306" pitchFamily="34" charset="0"/>
              </a:rPr>
              <a:t> </a:t>
            </a:r>
            <a:r>
              <a:rPr lang="en-US" dirty="0" err="1">
                <a:latin typeface="Berlin Sans FB" panose="020E0602020502020306" pitchFamily="34" charset="0"/>
              </a:rPr>
              <a:t>tahap</a:t>
            </a:r>
            <a:r>
              <a:rPr lang="en-US" dirty="0">
                <a:latin typeface="Berlin Sans FB" panose="020E0602020502020306" pitchFamily="34" charset="0"/>
              </a:rPr>
              <a:t> </a:t>
            </a:r>
            <a:r>
              <a:rPr lang="en-US" dirty="0" err="1">
                <a:latin typeface="Berlin Sans FB" panose="020E0602020502020306" pitchFamily="34" charset="0"/>
              </a:rPr>
              <a:t>peluncuran</a:t>
            </a:r>
            <a:r>
              <a:rPr lang="en-US" dirty="0">
                <a:latin typeface="Berlin Sans FB" panose="020E0602020502020306" pitchFamily="34" charset="0"/>
              </a:rPr>
              <a:t>, Agar </a:t>
            </a:r>
            <a:r>
              <a:rPr lang="en-US" dirty="0" err="1">
                <a:latin typeface="Berlin Sans FB" panose="020E0602020502020306" pitchFamily="34" charset="0"/>
              </a:rPr>
              <a:t>bisa</a:t>
            </a:r>
            <a:r>
              <a:rPr lang="en-US" dirty="0">
                <a:latin typeface="Berlin Sans FB" panose="020E0602020502020306" pitchFamily="34" charset="0"/>
              </a:rPr>
              <a:t> </a:t>
            </a:r>
            <a:r>
              <a:rPr lang="en-US" dirty="0" err="1">
                <a:latin typeface="Berlin Sans FB" panose="020E0602020502020306" pitchFamily="34" charset="0"/>
              </a:rPr>
              <a:t>dikembangkan</a:t>
            </a:r>
            <a:r>
              <a:rPr lang="en-US" dirty="0">
                <a:latin typeface="Berlin Sans FB" panose="020E0602020502020306" pitchFamily="34" charset="0"/>
              </a:rPr>
              <a:t> </a:t>
            </a:r>
            <a:r>
              <a:rPr lang="en-US" dirty="0" err="1">
                <a:latin typeface="Berlin Sans FB" panose="020E0602020502020306" pitchFamily="34" charset="0"/>
              </a:rPr>
              <a:t>lebih</a:t>
            </a:r>
            <a:r>
              <a:rPr lang="en-US" dirty="0">
                <a:latin typeface="Berlin Sans FB" panose="020E0602020502020306" pitchFamily="34" charset="0"/>
              </a:rPr>
              <a:t> optimal </a:t>
            </a:r>
            <a:r>
              <a:rPr lang="en-US" dirty="0" err="1">
                <a:latin typeface="Berlin Sans FB" panose="020E0602020502020306" pitchFamily="34" charset="0"/>
              </a:rPr>
              <a:t>dan</a:t>
            </a:r>
            <a:r>
              <a:rPr lang="en-US" dirty="0">
                <a:latin typeface="Berlin Sans FB" panose="020E0602020502020306" pitchFamily="34" charset="0"/>
              </a:rPr>
              <a:t> </a:t>
            </a:r>
            <a:r>
              <a:rPr lang="en-US" dirty="0" err="1">
                <a:latin typeface="Berlin Sans FB" panose="020E0602020502020306" pitchFamily="34" charset="0"/>
              </a:rPr>
              <a:t>sekaligus</a:t>
            </a:r>
            <a:r>
              <a:rPr lang="en-US" dirty="0">
                <a:latin typeface="Berlin Sans FB" panose="020E0602020502020306" pitchFamily="34" charset="0"/>
              </a:rPr>
              <a:t> </a:t>
            </a:r>
            <a:r>
              <a:rPr lang="en-US" dirty="0" err="1">
                <a:latin typeface="Berlin Sans FB" panose="020E0602020502020306" pitchFamily="34" charset="0"/>
              </a:rPr>
              <a:t>mempertahankan</a:t>
            </a:r>
            <a:r>
              <a:rPr lang="en-US" dirty="0">
                <a:latin typeface="Berlin Sans FB" panose="020E0602020502020306" pitchFamily="34" charset="0"/>
              </a:rPr>
              <a:t> </a:t>
            </a:r>
            <a:r>
              <a:rPr lang="en-US" dirty="0" err="1">
                <a:latin typeface="Berlin Sans FB" panose="020E0602020502020306" pitchFamily="34" charset="0"/>
              </a:rPr>
              <a:t>sumber</a:t>
            </a:r>
            <a:r>
              <a:rPr lang="en-US" dirty="0">
                <a:latin typeface="Berlin Sans FB" panose="020E0602020502020306" pitchFamily="34" charset="0"/>
              </a:rPr>
              <a:t> </a:t>
            </a:r>
            <a:r>
              <a:rPr lang="en-US" dirty="0" err="1">
                <a:latin typeface="Berlin Sans FB" panose="020E0602020502020306" pitchFamily="34" charset="0"/>
              </a:rPr>
              <a:t>daya</a:t>
            </a:r>
            <a:r>
              <a:rPr lang="en-US" dirty="0">
                <a:latin typeface="Berlin Sans FB" panose="020E0602020502020306" pitchFamily="34" charset="0"/>
              </a:rPr>
              <a:t> yang </a:t>
            </a:r>
            <a:r>
              <a:rPr lang="en-US" dirty="0" err="1">
                <a:latin typeface="Berlin Sans FB" panose="020E0602020502020306" pitchFamily="34" charset="0"/>
              </a:rPr>
              <a:t>tersedia</a:t>
            </a:r>
            <a:r>
              <a:rPr lang="en-US" dirty="0">
                <a:latin typeface="Berlin Sans FB" panose="020E0602020502020306" pitchFamily="34" charset="0"/>
              </a:rPr>
              <a:t> </a:t>
            </a:r>
            <a:r>
              <a:rPr lang="en-US" dirty="0" err="1">
                <a:latin typeface="Berlin Sans FB" panose="020E0602020502020306" pitchFamily="34" charset="0"/>
              </a:rPr>
              <a:t>seperti</a:t>
            </a:r>
            <a:endParaRPr lang="en-US" dirty="0">
              <a:latin typeface="Berlin Sans FB" panose="020E0602020502020306" pitchFamily="34" charset="0"/>
            </a:endParaRPr>
          </a:p>
        </p:txBody>
      </p:sp>
      <p:graphicFrame>
        <p:nvGraphicFramePr>
          <p:cNvPr id="4" name="Diagram 3">
            <a:extLst>
              <a:ext uri="{FF2B5EF4-FFF2-40B4-BE49-F238E27FC236}">
                <a16:creationId xmlns:a16="http://schemas.microsoft.com/office/drawing/2014/main" id="{1B5BB462-FF00-45D2-A69D-E998989DBBA4}"/>
              </a:ext>
            </a:extLst>
          </p:cNvPr>
          <p:cNvGraphicFramePr/>
          <p:nvPr>
            <p:extLst>
              <p:ext uri="{D42A27DB-BD31-4B8C-83A1-F6EECF244321}">
                <p14:modId xmlns:p14="http://schemas.microsoft.com/office/powerpoint/2010/main" val="775597073"/>
              </p:ext>
            </p:extLst>
          </p:nvPr>
        </p:nvGraphicFramePr>
        <p:xfrm>
          <a:off x="467544"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056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AFC74-2DAB-4FF2-A66B-288CACB8B844}"/>
              </a:ext>
            </a:extLst>
          </p:cNvPr>
          <p:cNvSpPr>
            <a:spLocks noGrp="1"/>
          </p:cNvSpPr>
          <p:nvPr>
            <p:ph idx="1"/>
          </p:nvPr>
        </p:nvSpPr>
        <p:spPr>
          <a:xfrm>
            <a:off x="251520" y="188640"/>
            <a:ext cx="5544616" cy="2952327"/>
          </a:xfrm>
        </p:spPr>
        <p:txBody>
          <a:bodyPr>
            <a:normAutofit/>
          </a:bodyPr>
          <a:lstStyle/>
          <a:p>
            <a:r>
              <a:rPr lang="en-US" sz="2000" dirty="0">
                <a:latin typeface="Berlin Sans FB" panose="020E0602020502020306" pitchFamily="34" charset="0"/>
              </a:rPr>
              <a:t>Ada </a:t>
            </a:r>
            <a:r>
              <a:rPr lang="en-US" sz="2000" dirty="0" err="1">
                <a:latin typeface="Berlin Sans FB" panose="020E0602020502020306" pitchFamily="34" charset="0"/>
              </a:rPr>
              <a:t>tiga</a:t>
            </a:r>
            <a:r>
              <a:rPr lang="en-US" sz="2000" dirty="0">
                <a:latin typeface="Berlin Sans FB" panose="020E0602020502020306" pitchFamily="34" charset="0"/>
              </a:rPr>
              <a:t> </a:t>
            </a:r>
            <a:r>
              <a:rPr lang="en-US" sz="2000" dirty="0" err="1">
                <a:latin typeface="Berlin Sans FB" panose="020E0602020502020306" pitchFamily="34" charset="0"/>
              </a:rPr>
              <a:t>aspek</a:t>
            </a:r>
            <a:r>
              <a:rPr lang="en-US" sz="2000" dirty="0">
                <a:latin typeface="Berlin Sans FB" panose="020E0602020502020306" pitchFamily="34" charset="0"/>
              </a:rPr>
              <a:t> yang </a:t>
            </a:r>
            <a:r>
              <a:rPr lang="en-US" sz="2000" dirty="0" err="1">
                <a:latin typeface="Berlin Sans FB" panose="020E0602020502020306" pitchFamily="34" charset="0"/>
              </a:rPr>
              <a:t>perlu</a:t>
            </a:r>
            <a:r>
              <a:rPr lang="en-US" sz="2000" dirty="0">
                <a:latin typeface="Berlin Sans FB" panose="020E0602020502020306" pitchFamily="34" charset="0"/>
              </a:rPr>
              <a:t> </a:t>
            </a:r>
            <a:r>
              <a:rPr lang="en-US" sz="2000" dirty="0" err="1">
                <a:latin typeface="Berlin Sans FB" panose="020E0602020502020306" pitchFamily="34" charset="0"/>
              </a:rPr>
              <a:t>diperhatikan</a:t>
            </a:r>
            <a:r>
              <a:rPr lang="en-US" sz="2000" dirty="0">
                <a:latin typeface="Berlin Sans FB" panose="020E0602020502020306" pitchFamily="34" charset="0"/>
              </a:rPr>
              <a:t> </a:t>
            </a:r>
            <a:r>
              <a:rPr lang="en-US" sz="2000" dirty="0" err="1">
                <a:latin typeface="Berlin Sans FB" panose="020E0602020502020306" pitchFamily="34" charset="0"/>
              </a:rPr>
              <a:t>bagi</a:t>
            </a:r>
            <a:r>
              <a:rPr lang="en-US" sz="2000" dirty="0">
                <a:latin typeface="Berlin Sans FB" panose="020E0602020502020306" pitchFamily="34" charset="0"/>
              </a:rPr>
              <a:t> para </a:t>
            </a:r>
            <a:r>
              <a:rPr lang="en-US" sz="2000" dirty="0" err="1">
                <a:latin typeface="Berlin Sans FB" panose="020E0602020502020306" pitchFamily="34" charset="0"/>
              </a:rPr>
              <a:t>pengushana</a:t>
            </a:r>
            <a:r>
              <a:rPr lang="en-US" sz="2000" dirty="0">
                <a:latin typeface="Berlin Sans FB" panose="020E0602020502020306" pitchFamily="34" charset="0"/>
              </a:rPr>
              <a:t> </a:t>
            </a:r>
            <a:r>
              <a:rPr lang="en-US" sz="2000" dirty="0" err="1">
                <a:latin typeface="Berlin Sans FB" panose="020E0602020502020306" pitchFamily="34" charset="0"/>
              </a:rPr>
              <a:t>untuk</a:t>
            </a:r>
            <a:r>
              <a:rPr lang="en-US" sz="2000" dirty="0">
                <a:latin typeface="Berlin Sans FB" panose="020E0602020502020306" pitchFamily="34" charset="0"/>
              </a:rPr>
              <a:t> </a:t>
            </a:r>
            <a:r>
              <a:rPr lang="en-US" sz="2000" dirty="0" err="1">
                <a:latin typeface="Berlin Sans FB" panose="020E0602020502020306" pitchFamily="34" charset="0"/>
              </a:rPr>
              <a:t>menguatkan</a:t>
            </a:r>
            <a:r>
              <a:rPr lang="en-US" sz="2000" dirty="0">
                <a:latin typeface="Berlin Sans FB" panose="020E0602020502020306" pitchFamily="34" charset="0"/>
              </a:rPr>
              <a:t>   </a:t>
            </a:r>
            <a:r>
              <a:rPr lang="en-US" sz="2000" dirty="0" err="1">
                <a:latin typeface="Berlin Sans FB" panose="020E0602020502020306" pitchFamily="34" charset="0"/>
              </a:rPr>
              <a:t>kemampuan</a:t>
            </a:r>
            <a:r>
              <a:rPr lang="en-US" sz="2000" dirty="0">
                <a:latin typeface="Berlin Sans FB" panose="020E0602020502020306" pitchFamily="34" charset="0"/>
              </a:rPr>
              <a:t> interpersonal  (</a:t>
            </a:r>
            <a:r>
              <a:rPr lang="en-US" sz="2000" dirty="0" err="1">
                <a:latin typeface="Berlin Sans FB" panose="020E0602020502020306" pitchFamily="34" charset="0"/>
              </a:rPr>
              <a:t>kemampuan</a:t>
            </a:r>
            <a:r>
              <a:rPr lang="en-US" sz="2000" dirty="0">
                <a:latin typeface="Berlin Sans FB" panose="020E0602020502020306" pitchFamily="34" charset="0"/>
              </a:rPr>
              <a:t> </a:t>
            </a:r>
            <a:r>
              <a:rPr lang="en-US" sz="2000" dirty="0" err="1">
                <a:latin typeface="Berlin Sans FB" panose="020E0602020502020306" pitchFamily="34" charset="0"/>
              </a:rPr>
              <a:t>dalam</a:t>
            </a:r>
            <a:r>
              <a:rPr lang="en-US" sz="2000" dirty="0">
                <a:latin typeface="Berlin Sans FB" panose="020E0602020502020306" pitchFamily="34" charset="0"/>
              </a:rPr>
              <a:t> </a:t>
            </a:r>
            <a:r>
              <a:rPr lang="en-US" sz="2000" dirty="0" err="1">
                <a:latin typeface="Berlin Sans FB" panose="020E0602020502020306" pitchFamily="34" charset="0"/>
              </a:rPr>
              <a:t>menjaga</a:t>
            </a:r>
            <a:r>
              <a:rPr lang="en-US" sz="2000" dirty="0">
                <a:latin typeface="Berlin Sans FB" panose="020E0602020502020306" pitchFamily="34" charset="0"/>
              </a:rPr>
              <a:t> </a:t>
            </a:r>
            <a:r>
              <a:rPr lang="en-US" sz="2000" dirty="0" err="1">
                <a:latin typeface="Berlin Sans FB" panose="020E0602020502020306" pitchFamily="34" charset="0"/>
              </a:rPr>
              <a:t>hubungan</a:t>
            </a:r>
            <a:r>
              <a:rPr lang="en-US" sz="2000" dirty="0">
                <a:latin typeface="Berlin Sans FB" panose="020E0602020502020306" pitchFamily="34" charset="0"/>
              </a:rPr>
              <a:t> </a:t>
            </a:r>
            <a:r>
              <a:rPr lang="en-US" sz="2000" dirty="0" err="1">
                <a:latin typeface="Berlin Sans FB" panose="020E0602020502020306" pitchFamily="34" charset="0"/>
              </a:rPr>
              <a:t>antara</a:t>
            </a:r>
            <a:r>
              <a:rPr lang="en-US" sz="2000" dirty="0">
                <a:latin typeface="Berlin Sans FB" panose="020E0602020502020306" pitchFamily="34" charset="0"/>
              </a:rPr>
              <a:t> </a:t>
            </a:r>
            <a:r>
              <a:rPr lang="en-US" sz="2000" dirty="0" err="1">
                <a:latin typeface="Berlin Sans FB" panose="020E0602020502020306" pitchFamily="34" charset="0"/>
              </a:rPr>
              <a:t>perseorangan</a:t>
            </a:r>
            <a:r>
              <a:rPr lang="en-US" sz="2000" dirty="0">
                <a:latin typeface="Berlin Sans FB" panose="020E0602020502020306" pitchFamily="34" charset="0"/>
              </a:rPr>
              <a:t>) </a:t>
            </a:r>
            <a:r>
              <a:rPr lang="en-US" sz="2000" dirty="0" err="1">
                <a:latin typeface="Berlin Sans FB" panose="020E0602020502020306" pitchFamily="34" charset="0"/>
              </a:rPr>
              <a:t>untuk</a:t>
            </a:r>
            <a:r>
              <a:rPr lang="en-US" sz="2000" dirty="0">
                <a:latin typeface="Berlin Sans FB" panose="020E0602020502020306" pitchFamily="34" charset="0"/>
              </a:rPr>
              <a:t> para </a:t>
            </a:r>
            <a:r>
              <a:rPr lang="en-US" sz="2000" dirty="0" err="1">
                <a:latin typeface="Berlin Sans FB" panose="020E0602020502020306" pitchFamily="34" charset="0"/>
              </a:rPr>
              <a:t>pengusaha</a:t>
            </a:r>
            <a:r>
              <a:rPr lang="en-US" sz="2000" dirty="0">
                <a:latin typeface="Berlin Sans FB" panose="020E0602020502020306" pitchFamily="34" charset="0"/>
              </a:rPr>
              <a:t>.</a:t>
            </a:r>
          </a:p>
        </p:txBody>
      </p:sp>
      <p:graphicFrame>
        <p:nvGraphicFramePr>
          <p:cNvPr id="7" name="Diagram 6">
            <a:extLst>
              <a:ext uri="{FF2B5EF4-FFF2-40B4-BE49-F238E27FC236}">
                <a16:creationId xmlns:a16="http://schemas.microsoft.com/office/drawing/2014/main" id="{18D16E22-D5E8-4598-9C71-1BD4125AAC5C}"/>
              </a:ext>
            </a:extLst>
          </p:cNvPr>
          <p:cNvGraphicFramePr/>
          <p:nvPr>
            <p:extLst>
              <p:ext uri="{D42A27DB-BD31-4B8C-83A1-F6EECF244321}">
                <p14:modId xmlns:p14="http://schemas.microsoft.com/office/powerpoint/2010/main" val="2742274899"/>
              </p:ext>
            </p:extLst>
          </p:nvPr>
        </p:nvGraphicFramePr>
        <p:xfrm>
          <a:off x="539552" y="2420888"/>
          <a:ext cx="4413778"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44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24A6-BB7B-4D62-B14A-F8E9B64C8E47}"/>
              </a:ext>
            </a:extLst>
          </p:cNvPr>
          <p:cNvSpPr>
            <a:spLocks noGrp="1"/>
          </p:cNvSpPr>
          <p:nvPr>
            <p:ph type="title"/>
          </p:nvPr>
        </p:nvSpPr>
        <p:spPr>
          <a:xfrm>
            <a:off x="457200" y="0"/>
            <a:ext cx="3008313" cy="1435100"/>
          </a:xfrm>
        </p:spPr>
        <p:txBody>
          <a:bodyPr/>
          <a:lstStyle/>
          <a:p>
            <a:r>
              <a:rPr lang="id-ID" sz="3200" dirty="0">
                <a:latin typeface="Berlin Sans FB" panose="020E0602020502020306" pitchFamily="34" charset="0"/>
              </a:rPr>
              <a:t>1.	Social Capital</a:t>
            </a:r>
          </a:p>
        </p:txBody>
      </p:sp>
      <p:pic>
        <p:nvPicPr>
          <p:cNvPr id="6" name="Content Placeholder 5">
            <a:extLst>
              <a:ext uri="{FF2B5EF4-FFF2-40B4-BE49-F238E27FC236}">
                <a16:creationId xmlns:a16="http://schemas.microsoft.com/office/drawing/2014/main" id="{6B5A32CE-036D-47C6-A5E4-0F2956E0CFD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37382" y="1829172"/>
            <a:ext cx="3820485" cy="1599828"/>
          </a:xfrm>
        </p:spPr>
      </p:pic>
      <p:sp>
        <p:nvSpPr>
          <p:cNvPr id="4" name="Text Placeholder 3">
            <a:extLst>
              <a:ext uri="{FF2B5EF4-FFF2-40B4-BE49-F238E27FC236}">
                <a16:creationId xmlns:a16="http://schemas.microsoft.com/office/drawing/2014/main" id="{3EEE7405-58D1-491D-B7F0-C270F16D15D0}"/>
              </a:ext>
            </a:extLst>
          </p:cNvPr>
          <p:cNvSpPr>
            <a:spLocks noGrp="1"/>
          </p:cNvSpPr>
          <p:nvPr>
            <p:ph type="body" sz="half" idx="2"/>
          </p:nvPr>
        </p:nvSpPr>
        <p:spPr>
          <a:xfrm>
            <a:off x="179512" y="1465470"/>
            <a:ext cx="4536504" cy="4874220"/>
          </a:xfrm>
        </p:spPr>
        <p:txBody>
          <a:bodyPr>
            <a:noAutofit/>
          </a:bodyPr>
          <a:lstStyle/>
          <a:p>
            <a:r>
              <a:rPr lang="id-ID" sz="2000" dirty="0">
                <a:latin typeface="Berlin Sans FB" panose="020E0602020502020306" pitchFamily="34" charset="0"/>
              </a:rPr>
              <a:t>Kemampuan kapabilitas pengusaha bertujuan untuk menguatkan jaringan kerja dan struktur keanggotaan dalam organisasi agar lebih kuat dengan saling memberikan dukungan, dorongan, serta informasi yang akurat terhadap para pekerja yang terlibat, Agar bertujuan untuk mempertahkan sumber daya yang ada dan menguatkan nilai kepercayaan dalam satu organisasi.</a:t>
            </a:r>
          </a:p>
        </p:txBody>
      </p:sp>
    </p:spTree>
    <p:extLst>
      <p:ext uri="{BB962C8B-B14F-4D97-AF65-F5344CB8AC3E}">
        <p14:creationId xmlns:p14="http://schemas.microsoft.com/office/powerpoint/2010/main" val="199142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ED46-3449-430A-878F-D69CEBBA44E9}"/>
              </a:ext>
            </a:extLst>
          </p:cNvPr>
          <p:cNvSpPr>
            <a:spLocks noGrp="1"/>
          </p:cNvSpPr>
          <p:nvPr>
            <p:ph type="title"/>
          </p:nvPr>
        </p:nvSpPr>
        <p:spPr>
          <a:xfrm>
            <a:off x="179512" y="273050"/>
            <a:ext cx="3008313" cy="1162050"/>
          </a:xfrm>
        </p:spPr>
        <p:txBody>
          <a:bodyPr/>
          <a:lstStyle/>
          <a:p>
            <a:r>
              <a:rPr lang="id-ID" sz="3200" dirty="0">
                <a:latin typeface="Berlin Sans FB" panose="020E0602020502020306" pitchFamily="34" charset="0"/>
              </a:rPr>
              <a:t>2. HUMAN CAPITAL</a:t>
            </a:r>
          </a:p>
        </p:txBody>
      </p:sp>
      <p:pic>
        <p:nvPicPr>
          <p:cNvPr id="6" name="Content Placeholder 5">
            <a:extLst>
              <a:ext uri="{FF2B5EF4-FFF2-40B4-BE49-F238E27FC236}">
                <a16:creationId xmlns:a16="http://schemas.microsoft.com/office/drawing/2014/main" id="{BE40598C-1F6D-467C-BAE1-F1429E28618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36525" y="1916832"/>
            <a:ext cx="4621540" cy="2160240"/>
          </a:xfrm>
        </p:spPr>
      </p:pic>
      <p:sp>
        <p:nvSpPr>
          <p:cNvPr id="4" name="Text Placeholder 3">
            <a:extLst>
              <a:ext uri="{FF2B5EF4-FFF2-40B4-BE49-F238E27FC236}">
                <a16:creationId xmlns:a16="http://schemas.microsoft.com/office/drawing/2014/main" id="{62700E12-78E0-47F4-90C7-E8CB7BE494B8}"/>
              </a:ext>
            </a:extLst>
          </p:cNvPr>
          <p:cNvSpPr>
            <a:spLocks noGrp="1"/>
          </p:cNvSpPr>
          <p:nvPr>
            <p:ph type="body" sz="half" idx="2"/>
          </p:nvPr>
        </p:nvSpPr>
        <p:spPr>
          <a:xfrm>
            <a:off x="179512" y="1556792"/>
            <a:ext cx="4248472" cy="4691063"/>
          </a:xfrm>
        </p:spPr>
        <p:txBody>
          <a:bodyPr>
            <a:normAutofit/>
          </a:bodyPr>
          <a:lstStyle/>
          <a:p>
            <a:r>
              <a:rPr lang="id-ID" sz="2000" dirty="0">
                <a:latin typeface="Berlin Sans FB" panose="020E0602020502020306" pitchFamily="34" charset="0"/>
              </a:rPr>
              <a:t>Kemampuan kapabilitas pengusaha tidak lepas dari pengetahuan yang dia miliki dengan latar belakang pendidikan serta keahlian dibidang tertentu dan disertai jam terbang/pengalaman yang turut berkontribusi terhadap produktivitas individu dalam suatu kinerja organisasi dalam memberikan hasil yang optimal.</a:t>
            </a:r>
          </a:p>
        </p:txBody>
      </p:sp>
    </p:spTree>
    <p:extLst>
      <p:ext uri="{BB962C8B-B14F-4D97-AF65-F5344CB8AC3E}">
        <p14:creationId xmlns:p14="http://schemas.microsoft.com/office/powerpoint/2010/main" val="394021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6D72-57D7-45BD-B87F-080D47B8C6C5}"/>
              </a:ext>
            </a:extLst>
          </p:cNvPr>
          <p:cNvSpPr>
            <a:spLocks noGrp="1"/>
          </p:cNvSpPr>
          <p:nvPr>
            <p:ph type="title"/>
          </p:nvPr>
        </p:nvSpPr>
        <p:spPr>
          <a:xfrm>
            <a:off x="53483" y="332656"/>
            <a:ext cx="4518517" cy="864096"/>
          </a:xfrm>
        </p:spPr>
        <p:txBody>
          <a:bodyPr>
            <a:normAutofit fontScale="90000"/>
          </a:bodyPr>
          <a:lstStyle/>
          <a:p>
            <a:r>
              <a:rPr lang="id-ID" dirty="0">
                <a:latin typeface="Berlin Sans FB" panose="020E0602020502020306" pitchFamily="34" charset="0"/>
              </a:rPr>
              <a:t>3. Social Competence</a:t>
            </a:r>
          </a:p>
        </p:txBody>
      </p:sp>
      <p:sp>
        <p:nvSpPr>
          <p:cNvPr id="3" name="Content Placeholder 2">
            <a:extLst>
              <a:ext uri="{FF2B5EF4-FFF2-40B4-BE49-F238E27FC236}">
                <a16:creationId xmlns:a16="http://schemas.microsoft.com/office/drawing/2014/main" id="{7F73515F-E596-4CE6-810C-EFFC0D2A3F17}"/>
              </a:ext>
            </a:extLst>
          </p:cNvPr>
          <p:cNvSpPr>
            <a:spLocks noGrp="1"/>
          </p:cNvSpPr>
          <p:nvPr>
            <p:ph sz="half" idx="1"/>
          </p:nvPr>
        </p:nvSpPr>
        <p:spPr>
          <a:xfrm>
            <a:off x="3854" y="1412776"/>
            <a:ext cx="4896544" cy="4916084"/>
          </a:xfrm>
        </p:spPr>
        <p:txBody>
          <a:bodyPr>
            <a:normAutofit fontScale="62500" lnSpcReduction="20000"/>
          </a:bodyPr>
          <a:lstStyle/>
          <a:p>
            <a:r>
              <a:rPr lang="id-ID" sz="3200" dirty="0">
                <a:latin typeface="Berlin Sans FB" panose="020E0602020502020306" pitchFamily="34" charset="0"/>
              </a:rPr>
              <a:t>Setelah sebelumnya sudah dijelaskan dasar penting dari sisi human capital, kali ini kemampuan dasar yang sederhana tapi sangat vital karena akan menentukan kinerja suatu organisasi dmasa yang akan datang yaitu kapabilitas kemampuan sosial. Kemampuan ini meliputi pemantauan/pandangan yang aktual terhadap individu-individu lainnya, serta kemampuan seseorang untuk meyakini orang lain seperti :</a:t>
            </a:r>
          </a:p>
          <a:p>
            <a:endParaRPr lang="id-ID" sz="3200" dirty="0">
              <a:latin typeface="Berlin Sans FB" panose="020E0602020502020306" pitchFamily="34" charset="0"/>
            </a:endParaRPr>
          </a:p>
          <a:p>
            <a:pPr marL="502920" indent="-457200">
              <a:buFont typeface="Arial" panose="020B0604020202020204" pitchFamily="34" charset="0"/>
              <a:buChar char="•"/>
            </a:pPr>
            <a:r>
              <a:rPr lang="id-ID" sz="3200" dirty="0">
                <a:latin typeface="Berlin Sans FB" panose="020E0602020502020306" pitchFamily="34" charset="0"/>
              </a:rPr>
              <a:t>Meyakinkan loyalitas karyawan agar tetap loyal dalam suatu organisasi</a:t>
            </a:r>
          </a:p>
          <a:p>
            <a:pPr marL="502920" indent="-457200">
              <a:buFont typeface="Arial" panose="020B0604020202020204" pitchFamily="34" charset="0"/>
              <a:buChar char="•"/>
            </a:pPr>
            <a:r>
              <a:rPr lang="id-ID" sz="3200" dirty="0">
                <a:latin typeface="Berlin Sans FB" panose="020E0602020502020306" pitchFamily="34" charset="0"/>
              </a:rPr>
              <a:t>Meyakinkan para investor asing/lokal agar mau menanamkan modalnya untuk suatu organisasi.</a:t>
            </a:r>
          </a:p>
          <a:p>
            <a:endParaRPr lang="id-ID" dirty="0"/>
          </a:p>
        </p:txBody>
      </p:sp>
      <p:pic>
        <p:nvPicPr>
          <p:cNvPr id="6" name="Content Placeholder 5">
            <a:extLst>
              <a:ext uri="{FF2B5EF4-FFF2-40B4-BE49-F238E27FC236}">
                <a16:creationId xmlns:a16="http://schemas.microsoft.com/office/drawing/2014/main" id="{5A03F5FE-71AC-44EB-B1C2-AC4D83380D7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4088" y="1844824"/>
            <a:ext cx="3371870" cy="2232248"/>
          </a:xfrm>
        </p:spPr>
      </p:pic>
    </p:spTree>
    <p:extLst>
      <p:ext uri="{BB962C8B-B14F-4D97-AF65-F5344CB8AC3E}">
        <p14:creationId xmlns:p14="http://schemas.microsoft.com/office/powerpoint/2010/main" val="265056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62635-0730-4040-88A7-C9E553A5898C}"/>
              </a:ext>
            </a:extLst>
          </p:cNvPr>
          <p:cNvSpPr>
            <a:spLocks noGrp="1"/>
          </p:cNvSpPr>
          <p:nvPr>
            <p:ph idx="1"/>
          </p:nvPr>
        </p:nvSpPr>
        <p:spPr>
          <a:xfrm>
            <a:off x="179512" y="188640"/>
            <a:ext cx="7391400" cy="4411663"/>
          </a:xfrm>
        </p:spPr>
        <p:txBody>
          <a:bodyPr>
            <a:normAutofit lnSpcReduction="10000"/>
          </a:bodyPr>
          <a:lstStyle/>
          <a:p>
            <a:r>
              <a:rPr lang="en-US" sz="3200" dirty="0">
                <a:latin typeface="Berlin Sans FB" panose="020E0602020502020306" pitchFamily="34" charset="0"/>
              </a:rPr>
              <a:t>Social Competence </a:t>
            </a:r>
            <a:r>
              <a:rPr lang="en-US" sz="3200" dirty="0" err="1">
                <a:latin typeface="Berlin Sans FB" panose="020E0602020502020306" pitchFamily="34" charset="0"/>
              </a:rPr>
              <a:t>turut</a:t>
            </a:r>
            <a:r>
              <a:rPr lang="en-US" sz="3200" dirty="0">
                <a:latin typeface="Berlin Sans FB" panose="020E0602020502020306" pitchFamily="34" charset="0"/>
              </a:rPr>
              <a:t> </a:t>
            </a:r>
            <a:r>
              <a:rPr lang="en-US" sz="3200" dirty="0" err="1">
                <a:latin typeface="Berlin Sans FB" panose="020E0602020502020306" pitchFamily="34" charset="0"/>
              </a:rPr>
              <a:t>mendongkrak</a:t>
            </a:r>
            <a:r>
              <a:rPr lang="en-US" sz="3200" dirty="0">
                <a:latin typeface="Berlin Sans FB" panose="020E0602020502020306" pitchFamily="34" charset="0"/>
              </a:rPr>
              <a:t> </a:t>
            </a:r>
            <a:r>
              <a:rPr lang="en-US" sz="3200" dirty="0" err="1">
                <a:latin typeface="Berlin Sans FB" panose="020E0602020502020306" pitchFamily="34" charset="0"/>
              </a:rPr>
              <a:t>reputasi</a:t>
            </a:r>
            <a:r>
              <a:rPr lang="en-US" sz="3200" dirty="0">
                <a:latin typeface="Berlin Sans FB" panose="020E0602020502020306" pitchFamily="34" charset="0"/>
              </a:rPr>
              <a:t> </a:t>
            </a:r>
            <a:r>
              <a:rPr lang="en-US" sz="3200" dirty="0" err="1">
                <a:latin typeface="Berlin Sans FB" panose="020E0602020502020306" pitchFamily="34" charset="0"/>
              </a:rPr>
              <a:t>seorang</a:t>
            </a:r>
            <a:r>
              <a:rPr lang="en-US" sz="3200" dirty="0">
                <a:latin typeface="Berlin Sans FB" panose="020E0602020502020306" pitchFamily="34" charset="0"/>
              </a:rPr>
              <a:t> </a:t>
            </a:r>
            <a:r>
              <a:rPr lang="en-US" sz="3200" dirty="0" err="1">
                <a:latin typeface="Berlin Sans FB" panose="020E0602020502020306" pitchFamily="34" charset="0"/>
              </a:rPr>
              <a:t>pengusaha</a:t>
            </a:r>
            <a:r>
              <a:rPr lang="en-US" sz="3200" dirty="0">
                <a:latin typeface="Berlin Sans FB" panose="020E0602020502020306" pitchFamily="34" charset="0"/>
              </a:rPr>
              <a:t> </a:t>
            </a:r>
            <a:r>
              <a:rPr lang="en-US" sz="3200" dirty="0" err="1">
                <a:latin typeface="Berlin Sans FB" panose="020E0602020502020306" pitchFamily="34" charset="0"/>
              </a:rPr>
              <a:t>untuk</a:t>
            </a:r>
            <a:r>
              <a:rPr lang="en-US" sz="3200" dirty="0">
                <a:latin typeface="Berlin Sans FB" panose="020E0602020502020306" pitchFamily="34" charset="0"/>
              </a:rPr>
              <a:t> </a:t>
            </a:r>
            <a:r>
              <a:rPr lang="en-US" sz="3200" dirty="0" err="1">
                <a:latin typeface="Berlin Sans FB" panose="020E0602020502020306" pitchFamily="34" charset="0"/>
              </a:rPr>
              <a:t>bisa</a:t>
            </a:r>
            <a:r>
              <a:rPr lang="en-US" sz="3200" dirty="0">
                <a:latin typeface="Berlin Sans FB" panose="020E0602020502020306" pitchFamily="34" charset="0"/>
              </a:rPr>
              <a:t> </a:t>
            </a:r>
            <a:r>
              <a:rPr lang="en-US" sz="3200" dirty="0" err="1">
                <a:latin typeface="Berlin Sans FB" panose="020E0602020502020306" pitchFamily="34" charset="0"/>
              </a:rPr>
              <a:t>memiliki</a:t>
            </a:r>
            <a:r>
              <a:rPr lang="en-US" sz="3200" dirty="0">
                <a:latin typeface="Berlin Sans FB" panose="020E0602020502020306" pitchFamily="34" charset="0"/>
              </a:rPr>
              <a:t> </a:t>
            </a:r>
            <a:r>
              <a:rPr lang="en-US" sz="3200" dirty="0" err="1">
                <a:latin typeface="Berlin Sans FB" panose="020E0602020502020306" pitchFamily="34" charset="0"/>
              </a:rPr>
              <a:t>eksistensi</a:t>
            </a:r>
            <a:r>
              <a:rPr lang="en-US" sz="3200" dirty="0">
                <a:latin typeface="Berlin Sans FB" panose="020E0602020502020306" pitchFamily="34" charset="0"/>
              </a:rPr>
              <a:t> yang </a:t>
            </a:r>
            <a:r>
              <a:rPr lang="en-US" sz="3200" dirty="0" err="1">
                <a:latin typeface="Berlin Sans FB" panose="020E0602020502020306" pitchFamily="34" charset="0"/>
              </a:rPr>
              <a:t>kuat</a:t>
            </a:r>
            <a:r>
              <a:rPr lang="en-US" sz="3200" dirty="0">
                <a:latin typeface="Berlin Sans FB" panose="020E0602020502020306" pitchFamily="34" charset="0"/>
              </a:rPr>
              <a:t> </a:t>
            </a:r>
            <a:r>
              <a:rPr lang="en-US" sz="3200" dirty="0" err="1">
                <a:latin typeface="Berlin Sans FB" panose="020E0602020502020306" pitchFamily="34" charset="0"/>
              </a:rPr>
              <a:t>dan</a:t>
            </a:r>
            <a:r>
              <a:rPr lang="en-US" sz="3200" dirty="0">
                <a:latin typeface="Berlin Sans FB" panose="020E0602020502020306" pitchFamily="34" charset="0"/>
              </a:rPr>
              <a:t> </a:t>
            </a:r>
            <a:r>
              <a:rPr lang="en-US" sz="3200" dirty="0" err="1">
                <a:latin typeface="Berlin Sans FB" panose="020E0602020502020306" pitchFamily="34" charset="0"/>
              </a:rPr>
              <a:t>dikenal</a:t>
            </a:r>
            <a:r>
              <a:rPr lang="en-US" sz="3200" dirty="0">
                <a:latin typeface="Berlin Sans FB" panose="020E0602020502020306" pitchFamily="34" charset="0"/>
              </a:rPr>
              <a:t> </a:t>
            </a:r>
            <a:r>
              <a:rPr lang="en-US" sz="3200" dirty="0" err="1">
                <a:latin typeface="Berlin Sans FB" panose="020E0602020502020306" pitchFamily="34" charset="0"/>
              </a:rPr>
              <a:t>masyarakat</a:t>
            </a:r>
            <a:r>
              <a:rPr lang="en-US" sz="3200" dirty="0">
                <a:latin typeface="Berlin Sans FB" panose="020E0602020502020306" pitchFamily="34" charset="0"/>
              </a:rPr>
              <a:t>. </a:t>
            </a:r>
            <a:r>
              <a:rPr lang="en-US" sz="3200" dirty="0" err="1">
                <a:latin typeface="Berlin Sans FB" panose="020E0602020502020306" pitchFamily="34" charset="0"/>
              </a:rPr>
              <a:t>Namun</a:t>
            </a:r>
            <a:r>
              <a:rPr lang="en-US" sz="3200" dirty="0">
                <a:latin typeface="Berlin Sans FB" panose="020E0602020502020306" pitchFamily="34" charset="0"/>
              </a:rPr>
              <a:t> </a:t>
            </a:r>
            <a:r>
              <a:rPr lang="en-US" sz="3200" dirty="0" err="1">
                <a:latin typeface="Berlin Sans FB" panose="020E0602020502020306" pitchFamily="34" charset="0"/>
              </a:rPr>
              <a:t>kemampuan</a:t>
            </a:r>
            <a:r>
              <a:rPr lang="en-US" sz="3200" dirty="0">
                <a:latin typeface="Berlin Sans FB" panose="020E0602020502020306" pitchFamily="34" charset="0"/>
              </a:rPr>
              <a:t> </a:t>
            </a:r>
            <a:r>
              <a:rPr lang="en-US" sz="3200" dirty="0" err="1">
                <a:latin typeface="Berlin Sans FB" panose="020E0602020502020306" pitchFamily="34" charset="0"/>
              </a:rPr>
              <a:t>ini</a:t>
            </a:r>
            <a:r>
              <a:rPr lang="en-US" sz="3200" dirty="0">
                <a:latin typeface="Berlin Sans FB" panose="020E0602020502020306" pitchFamily="34" charset="0"/>
              </a:rPr>
              <a:t> </a:t>
            </a:r>
            <a:r>
              <a:rPr lang="en-US" sz="3200" dirty="0" err="1">
                <a:latin typeface="Berlin Sans FB" panose="020E0602020502020306" pitchFamily="34" charset="0"/>
              </a:rPr>
              <a:t>hanya</a:t>
            </a:r>
            <a:r>
              <a:rPr lang="en-US" sz="3200" dirty="0">
                <a:latin typeface="Berlin Sans FB" panose="020E0602020502020306" pitchFamily="34" charset="0"/>
              </a:rPr>
              <a:t> </a:t>
            </a:r>
            <a:r>
              <a:rPr lang="en-US" sz="3200" dirty="0" err="1">
                <a:latin typeface="Berlin Sans FB" panose="020E0602020502020306" pitchFamily="34" charset="0"/>
              </a:rPr>
              <a:t>dimiliki</a:t>
            </a:r>
            <a:r>
              <a:rPr lang="en-US" sz="3200" dirty="0">
                <a:latin typeface="Berlin Sans FB" panose="020E0602020502020306" pitchFamily="34" charset="0"/>
              </a:rPr>
              <a:t> </a:t>
            </a:r>
            <a:r>
              <a:rPr lang="en-US" sz="3200" dirty="0" err="1">
                <a:latin typeface="Berlin Sans FB" panose="020E0602020502020306" pitchFamily="34" charset="0"/>
              </a:rPr>
              <a:t>oleh</a:t>
            </a:r>
            <a:r>
              <a:rPr lang="en-US" sz="3200" dirty="0">
                <a:latin typeface="Berlin Sans FB" panose="020E0602020502020306" pitchFamily="34" charset="0"/>
              </a:rPr>
              <a:t> para </a:t>
            </a:r>
            <a:r>
              <a:rPr lang="en-US" sz="3200" dirty="0" err="1">
                <a:latin typeface="Berlin Sans FB" panose="020E0602020502020306" pitchFamily="34" charset="0"/>
              </a:rPr>
              <a:t>individu</a:t>
            </a:r>
            <a:r>
              <a:rPr lang="en-US" sz="3200" dirty="0">
                <a:latin typeface="Berlin Sans FB" panose="020E0602020502020306" pitchFamily="34" charset="0"/>
              </a:rPr>
              <a:t> yang </a:t>
            </a:r>
            <a:r>
              <a:rPr lang="en-US" sz="3200" dirty="0" err="1">
                <a:latin typeface="Berlin Sans FB" panose="020E0602020502020306" pitchFamily="34" charset="0"/>
              </a:rPr>
              <a:t>sudah</a:t>
            </a:r>
            <a:r>
              <a:rPr lang="en-US" sz="3200" dirty="0">
                <a:latin typeface="Berlin Sans FB" panose="020E0602020502020306" pitchFamily="34" charset="0"/>
              </a:rPr>
              <a:t> </a:t>
            </a:r>
            <a:r>
              <a:rPr lang="en-US" sz="3200" dirty="0" err="1">
                <a:latin typeface="Berlin Sans FB" panose="020E0602020502020306" pitchFamily="34" charset="0"/>
              </a:rPr>
              <a:t>cerdik</a:t>
            </a:r>
            <a:r>
              <a:rPr lang="en-US" sz="3200" dirty="0">
                <a:latin typeface="Berlin Sans FB" panose="020E0602020502020306" pitchFamily="34" charset="0"/>
              </a:rPr>
              <a:t> </a:t>
            </a:r>
            <a:r>
              <a:rPr lang="en-US" sz="3200" dirty="0" err="1">
                <a:latin typeface="Berlin Sans FB" panose="020E0602020502020306" pitchFamily="34" charset="0"/>
              </a:rPr>
              <a:t>dan</a:t>
            </a:r>
            <a:r>
              <a:rPr lang="en-US" sz="3200" dirty="0">
                <a:latin typeface="Berlin Sans FB" panose="020E0602020502020306" pitchFamily="34" charset="0"/>
              </a:rPr>
              <a:t> </a:t>
            </a:r>
            <a:r>
              <a:rPr lang="en-US" sz="3200" dirty="0" err="1">
                <a:latin typeface="Berlin Sans FB" panose="020E0602020502020306" pitchFamily="34" charset="0"/>
              </a:rPr>
              <a:t>lihai</a:t>
            </a:r>
            <a:r>
              <a:rPr lang="en-US" sz="3200" dirty="0">
                <a:latin typeface="Berlin Sans FB" panose="020E0602020502020306" pitchFamily="34" charset="0"/>
              </a:rPr>
              <a:t> </a:t>
            </a:r>
            <a:r>
              <a:rPr lang="en-US" sz="3200" dirty="0" err="1">
                <a:latin typeface="Berlin Sans FB" panose="020E0602020502020306" pitchFamily="34" charset="0"/>
              </a:rPr>
              <a:t>dalam</a:t>
            </a:r>
            <a:r>
              <a:rPr lang="en-US" sz="3200" dirty="0">
                <a:latin typeface="Berlin Sans FB" panose="020E0602020502020306" pitchFamily="34" charset="0"/>
              </a:rPr>
              <a:t> </a:t>
            </a:r>
            <a:r>
              <a:rPr lang="en-US" sz="3200" dirty="0" err="1">
                <a:latin typeface="Berlin Sans FB" panose="020E0602020502020306" pitchFamily="34" charset="0"/>
              </a:rPr>
              <a:t>memahami</a:t>
            </a:r>
            <a:r>
              <a:rPr lang="en-US" sz="3200" dirty="0">
                <a:latin typeface="Berlin Sans FB" panose="020E0602020502020306" pitchFamily="34" charset="0"/>
              </a:rPr>
              <a:t> </a:t>
            </a:r>
            <a:r>
              <a:rPr lang="en-US" sz="3200" dirty="0" err="1">
                <a:latin typeface="Berlin Sans FB" panose="020E0602020502020306" pitchFamily="34" charset="0"/>
              </a:rPr>
              <a:t>ruang</a:t>
            </a:r>
            <a:r>
              <a:rPr lang="en-US" sz="3200" dirty="0">
                <a:latin typeface="Berlin Sans FB" panose="020E0602020502020306" pitchFamily="34" charset="0"/>
              </a:rPr>
              <a:t> </a:t>
            </a:r>
            <a:r>
              <a:rPr lang="en-US" sz="3200" dirty="0" err="1">
                <a:latin typeface="Berlin Sans FB" panose="020E0602020502020306" pitchFamily="34" charset="0"/>
              </a:rPr>
              <a:t>lingkup</a:t>
            </a:r>
            <a:r>
              <a:rPr lang="en-US" sz="3200" dirty="0">
                <a:latin typeface="Berlin Sans FB" panose="020E0602020502020306" pitchFamily="34" charset="0"/>
              </a:rPr>
              <a:t> </a:t>
            </a:r>
            <a:r>
              <a:rPr lang="en-US" sz="3200" dirty="0" err="1">
                <a:latin typeface="Berlin Sans FB" panose="020E0602020502020306" pitchFamily="34" charset="0"/>
              </a:rPr>
              <a:t>sosialnya</a:t>
            </a:r>
            <a:r>
              <a:rPr lang="en-US" sz="3200" dirty="0">
                <a:latin typeface="Berlin Sans FB" panose="020E0602020502020306" pitchFamily="34" charset="0"/>
              </a:rPr>
              <a:t> </a:t>
            </a:r>
            <a:r>
              <a:rPr lang="en-US" sz="3200" dirty="0" err="1">
                <a:latin typeface="Berlin Sans FB" panose="020E0602020502020306" pitchFamily="34" charset="0"/>
              </a:rPr>
              <a:t>seirng</a:t>
            </a:r>
            <a:r>
              <a:rPr lang="en-US" sz="3200" dirty="0">
                <a:latin typeface="Berlin Sans FB" panose="020E0602020502020306" pitchFamily="34" charset="0"/>
              </a:rPr>
              <a:t> </a:t>
            </a:r>
            <a:r>
              <a:rPr lang="en-US" sz="3200" dirty="0" err="1">
                <a:latin typeface="Berlin Sans FB" panose="020E0602020502020306" pitchFamily="34" charset="0"/>
              </a:rPr>
              <a:t>waktu</a:t>
            </a:r>
            <a:r>
              <a:rPr lang="en-US" sz="3200" dirty="0">
                <a:latin typeface="Berlin Sans FB" panose="020E0602020502020306" pitchFamily="34" charset="0"/>
              </a:rPr>
              <a:t> </a:t>
            </a:r>
            <a:r>
              <a:rPr lang="en-US" sz="3200" dirty="0" err="1">
                <a:latin typeface="Berlin Sans FB" panose="020E0602020502020306" pitchFamily="34" charset="0"/>
              </a:rPr>
              <a:t>berjalan</a:t>
            </a:r>
            <a:r>
              <a:rPr lang="en-US" sz="3200" dirty="0">
                <a:latin typeface="Berlin Sans FB" panose="020E0602020502020306" pitchFamily="34" charset="0"/>
              </a:rPr>
              <a:t> </a:t>
            </a:r>
            <a:r>
              <a:rPr lang="en-US" sz="3200" dirty="0" err="1">
                <a:latin typeface="Berlin Sans FB" panose="020E0602020502020306" pitchFamily="34" charset="0"/>
              </a:rPr>
              <a:t>dan</a:t>
            </a:r>
            <a:r>
              <a:rPr lang="en-US" sz="3200" dirty="0">
                <a:latin typeface="Berlin Sans FB" panose="020E0602020502020306" pitchFamily="34" charset="0"/>
              </a:rPr>
              <a:t> </a:t>
            </a:r>
            <a:r>
              <a:rPr lang="en-US" sz="3200" dirty="0" err="1">
                <a:latin typeface="Berlin Sans FB" panose="020E0602020502020306" pitchFamily="34" charset="0"/>
              </a:rPr>
              <a:t>sudah</a:t>
            </a:r>
            <a:r>
              <a:rPr lang="en-US" sz="3200" dirty="0">
                <a:latin typeface="Berlin Sans FB" panose="020E0602020502020306" pitchFamily="34" charset="0"/>
              </a:rPr>
              <a:t> </a:t>
            </a:r>
            <a:r>
              <a:rPr lang="en-US" sz="3200" dirty="0" err="1">
                <a:latin typeface="Berlin Sans FB" panose="020E0602020502020306" pitchFamily="34" charset="0"/>
              </a:rPr>
              <a:t>memiliki</a:t>
            </a:r>
            <a:r>
              <a:rPr lang="en-US" sz="3200" dirty="0">
                <a:latin typeface="Berlin Sans FB" panose="020E0602020502020306" pitchFamily="34" charset="0"/>
              </a:rPr>
              <a:t> jam </a:t>
            </a:r>
            <a:r>
              <a:rPr lang="en-US" sz="3200" dirty="0" err="1">
                <a:latin typeface="Berlin Sans FB" panose="020E0602020502020306" pitchFamily="34" charset="0"/>
              </a:rPr>
              <a:t>terbang</a:t>
            </a:r>
            <a:r>
              <a:rPr lang="en-US" sz="3200" dirty="0">
                <a:latin typeface="Berlin Sans FB" panose="020E0602020502020306" pitchFamily="34" charset="0"/>
              </a:rPr>
              <a:t> yang </a:t>
            </a:r>
            <a:r>
              <a:rPr lang="en-US" sz="3200" dirty="0" err="1">
                <a:latin typeface="Berlin Sans FB" panose="020E0602020502020306" pitchFamily="34" charset="0"/>
              </a:rPr>
              <a:t>tinggi</a:t>
            </a:r>
            <a:r>
              <a:rPr lang="en-US" sz="3200" dirty="0">
                <a:latin typeface="Berlin Sans FB" panose="020E0602020502020306" pitchFamily="34" charset="0"/>
              </a:rPr>
              <a:t>.</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5CA0A2B3-C0F4-47C1-AC38-695FB2CE4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4665462"/>
            <a:ext cx="2304256" cy="2075906"/>
          </a:xfrm>
          <a:prstGeom prst="rect">
            <a:avLst/>
          </a:prstGeom>
        </p:spPr>
      </p:pic>
    </p:spTree>
    <p:extLst>
      <p:ext uri="{BB962C8B-B14F-4D97-AF65-F5344CB8AC3E}">
        <p14:creationId xmlns:p14="http://schemas.microsoft.com/office/powerpoint/2010/main" val="128307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86D98-0B9B-4C4E-A25F-64BA4C5DBB94}"/>
              </a:ext>
            </a:extLst>
          </p:cNvPr>
          <p:cNvSpPr>
            <a:spLocks noGrp="1"/>
          </p:cNvSpPr>
          <p:nvPr>
            <p:ph type="ctrTitle"/>
          </p:nvPr>
        </p:nvSpPr>
        <p:spPr>
          <a:xfrm>
            <a:off x="578276" y="692696"/>
            <a:ext cx="5984279" cy="1810147"/>
          </a:xfrm>
        </p:spPr>
        <p:txBody>
          <a:bodyPr/>
          <a:lstStyle/>
          <a:p>
            <a:pPr algn="l"/>
            <a:r>
              <a:rPr lang="en-US" dirty="0">
                <a:latin typeface="Berlin Sans FB Demi" panose="020E0802020502020306" pitchFamily="34" charset="0"/>
              </a:rPr>
              <a:t>Societal-Level (Macro) Variables</a:t>
            </a:r>
          </a:p>
        </p:txBody>
      </p:sp>
      <p:pic>
        <p:nvPicPr>
          <p:cNvPr id="5" name="Picture 4">
            <a:extLst>
              <a:ext uri="{FF2B5EF4-FFF2-40B4-BE49-F238E27FC236}">
                <a16:creationId xmlns:a16="http://schemas.microsoft.com/office/drawing/2014/main" id="{CC152373-61A1-49A6-A712-29EC1066F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996952"/>
            <a:ext cx="4752528" cy="3057186"/>
          </a:xfrm>
          <a:prstGeom prst="rect">
            <a:avLst/>
          </a:prstGeom>
        </p:spPr>
      </p:pic>
    </p:spTree>
    <p:extLst>
      <p:ext uri="{BB962C8B-B14F-4D97-AF65-F5344CB8AC3E}">
        <p14:creationId xmlns:p14="http://schemas.microsoft.com/office/powerpoint/2010/main" val="3627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DFD893-57C4-4127-A79D-AC2307C2C10F}"/>
              </a:ext>
            </a:extLst>
          </p:cNvPr>
          <p:cNvSpPr>
            <a:spLocks noGrp="1"/>
          </p:cNvSpPr>
          <p:nvPr>
            <p:ph idx="1"/>
          </p:nvPr>
        </p:nvSpPr>
        <p:spPr>
          <a:xfrm>
            <a:off x="-30020" y="0"/>
            <a:ext cx="7914388" cy="3645024"/>
          </a:xfrm>
        </p:spPr>
        <p:txBody>
          <a:bodyPr>
            <a:normAutofit/>
          </a:bodyPr>
          <a:lstStyle/>
          <a:p>
            <a:r>
              <a:rPr lang="en-US" sz="2400" dirty="0" err="1">
                <a:latin typeface="Berlin Sans FB" panose="020E0602020502020306" pitchFamily="34" charset="0"/>
              </a:rPr>
              <a:t>Konteks</a:t>
            </a:r>
            <a:r>
              <a:rPr lang="en-US" sz="2400" dirty="0">
                <a:latin typeface="Berlin Sans FB" panose="020E0602020502020306" pitchFamily="34" charset="0"/>
              </a:rPr>
              <a:t> </a:t>
            </a:r>
            <a:r>
              <a:rPr lang="en-US" sz="2400" dirty="0" err="1">
                <a:latin typeface="Berlin Sans FB" panose="020E0602020502020306" pitchFamily="34" charset="0"/>
              </a:rPr>
              <a:t>penting</a:t>
            </a:r>
            <a:r>
              <a:rPr lang="en-US" sz="2400" dirty="0">
                <a:latin typeface="Berlin Sans FB" panose="020E0602020502020306" pitchFamily="34" charset="0"/>
              </a:rPr>
              <a:t> </a:t>
            </a:r>
            <a:r>
              <a:rPr lang="en-US" sz="2400" dirty="0" err="1">
                <a:latin typeface="Berlin Sans FB" panose="020E0602020502020306" pitchFamily="34" charset="0"/>
              </a:rPr>
              <a:t>bagi</a:t>
            </a:r>
            <a:r>
              <a:rPr lang="en-US" sz="2400" dirty="0">
                <a:latin typeface="Berlin Sans FB" panose="020E0602020502020306" pitchFamily="34" charset="0"/>
              </a:rPr>
              <a:t> para </a:t>
            </a:r>
            <a:r>
              <a:rPr lang="en-US" sz="2400" dirty="0" err="1">
                <a:latin typeface="Berlin Sans FB" panose="020E0602020502020306" pitchFamily="34" charset="0"/>
              </a:rPr>
              <a:t>pengusaha</a:t>
            </a:r>
            <a:r>
              <a:rPr lang="en-US" sz="2400" dirty="0">
                <a:latin typeface="Berlin Sans FB" panose="020E0602020502020306" pitchFamily="34" charset="0"/>
              </a:rPr>
              <a:t> </a:t>
            </a:r>
            <a:r>
              <a:rPr lang="en-US" sz="2400" dirty="0" err="1">
                <a:latin typeface="Berlin Sans FB" panose="020E0602020502020306" pitchFamily="34" charset="0"/>
              </a:rPr>
              <a:t>untuk</a:t>
            </a:r>
            <a:r>
              <a:rPr lang="en-US" sz="2400" dirty="0">
                <a:latin typeface="Berlin Sans FB" panose="020E0602020502020306" pitchFamily="34" charset="0"/>
              </a:rPr>
              <a:t> </a:t>
            </a:r>
            <a:r>
              <a:rPr lang="en-US" sz="2400" dirty="0" err="1">
                <a:latin typeface="Berlin Sans FB" panose="020E0602020502020306" pitchFamily="34" charset="0"/>
              </a:rPr>
              <a:t>membentuk</a:t>
            </a:r>
            <a:r>
              <a:rPr lang="en-US" sz="2400" dirty="0">
                <a:latin typeface="Berlin Sans FB" panose="020E0602020502020306" pitchFamily="34" charset="0"/>
              </a:rPr>
              <a:t> </a:t>
            </a:r>
            <a:r>
              <a:rPr lang="en-US" sz="2400" dirty="0" err="1">
                <a:latin typeface="Berlin Sans FB" panose="020E0602020502020306" pitchFamily="34" charset="0"/>
              </a:rPr>
              <a:t>usahanya</a:t>
            </a:r>
            <a:r>
              <a:rPr lang="en-US" sz="2400" dirty="0">
                <a:latin typeface="Berlin Sans FB" panose="020E0602020502020306" pitchFamily="34" charset="0"/>
              </a:rPr>
              <a:t> </a:t>
            </a:r>
            <a:r>
              <a:rPr lang="en-US" sz="2400" dirty="0" err="1">
                <a:latin typeface="Berlin Sans FB" panose="020E0602020502020306" pitchFamily="34" charset="0"/>
              </a:rPr>
              <a:t>yaitu</a:t>
            </a:r>
            <a:r>
              <a:rPr lang="en-US" sz="2400" dirty="0">
                <a:latin typeface="Berlin Sans FB" panose="020E0602020502020306" pitchFamily="34" charset="0"/>
              </a:rPr>
              <a:t> </a:t>
            </a:r>
            <a:r>
              <a:rPr lang="en-US" sz="2400" dirty="0" err="1">
                <a:latin typeface="Berlin Sans FB" panose="020E0602020502020306" pitchFamily="34" charset="0"/>
              </a:rPr>
              <a:t>mereka</a:t>
            </a:r>
            <a:r>
              <a:rPr lang="en-US" sz="2400" dirty="0">
                <a:latin typeface="Berlin Sans FB" panose="020E0602020502020306" pitchFamily="34" charset="0"/>
              </a:rPr>
              <a:t> </a:t>
            </a:r>
            <a:r>
              <a:rPr lang="en-US" sz="2400" dirty="0" err="1">
                <a:latin typeface="Berlin Sans FB" panose="020E0602020502020306" pitchFamily="34" charset="0"/>
              </a:rPr>
              <a:t>perlu</a:t>
            </a:r>
            <a:r>
              <a:rPr lang="en-US" sz="2400" dirty="0">
                <a:latin typeface="Berlin Sans FB" panose="020E0602020502020306" pitchFamily="34" charset="0"/>
              </a:rPr>
              <a:t> </a:t>
            </a:r>
            <a:r>
              <a:rPr lang="en-US" sz="2400" dirty="0" err="1">
                <a:latin typeface="Berlin Sans FB" panose="020E0602020502020306" pitchFamily="34" charset="0"/>
              </a:rPr>
              <a:t>memperhatikan</a:t>
            </a:r>
            <a:r>
              <a:rPr lang="en-US" sz="2400" dirty="0">
                <a:latin typeface="Berlin Sans FB" panose="020E0602020502020306" pitchFamily="34" charset="0"/>
              </a:rPr>
              <a:t> </a:t>
            </a:r>
            <a:r>
              <a:rPr lang="en-US" sz="2400" dirty="0" err="1">
                <a:latin typeface="Berlin Sans FB" panose="020E0602020502020306" pitchFamily="34" charset="0"/>
              </a:rPr>
              <a:t>hal-hal</a:t>
            </a:r>
            <a:r>
              <a:rPr lang="en-US" sz="2400" dirty="0">
                <a:latin typeface="Berlin Sans FB" panose="020E0602020502020306" pitchFamily="34" charset="0"/>
              </a:rPr>
              <a:t> </a:t>
            </a:r>
            <a:r>
              <a:rPr lang="en-US" sz="2400" dirty="0" err="1">
                <a:latin typeface="Berlin Sans FB" panose="020E0602020502020306" pitchFamily="34" charset="0"/>
              </a:rPr>
              <a:t>penting</a:t>
            </a:r>
            <a:r>
              <a:rPr lang="en-US" sz="2400" dirty="0">
                <a:latin typeface="Berlin Sans FB" panose="020E0602020502020306" pitchFamily="34" charset="0"/>
              </a:rPr>
              <a:t> </a:t>
            </a:r>
            <a:r>
              <a:rPr lang="en-US" sz="2400" dirty="0" err="1">
                <a:latin typeface="Berlin Sans FB" panose="020E0602020502020306" pitchFamily="34" charset="0"/>
              </a:rPr>
              <a:t>dalam</a:t>
            </a:r>
            <a:r>
              <a:rPr lang="en-US" sz="2400" dirty="0">
                <a:latin typeface="Berlin Sans FB" panose="020E0602020502020306" pitchFamily="34" charset="0"/>
              </a:rPr>
              <a:t> </a:t>
            </a:r>
            <a:r>
              <a:rPr lang="en-US" sz="2400" dirty="0" err="1">
                <a:latin typeface="Berlin Sans FB" panose="020E0602020502020306" pitchFamily="34" charset="0"/>
              </a:rPr>
              <a:t>latar</a:t>
            </a:r>
            <a:r>
              <a:rPr lang="en-US" sz="2400" dirty="0">
                <a:latin typeface="Berlin Sans FB" panose="020E0602020502020306" pitchFamily="34" charset="0"/>
              </a:rPr>
              <a:t> </a:t>
            </a:r>
            <a:r>
              <a:rPr lang="en-US" sz="2400" dirty="0" err="1">
                <a:latin typeface="Berlin Sans FB" panose="020E0602020502020306" pitchFamily="34" charset="0"/>
              </a:rPr>
              <a:t>belakar</a:t>
            </a:r>
            <a:r>
              <a:rPr lang="en-US" sz="2400" dirty="0">
                <a:latin typeface="Berlin Sans FB" panose="020E0602020502020306" pitchFamily="34" charset="0"/>
              </a:rPr>
              <a:t> </a:t>
            </a:r>
            <a:r>
              <a:rPr lang="en-US" sz="2400" dirty="0" err="1">
                <a:latin typeface="Berlin Sans FB" panose="020E0602020502020306" pitchFamily="34" charset="0"/>
              </a:rPr>
              <a:t>kehidupan</a:t>
            </a:r>
            <a:r>
              <a:rPr lang="en-US" sz="2400" dirty="0">
                <a:latin typeface="Berlin Sans FB" panose="020E0602020502020306" pitchFamily="34" charset="0"/>
              </a:rPr>
              <a:t> </a:t>
            </a:r>
            <a:r>
              <a:rPr lang="en-US" sz="2400" dirty="0" err="1">
                <a:latin typeface="Berlin Sans FB" panose="020E0602020502020306" pitchFamily="34" charset="0"/>
              </a:rPr>
              <a:t>masyarakat</a:t>
            </a:r>
            <a:r>
              <a:rPr lang="en-US" sz="2400" dirty="0">
                <a:latin typeface="Berlin Sans FB" panose="020E0602020502020306" pitchFamily="34" charset="0"/>
              </a:rPr>
              <a:t> yang </a:t>
            </a:r>
            <a:r>
              <a:rPr lang="en-US" sz="2400" dirty="0" err="1">
                <a:latin typeface="Berlin Sans FB" panose="020E0602020502020306" pitchFamily="34" charset="0"/>
              </a:rPr>
              <a:t>harus</a:t>
            </a:r>
            <a:r>
              <a:rPr lang="en-US" sz="2400" dirty="0">
                <a:latin typeface="Berlin Sans FB" panose="020E0602020502020306" pitchFamily="34" charset="0"/>
              </a:rPr>
              <a:t> </a:t>
            </a:r>
            <a:r>
              <a:rPr lang="en-US" sz="2400" dirty="0" err="1">
                <a:latin typeface="Berlin Sans FB" panose="020E0602020502020306" pitchFamily="34" charset="0"/>
              </a:rPr>
              <a:t>menjadi</a:t>
            </a:r>
            <a:r>
              <a:rPr lang="en-US" sz="2400" dirty="0">
                <a:latin typeface="Berlin Sans FB" panose="020E0602020502020306" pitchFamily="34" charset="0"/>
              </a:rPr>
              <a:t> </a:t>
            </a:r>
            <a:r>
              <a:rPr lang="en-US" sz="2400" dirty="0" err="1">
                <a:latin typeface="Berlin Sans FB" panose="020E0602020502020306" pitchFamily="34" charset="0"/>
              </a:rPr>
              <a:t>pertimbangan</a:t>
            </a:r>
            <a:r>
              <a:rPr lang="en-US" sz="2400" dirty="0">
                <a:latin typeface="Berlin Sans FB" panose="020E0602020502020306" pitchFamily="34" charset="0"/>
              </a:rPr>
              <a:t> </a:t>
            </a:r>
            <a:r>
              <a:rPr lang="en-US" sz="2400" dirty="0" err="1">
                <a:latin typeface="Berlin Sans FB" panose="020E0602020502020306" pitchFamily="34" charset="0"/>
              </a:rPr>
              <a:t>sebelum</a:t>
            </a:r>
            <a:r>
              <a:rPr lang="en-US" sz="2400" dirty="0">
                <a:latin typeface="Berlin Sans FB" panose="020E0602020502020306" pitchFamily="34" charset="0"/>
              </a:rPr>
              <a:t> </a:t>
            </a:r>
            <a:r>
              <a:rPr lang="en-US" sz="2400" dirty="0" err="1">
                <a:latin typeface="Berlin Sans FB" panose="020E0602020502020306" pitchFamily="34" charset="0"/>
              </a:rPr>
              <a:t>memulai</a:t>
            </a:r>
            <a:r>
              <a:rPr lang="en-US" sz="2400" dirty="0">
                <a:latin typeface="Berlin Sans FB" panose="020E0602020502020306" pitchFamily="34" charset="0"/>
              </a:rPr>
              <a:t> </a:t>
            </a:r>
            <a:r>
              <a:rPr lang="en-US" sz="2400" dirty="0" err="1">
                <a:latin typeface="Berlin Sans FB" panose="020E0602020502020306" pitchFamily="34" charset="0"/>
              </a:rPr>
              <a:t>suatu</a:t>
            </a:r>
            <a:r>
              <a:rPr lang="en-US" sz="2400" dirty="0">
                <a:latin typeface="Berlin Sans FB" panose="020E0602020502020306" pitchFamily="34" charset="0"/>
              </a:rPr>
              <a:t> </a:t>
            </a:r>
            <a:r>
              <a:rPr lang="en-US" sz="2400" dirty="0" err="1">
                <a:latin typeface="Berlin Sans FB" panose="020E0602020502020306" pitchFamily="34" charset="0"/>
              </a:rPr>
              <a:t>kegiatan</a:t>
            </a:r>
            <a:r>
              <a:rPr lang="en-US" sz="2400" dirty="0">
                <a:latin typeface="Berlin Sans FB" panose="020E0602020502020306" pitchFamily="34" charset="0"/>
              </a:rPr>
              <a:t> </a:t>
            </a:r>
            <a:r>
              <a:rPr lang="en-US" sz="2400" dirty="0" err="1">
                <a:latin typeface="Berlin Sans FB" panose="020E0602020502020306" pitchFamily="34" charset="0"/>
              </a:rPr>
              <a:t>usaha</a:t>
            </a:r>
            <a:r>
              <a:rPr lang="en-US" sz="2400" dirty="0">
                <a:latin typeface="Berlin Sans FB" panose="020E0602020502020306" pitchFamily="34" charset="0"/>
              </a:rPr>
              <a:t> </a:t>
            </a:r>
            <a:r>
              <a:rPr lang="en-US" sz="2400" dirty="0" err="1">
                <a:latin typeface="Berlin Sans FB" panose="020E0602020502020306" pitchFamily="34" charset="0"/>
              </a:rPr>
              <a:t>seperti</a:t>
            </a:r>
            <a:r>
              <a:rPr lang="en-US" sz="2400" dirty="0">
                <a:latin typeface="Berlin Sans FB" panose="020E0602020502020306" pitchFamily="34" charset="0"/>
              </a:rPr>
              <a:t> :</a:t>
            </a:r>
          </a:p>
          <a:p>
            <a:endParaRPr lang="en-US" sz="4500" dirty="0">
              <a:latin typeface="Berlin Sans FB" panose="020E0602020502020306" pitchFamily="34" charset="0"/>
            </a:endParaRPr>
          </a:p>
          <a:p>
            <a:endParaRPr lang="en-US" dirty="0"/>
          </a:p>
        </p:txBody>
      </p:sp>
      <p:graphicFrame>
        <p:nvGraphicFramePr>
          <p:cNvPr id="5" name="Diagram 4">
            <a:extLst>
              <a:ext uri="{FF2B5EF4-FFF2-40B4-BE49-F238E27FC236}">
                <a16:creationId xmlns:a16="http://schemas.microsoft.com/office/drawing/2014/main" id="{B5B46FA6-6427-46D1-8048-4BB931FB862E}"/>
              </a:ext>
            </a:extLst>
          </p:cNvPr>
          <p:cNvGraphicFramePr/>
          <p:nvPr>
            <p:extLst>
              <p:ext uri="{D42A27DB-BD31-4B8C-83A1-F6EECF244321}">
                <p14:modId xmlns:p14="http://schemas.microsoft.com/office/powerpoint/2010/main" val="1000487640"/>
              </p:ext>
            </p:extLst>
          </p:nvPr>
        </p:nvGraphicFramePr>
        <p:xfrm>
          <a:off x="251520" y="1988840"/>
          <a:ext cx="805123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76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8"/>
            <a:ext cx="8229600" cy="1143000"/>
          </a:xfrm>
        </p:spPr>
        <p:txBody>
          <a:bodyPr/>
          <a:lstStyle/>
          <a:p>
            <a:r>
              <a:rPr lang="id-ID" dirty="0">
                <a:latin typeface="Kristen ITC" pitchFamily="66" charset="0"/>
              </a:rPr>
              <a:t>Apa itu </a:t>
            </a:r>
            <a:r>
              <a:rPr lang="id-ID" i="1" dirty="0">
                <a:latin typeface="Kristen ITC" pitchFamily="66" charset="0"/>
              </a:rPr>
              <a:t>Entrepreneurship </a:t>
            </a:r>
            <a:r>
              <a:rPr lang="id-ID" dirty="0">
                <a:latin typeface="Kristen ITC" pitchFamily="66" charset="0"/>
              </a:rPr>
              <a:t>?</a:t>
            </a:r>
          </a:p>
        </p:txBody>
      </p:sp>
      <p:sp>
        <p:nvSpPr>
          <p:cNvPr id="5" name="Oval 4"/>
          <p:cNvSpPr/>
          <p:nvPr/>
        </p:nvSpPr>
        <p:spPr>
          <a:xfrm>
            <a:off x="214282" y="1428735"/>
            <a:ext cx="3193936" cy="166359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d-ID" sz="3200" dirty="0">
                <a:latin typeface="Arial" pitchFamily="34" charset="0"/>
                <a:cs typeface="Arial" pitchFamily="34" charset="0"/>
              </a:rPr>
              <a:t>Bagian dari studi bisnis</a:t>
            </a:r>
          </a:p>
        </p:txBody>
      </p:sp>
      <p:sp>
        <p:nvSpPr>
          <p:cNvPr id="6" name="Rounded Rectangle 5"/>
          <p:cNvSpPr/>
          <p:nvPr/>
        </p:nvSpPr>
        <p:spPr>
          <a:xfrm>
            <a:off x="2643174" y="3071810"/>
            <a:ext cx="6286544" cy="171451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D" sz="2400" b="1" dirty="0">
                <a:latin typeface="Arial" pitchFamily="34" charset="0"/>
                <a:cs typeface="Arial" pitchFamily="34" charset="0"/>
              </a:rPr>
              <a:t>me</a:t>
            </a:r>
            <a:r>
              <a:rPr lang="id-ID" sz="2400" b="1" dirty="0">
                <a:latin typeface="Arial" pitchFamily="34" charset="0"/>
                <a:cs typeface="Arial" pitchFamily="34" charset="0"/>
              </a:rPr>
              <a:t>mpelajari</a:t>
            </a:r>
            <a:r>
              <a:rPr lang="en-ID" sz="2400" b="1" dirty="0">
                <a:latin typeface="Arial" pitchFamily="34" charset="0"/>
                <a:cs typeface="Arial" pitchFamily="34" charset="0"/>
              </a:rPr>
              <a:t> </a:t>
            </a:r>
            <a:r>
              <a:rPr lang="en-ID" sz="2400" b="1" dirty="0" err="1">
                <a:latin typeface="Arial" pitchFamily="34" charset="0"/>
                <a:cs typeface="Arial" pitchFamily="34" charset="0"/>
              </a:rPr>
              <a:t>bagaimana</a:t>
            </a:r>
            <a:r>
              <a:rPr lang="id-ID" sz="2400" b="1" dirty="0">
                <a:latin typeface="Arial" pitchFamily="34" charset="0"/>
                <a:cs typeface="Arial" pitchFamily="34" charset="0"/>
              </a:rPr>
              <a:t> orang tertentu (</a:t>
            </a:r>
            <a:r>
              <a:rPr lang="id-ID" sz="2400" b="1" i="1" dirty="0">
                <a:latin typeface="Arial" pitchFamily="34" charset="0"/>
                <a:cs typeface="Arial" pitchFamily="34" charset="0"/>
              </a:rPr>
              <a:t>entrepreneur</a:t>
            </a:r>
            <a:r>
              <a:rPr lang="id-ID" sz="2400" b="1" dirty="0">
                <a:latin typeface="Arial" pitchFamily="34" charset="0"/>
                <a:cs typeface="Arial" pitchFamily="34" charset="0"/>
              </a:rPr>
              <a:t>) menemukan atau mengembangkan </a:t>
            </a:r>
            <a:r>
              <a:rPr lang="en-ID" sz="2400" b="1" dirty="0" err="1">
                <a:latin typeface="Arial" pitchFamily="34" charset="0"/>
                <a:cs typeface="Arial" pitchFamily="34" charset="0"/>
              </a:rPr>
              <a:t>peluang</a:t>
            </a:r>
            <a:r>
              <a:rPr lang="id-ID" sz="2400" b="1" dirty="0">
                <a:latin typeface="Arial" pitchFamily="34" charset="0"/>
                <a:cs typeface="Arial" pitchFamily="34" charset="0"/>
              </a:rPr>
              <a:t> untuk menciptakan sesuatu</a:t>
            </a:r>
            <a:r>
              <a:rPr lang="en-ID" sz="2400" b="1" dirty="0">
                <a:latin typeface="Arial" pitchFamily="34" charset="0"/>
                <a:cs typeface="Arial" pitchFamily="34" charset="0"/>
              </a:rPr>
              <a:t> </a:t>
            </a:r>
            <a:r>
              <a:rPr lang="en-ID" sz="2400" b="1" dirty="0" err="1">
                <a:latin typeface="Arial" pitchFamily="34" charset="0"/>
                <a:cs typeface="Arial" pitchFamily="34" charset="0"/>
              </a:rPr>
              <a:t>baru</a:t>
            </a:r>
            <a:endParaRPr lang="id-ID" sz="2400" dirty="0">
              <a:latin typeface="Arial" pitchFamily="34" charset="0"/>
              <a:cs typeface="Arial" pitchFamily="34" charset="0"/>
            </a:endParaRPr>
          </a:p>
        </p:txBody>
      </p:sp>
      <p:sp>
        <p:nvSpPr>
          <p:cNvPr id="7" name="Rounded Rectangle 6"/>
          <p:cNvSpPr/>
          <p:nvPr/>
        </p:nvSpPr>
        <p:spPr>
          <a:xfrm>
            <a:off x="285720" y="5072074"/>
            <a:ext cx="6858048" cy="157161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D" sz="2000" b="1" dirty="0">
                <a:latin typeface="Arial" pitchFamily="34" charset="0"/>
                <a:cs typeface="Arial" pitchFamily="34" charset="0"/>
              </a:rPr>
              <a:t>yang </a:t>
            </a:r>
            <a:r>
              <a:rPr lang="id-ID" sz="2000" b="1" dirty="0">
                <a:latin typeface="Arial" pitchFamily="34" charset="0"/>
                <a:cs typeface="Arial" pitchFamily="34" charset="0"/>
              </a:rPr>
              <a:t>krmudian</a:t>
            </a:r>
            <a:r>
              <a:rPr lang="en-ID" sz="2000" b="1" dirty="0">
                <a:latin typeface="Arial" pitchFamily="34" charset="0"/>
                <a:cs typeface="Arial" pitchFamily="34" charset="0"/>
              </a:rPr>
              <a:t> </a:t>
            </a:r>
            <a:r>
              <a:rPr lang="en-ID" sz="2000" b="1" dirty="0" err="1">
                <a:latin typeface="Arial" pitchFamily="34" charset="0"/>
                <a:cs typeface="Arial" pitchFamily="34" charset="0"/>
              </a:rPr>
              <a:t>menggunakan</a:t>
            </a:r>
            <a:r>
              <a:rPr lang="en-ID" sz="2000" b="1" dirty="0">
                <a:latin typeface="Arial" pitchFamily="34" charset="0"/>
                <a:cs typeface="Arial" pitchFamily="34" charset="0"/>
              </a:rPr>
              <a:t> </a:t>
            </a:r>
            <a:r>
              <a:rPr lang="en-ID" sz="2000" b="1" dirty="0" err="1">
                <a:latin typeface="Arial" pitchFamily="34" charset="0"/>
                <a:cs typeface="Arial" pitchFamily="34" charset="0"/>
              </a:rPr>
              <a:t>berbagai</a:t>
            </a:r>
            <a:r>
              <a:rPr lang="en-ID" sz="2000" b="1" dirty="0">
                <a:latin typeface="Arial" pitchFamily="34" charset="0"/>
                <a:cs typeface="Arial" pitchFamily="34" charset="0"/>
              </a:rPr>
              <a:t> </a:t>
            </a:r>
            <a:r>
              <a:rPr lang="en-ID" sz="2000" b="1" dirty="0" err="1">
                <a:latin typeface="Arial" pitchFamily="34" charset="0"/>
                <a:cs typeface="Arial" pitchFamily="34" charset="0"/>
              </a:rPr>
              <a:t>macam</a:t>
            </a:r>
            <a:r>
              <a:rPr lang="en-ID" sz="2000" b="1" dirty="0">
                <a:latin typeface="Arial" pitchFamily="34" charset="0"/>
                <a:cs typeface="Arial" pitchFamily="34" charset="0"/>
              </a:rPr>
              <a:t> </a:t>
            </a:r>
            <a:r>
              <a:rPr lang="en-ID" sz="2000" b="1" dirty="0" err="1">
                <a:latin typeface="Arial" pitchFamily="34" charset="0"/>
                <a:cs typeface="Arial" pitchFamily="34" charset="0"/>
              </a:rPr>
              <a:t>cara</a:t>
            </a:r>
            <a:r>
              <a:rPr lang="en-ID" sz="2000" b="1" dirty="0">
                <a:latin typeface="Arial" pitchFamily="34" charset="0"/>
                <a:cs typeface="Arial" pitchFamily="34" charset="0"/>
              </a:rPr>
              <a:t> </a:t>
            </a:r>
            <a:r>
              <a:rPr lang="en-ID" sz="2000" b="1" dirty="0" err="1">
                <a:latin typeface="Arial" pitchFamily="34" charset="0"/>
                <a:cs typeface="Arial" pitchFamily="34" charset="0"/>
              </a:rPr>
              <a:t>untuk</a:t>
            </a:r>
            <a:r>
              <a:rPr lang="en-ID" sz="2000" b="1" dirty="0">
                <a:latin typeface="Arial" pitchFamily="34" charset="0"/>
                <a:cs typeface="Arial" pitchFamily="34" charset="0"/>
              </a:rPr>
              <a:t> men</a:t>
            </a:r>
            <a:r>
              <a:rPr lang="id-ID" sz="2000" b="1" dirty="0">
                <a:latin typeface="Arial" pitchFamily="34" charset="0"/>
                <a:cs typeface="Arial" pitchFamily="34" charset="0"/>
              </a:rPr>
              <a:t>ggunakan</a:t>
            </a:r>
            <a:r>
              <a:rPr lang="en-ID" sz="2000" b="1" dirty="0">
                <a:latin typeface="Arial" pitchFamily="34" charset="0"/>
                <a:cs typeface="Arial" pitchFamily="34" charset="0"/>
              </a:rPr>
              <a:t> </a:t>
            </a:r>
            <a:r>
              <a:rPr lang="en-ID" sz="2000" b="1" dirty="0" err="1">
                <a:latin typeface="Arial" pitchFamily="34" charset="0"/>
                <a:cs typeface="Arial" pitchFamily="34" charset="0"/>
              </a:rPr>
              <a:t>atau</a:t>
            </a:r>
            <a:r>
              <a:rPr lang="en-ID" sz="2000" b="1" dirty="0">
                <a:latin typeface="Arial" pitchFamily="34" charset="0"/>
                <a:cs typeface="Arial" pitchFamily="34" charset="0"/>
              </a:rPr>
              <a:t> </a:t>
            </a:r>
            <a:r>
              <a:rPr lang="en-ID" sz="2000" b="1" dirty="0" err="1">
                <a:latin typeface="Arial" pitchFamily="34" charset="0"/>
                <a:cs typeface="Arial" pitchFamily="34" charset="0"/>
              </a:rPr>
              <a:t>mengembangkan</a:t>
            </a:r>
            <a:r>
              <a:rPr lang="id-ID" sz="2000" b="1" dirty="0">
                <a:latin typeface="Arial" pitchFamily="34" charset="0"/>
                <a:cs typeface="Arial" pitchFamily="34" charset="0"/>
              </a:rPr>
              <a:t> peluang tersebut, sehingga menghasilkan berbagai dampak.</a:t>
            </a:r>
            <a:endParaRPr lang="id-ID" sz="2000" dirty="0">
              <a:latin typeface="Arial" pitchFamily="34" charset="0"/>
              <a:cs typeface="Arial" pitchFamily="34" charset="0"/>
            </a:endParaRPr>
          </a:p>
        </p:txBody>
      </p:sp>
      <p:pic>
        <p:nvPicPr>
          <p:cNvPr id="4098" name="Picture 2" descr="C:\Users\Untung Suhardi\Pictures\GIF\confused-patient-cartoon-640461.jpg"/>
          <p:cNvPicPr>
            <a:picLocks noChangeAspect="1" noChangeArrowheads="1"/>
          </p:cNvPicPr>
          <p:nvPr/>
        </p:nvPicPr>
        <p:blipFill>
          <a:blip r:embed="rId2"/>
          <a:srcRect/>
          <a:stretch>
            <a:fillRect/>
          </a:stretch>
        </p:blipFill>
        <p:spPr bwMode="auto">
          <a:xfrm>
            <a:off x="7643841" y="4929198"/>
            <a:ext cx="1357315" cy="180975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B90E4-55C7-4C09-BA39-97F85D7DC935}"/>
              </a:ext>
            </a:extLst>
          </p:cNvPr>
          <p:cNvSpPr>
            <a:spLocks noGrp="1"/>
          </p:cNvSpPr>
          <p:nvPr>
            <p:ph idx="1"/>
          </p:nvPr>
        </p:nvSpPr>
        <p:spPr>
          <a:xfrm>
            <a:off x="179512" y="260648"/>
            <a:ext cx="7632848" cy="5688632"/>
          </a:xfrm>
        </p:spPr>
        <p:txBody>
          <a:bodyPr>
            <a:normAutofit/>
          </a:bodyPr>
          <a:lstStyle/>
          <a:p>
            <a:r>
              <a:rPr lang="en-US" sz="3200" dirty="0" err="1">
                <a:latin typeface="Berlin Sans FB" panose="020E0602020502020306" pitchFamily="34" charset="0"/>
              </a:rPr>
              <a:t>Maka</a:t>
            </a:r>
            <a:r>
              <a:rPr lang="en-US" sz="3200" dirty="0">
                <a:latin typeface="Berlin Sans FB" panose="020E0602020502020306" pitchFamily="34" charset="0"/>
              </a:rPr>
              <a:t> </a:t>
            </a:r>
            <a:r>
              <a:rPr lang="en-US" sz="3200" dirty="0" err="1">
                <a:latin typeface="Berlin Sans FB" panose="020E0602020502020306" pitchFamily="34" charset="0"/>
              </a:rPr>
              <a:t>dengan</a:t>
            </a:r>
            <a:r>
              <a:rPr lang="en-US" sz="3200" dirty="0">
                <a:latin typeface="Berlin Sans FB" panose="020E0602020502020306" pitchFamily="34" charset="0"/>
              </a:rPr>
              <a:t> </a:t>
            </a:r>
            <a:r>
              <a:rPr lang="en-US" sz="3200" dirty="0" err="1">
                <a:latin typeface="Berlin Sans FB" panose="020E0602020502020306" pitchFamily="34" charset="0"/>
              </a:rPr>
              <a:t>begitu</a:t>
            </a:r>
            <a:r>
              <a:rPr lang="en-US" sz="3200" dirty="0">
                <a:latin typeface="Berlin Sans FB" panose="020E0602020502020306" pitchFamily="34" charset="0"/>
              </a:rPr>
              <a:t> para </a:t>
            </a:r>
            <a:r>
              <a:rPr lang="en-US" sz="3200" dirty="0" err="1">
                <a:latin typeface="Berlin Sans FB" panose="020E0602020502020306" pitchFamily="34" charset="0"/>
              </a:rPr>
              <a:t>Pengusaha</a:t>
            </a:r>
            <a:r>
              <a:rPr lang="en-US" sz="3200" dirty="0">
                <a:latin typeface="Berlin Sans FB" panose="020E0602020502020306" pitchFamily="34" charset="0"/>
              </a:rPr>
              <a:t> </a:t>
            </a:r>
            <a:r>
              <a:rPr lang="en-US" sz="3200" dirty="0" err="1">
                <a:latin typeface="Berlin Sans FB" panose="020E0602020502020306" pitchFamily="34" charset="0"/>
              </a:rPr>
              <a:t>dalam</a:t>
            </a:r>
            <a:r>
              <a:rPr lang="en-US" sz="3200" dirty="0">
                <a:latin typeface="Berlin Sans FB" panose="020E0602020502020306" pitchFamily="34" charset="0"/>
              </a:rPr>
              <a:t> </a:t>
            </a:r>
            <a:r>
              <a:rPr lang="en-US" sz="3200" dirty="0" err="1">
                <a:latin typeface="Berlin Sans FB" panose="020E0602020502020306" pitchFamily="34" charset="0"/>
              </a:rPr>
              <a:t>suatu</a:t>
            </a:r>
            <a:r>
              <a:rPr lang="en-US" sz="3200" dirty="0">
                <a:latin typeface="Berlin Sans FB" panose="020E0602020502020306" pitchFamily="34" charset="0"/>
              </a:rPr>
              <a:t> </a:t>
            </a:r>
            <a:r>
              <a:rPr lang="en-US" sz="3200" dirty="0" err="1">
                <a:latin typeface="Berlin Sans FB" panose="020E0602020502020306" pitchFamily="34" charset="0"/>
              </a:rPr>
              <a:t>organisasi</a:t>
            </a:r>
            <a:r>
              <a:rPr lang="en-US" sz="3200" dirty="0">
                <a:latin typeface="Berlin Sans FB" panose="020E0602020502020306" pitchFamily="34" charset="0"/>
              </a:rPr>
              <a:t> </a:t>
            </a:r>
            <a:r>
              <a:rPr lang="en-US" sz="3200" dirty="0" err="1">
                <a:latin typeface="Berlin Sans FB" panose="020E0602020502020306" pitchFamily="34" charset="0"/>
              </a:rPr>
              <a:t>harus</a:t>
            </a:r>
            <a:r>
              <a:rPr lang="en-US" sz="3200" dirty="0">
                <a:latin typeface="Berlin Sans FB" panose="020E0602020502020306" pitchFamily="34" charset="0"/>
              </a:rPr>
              <a:t> </a:t>
            </a:r>
            <a:r>
              <a:rPr lang="en-US" sz="3200" dirty="0" err="1">
                <a:latin typeface="Berlin Sans FB" panose="020E0602020502020306" pitchFamily="34" charset="0"/>
              </a:rPr>
              <a:t>bisa</a:t>
            </a:r>
            <a:r>
              <a:rPr lang="en-US" sz="3200" dirty="0">
                <a:latin typeface="Berlin Sans FB" panose="020E0602020502020306" pitchFamily="34" charset="0"/>
              </a:rPr>
              <a:t> </a:t>
            </a:r>
            <a:r>
              <a:rPr lang="en-US" sz="3200" dirty="0" err="1">
                <a:latin typeface="Berlin Sans FB" panose="020E0602020502020306" pitchFamily="34" charset="0"/>
              </a:rPr>
              <a:t>saling</a:t>
            </a:r>
            <a:r>
              <a:rPr lang="en-US" sz="3200" dirty="0">
                <a:latin typeface="Berlin Sans FB" panose="020E0602020502020306" pitchFamily="34" charset="0"/>
              </a:rPr>
              <a:t> </a:t>
            </a:r>
            <a:r>
              <a:rPr lang="en-US" sz="3200" dirty="0" err="1">
                <a:latin typeface="Berlin Sans FB" panose="020E0602020502020306" pitchFamily="34" charset="0"/>
              </a:rPr>
              <a:t>bekerja</a:t>
            </a:r>
            <a:r>
              <a:rPr lang="en-US" sz="3200" dirty="0">
                <a:latin typeface="Berlin Sans FB" panose="020E0602020502020306" pitchFamily="34" charset="0"/>
              </a:rPr>
              <a:t> </a:t>
            </a:r>
            <a:r>
              <a:rPr lang="en-US" sz="3200" dirty="0" err="1">
                <a:latin typeface="Berlin Sans FB" panose="020E0602020502020306" pitchFamily="34" charset="0"/>
              </a:rPr>
              <a:t>sama</a:t>
            </a:r>
            <a:r>
              <a:rPr lang="en-US" sz="3200" dirty="0">
                <a:latin typeface="Berlin Sans FB" panose="020E0602020502020306" pitchFamily="34" charset="0"/>
              </a:rPr>
              <a:t> </a:t>
            </a:r>
            <a:r>
              <a:rPr lang="en-US" sz="3200" dirty="0" err="1">
                <a:latin typeface="Berlin Sans FB" panose="020E0602020502020306" pitchFamily="34" charset="0"/>
              </a:rPr>
              <a:t>dan</a:t>
            </a:r>
            <a:r>
              <a:rPr lang="en-US" sz="3200" dirty="0">
                <a:latin typeface="Berlin Sans FB" panose="020E0602020502020306" pitchFamily="34" charset="0"/>
              </a:rPr>
              <a:t> </a:t>
            </a:r>
            <a:r>
              <a:rPr lang="en-US" sz="3200" dirty="0" err="1">
                <a:latin typeface="Berlin Sans FB" panose="020E0602020502020306" pitchFamily="34" charset="0"/>
              </a:rPr>
              <a:t>berkomunikasi</a:t>
            </a:r>
            <a:r>
              <a:rPr lang="en-US" sz="3200" dirty="0">
                <a:latin typeface="Berlin Sans FB" panose="020E0602020502020306" pitchFamily="34" charset="0"/>
              </a:rPr>
              <a:t> </a:t>
            </a:r>
            <a:r>
              <a:rPr lang="en-US" sz="3200" dirty="0" err="1">
                <a:latin typeface="Berlin Sans FB" panose="020E0602020502020306" pitchFamily="34" charset="0"/>
              </a:rPr>
              <a:t>secara</a:t>
            </a:r>
            <a:r>
              <a:rPr lang="en-US" sz="3200" dirty="0">
                <a:latin typeface="Berlin Sans FB" panose="020E0602020502020306" pitchFamily="34" charset="0"/>
              </a:rPr>
              <a:t> </a:t>
            </a:r>
            <a:r>
              <a:rPr lang="en-US" sz="3200" dirty="0" err="1">
                <a:latin typeface="Berlin Sans FB" panose="020E0602020502020306" pitchFamily="34" charset="0"/>
              </a:rPr>
              <a:t>komprehensif</a:t>
            </a:r>
            <a:r>
              <a:rPr lang="en-US" sz="3200" dirty="0">
                <a:latin typeface="Berlin Sans FB" panose="020E0602020502020306" pitchFamily="34" charset="0"/>
              </a:rPr>
              <a:t> </a:t>
            </a:r>
            <a:r>
              <a:rPr lang="en-US" sz="3200" dirty="0" err="1">
                <a:latin typeface="Berlin Sans FB" panose="020E0602020502020306" pitchFamily="34" charset="0"/>
              </a:rPr>
              <a:t>dengan</a:t>
            </a:r>
            <a:r>
              <a:rPr lang="en-US" sz="3200" dirty="0">
                <a:latin typeface="Berlin Sans FB" panose="020E0602020502020306" pitchFamily="34" charset="0"/>
              </a:rPr>
              <a:t> </a:t>
            </a:r>
            <a:r>
              <a:rPr lang="en-US" sz="3200" dirty="0" err="1">
                <a:latin typeface="Berlin Sans FB" panose="020E0602020502020306" pitchFamily="34" charset="0"/>
              </a:rPr>
              <a:t>pihak</a:t>
            </a:r>
            <a:r>
              <a:rPr lang="en-US" sz="3200" dirty="0">
                <a:latin typeface="Berlin Sans FB" panose="020E0602020502020306" pitchFamily="34" charset="0"/>
              </a:rPr>
              <a:t> yang </a:t>
            </a:r>
            <a:r>
              <a:rPr lang="en-US" sz="3200" dirty="0" err="1">
                <a:latin typeface="Berlin Sans FB" panose="020E0602020502020306" pitchFamily="34" charset="0"/>
              </a:rPr>
              <a:t>terlibat</a:t>
            </a:r>
            <a:r>
              <a:rPr lang="en-US" sz="3200" dirty="0">
                <a:latin typeface="Berlin Sans FB" panose="020E0602020502020306" pitchFamily="34" charset="0"/>
              </a:rPr>
              <a:t> </a:t>
            </a:r>
            <a:r>
              <a:rPr lang="en-US" sz="3200" dirty="0" err="1">
                <a:latin typeface="Berlin Sans FB" panose="020E0602020502020306" pitchFamily="34" charset="0"/>
              </a:rPr>
              <a:t>dalam</a:t>
            </a:r>
            <a:r>
              <a:rPr lang="en-US" sz="3200" dirty="0">
                <a:latin typeface="Berlin Sans FB" panose="020E0602020502020306" pitchFamily="34" charset="0"/>
              </a:rPr>
              <a:t> </a:t>
            </a:r>
            <a:r>
              <a:rPr lang="en-US" sz="3200" dirty="0" err="1">
                <a:latin typeface="Berlin Sans FB" panose="020E0602020502020306" pitchFamily="34" charset="0"/>
              </a:rPr>
              <a:t>waktu</a:t>
            </a:r>
            <a:r>
              <a:rPr lang="en-US" sz="3200" dirty="0">
                <a:latin typeface="Berlin Sans FB" panose="020E0602020502020306" pitchFamily="34" charset="0"/>
              </a:rPr>
              <a:t> yang </a:t>
            </a:r>
            <a:r>
              <a:rPr lang="en-US" sz="3200" dirty="0" err="1">
                <a:latin typeface="Berlin Sans FB" panose="020E0602020502020306" pitchFamily="34" charset="0"/>
              </a:rPr>
              <a:t>tidak</a:t>
            </a:r>
            <a:r>
              <a:rPr lang="en-US" sz="3200" dirty="0">
                <a:latin typeface="Berlin Sans FB" panose="020E0602020502020306" pitchFamily="34" charset="0"/>
              </a:rPr>
              <a:t> </a:t>
            </a:r>
            <a:r>
              <a:rPr lang="en-US" sz="3200" dirty="0" err="1">
                <a:latin typeface="Berlin Sans FB" panose="020E0602020502020306" pitchFamily="34" charset="0"/>
              </a:rPr>
              <a:t>terbatas</a:t>
            </a:r>
            <a:r>
              <a:rPr lang="en-US" sz="3200" dirty="0">
                <a:latin typeface="Berlin Sans FB" panose="020E0602020502020306" pitchFamily="34" charset="0"/>
              </a:rPr>
              <a:t> </a:t>
            </a:r>
            <a:r>
              <a:rPr lang="en-US" sz="3200" dirty="0" err="1">
                <a:latin typeface="Berlin Sans FB" panose="020E0602020502020306" pitchFamily="34" charset="0"/>
              </a:rPr>
              <a:t>namun</a:t>
            </a:r>
            <a:r>
              <a:rPr lang="en-US" sz="3200" dirty="0">
                <a:latin typeface="Berlin Sans FB" panose="020E0602020502020306" pitchFamily="34" charset="0"/>
              </a:rPr>
              <a:t> </a:t>
            </a:r>
            <a:r>
              <a:rPr lang="en-US" sz="3200" dirty="0" err="1">
                <a:latin typeface="Berlin Sans FB" panose="020E0602020502020306" pitchFamily="34" charset="0"/>
              </a:rPr>
              <a:t>lebih</a:t>
            </a:r>
            <a:r>
              <a:rPr lang="en-US" sz="3200" dirty="0">
                <a:latin typeface="Berlin Sans FB" panose="020E0602020502020306" pitchFamily="34" charset="0"/>
              </a:rPr>
              <a:t> </a:t>
            </a:r>
            <a:r>
              <a:rPr lang="en-US" sz="3200" dirty="0" err="1">
                <a:latin typeface="Berlin Sans FB" panose="020E0602020502020306" pitchFamily="34" charset="0"/>
              </a:rPr>
              <a:t>fokus</a:t>
            </a:r>
            <a:r>
              <a:rPr lang="en-US" sz="3200" dirty="0">
                <a:latin typeface="Berlin Sans FB" panose="020E0602020502020306" pitchFamily="34" charset="0"/>
              </a:rPr>
              <a:t> </a:t>
            </a:r>
            <a:r>
              <a:rPr lang="en-US" sz="3200" dirty="0" err="1">
                <a:latin typeface="Berlin Sans FB" panose="020E0602020502020306" pitchFamily="34" charset="0"/>
              </a:rPr>
              <a:t>terhadap</a:t>
            </a:r>
            <a:r>
              <a:rPr lang="en-US" sz="3200" dirty="0">
                <a:latin typeface="Berlin Sans FB" panose="020E0602020502020306" pitchFamily="34" charset="0"/>
              </a:rPr>
              <a:t> </a:t>
            </a:r>
            <a:r>
              <a:rPr lang="en-US" sz="3200" dirty="0" err="1">
                <a:latin typeface="Berlin Sans FB" panose="020E0602020502020306" pitchFamily="34" charset="0"/>
              </a:rPr>
              <a:t>upaya</a:t>
            </a:r>
            <a:r>
              <a:rPr lang="en-US" sz="3200" dirty="0">
                <a:latin typeface="Berlin Sans FB" panose="020E0602020502020306" pitchFamily="34" charset="0"/>
              </a:rPr>
              <a:t> </a:t>
            </a:r>
            <a:r>
              <a:rPr lang="en-US" sz="3200" dirty="0" err="1">
                <a:latin typeface="Berlin Sans FB" panose="020E0602020502020306" pitchFamily="34" charset="0"/>
              </a:rPr>
              <a:t>dan</a:t>
            </a:r>
            <a:r>
              <a:rPr lang="en-US" sz="3200" dirty="0">
                <a:latin typeface="Berlin Sans FB" panose="020E0602020502020306" pitchFamily="34" charset="0"/>
              </a:rPr>
              <a:t> </a:t>
            </a:r>
            <a:r>
              <a:rPr lang="en-US" sz="3200" dirty="0" err="1">
                <a:latin typeface="Berlin Sans FB" panose="020E0602020502020306" pitchFamily="34" charset="0"/>
              </a:rPr>
              <a:t>kinerja</a:t>
            </a:r>
            <a:r>
              <a:rPr lang="en-US" sz="3200" dirty="0">
                <a:latin typeface="Berlin Sans FB" panose="020E0602020502020306" pitchFamily="34" charset="0"/>
              </a:rPr>
              <a:t> </a:t>
            </a:r>
            <a:r>
              <a:rPr lang="en-US" sz="3200" dirty="0" err="1">
                <a:latin typeface="Berlin Sans FB" panose="020E0602020502020306" pitchFamily="34" charset="0"/>
              </a:rPr>
              <a:t>serta</a:t>
            </a:r>
            <a:r>
              <a:rPr lang="en-US" sz="3200" dirty="0">
                <a:latin typeface="Berlin Sans FB" panose="020E0602020502020306" pitchFamily="34" charset="0"/>
              </a:rPr>
              <a:t> </a:t>
            </a:r>
            <a:r>
              <a:rPr lang="en-US" sz="3200" dirty="0" err="1">
                <a:latin typeface="Berlin Sans FB" panose="020E0602020502020306" pitchFamily="34" charset="0"/>
              </a:rPr>
              <a:t>produktivitas</a:t>
            </a:r>
            <a:r>
              <a:rPr lang="en-US" sz="3200" dirty="0">
                <a:latin typeface="Berlin Sans FB" panose="020E0602020502020306" pitchFamily="34" charset="0"/>
              </a:rPr>
              <a:t> </a:t>
            </a:r>
            <a:r>
              <a:rPr lang="en-US" sz="3200" dirty="0" err="1">
                <a:latin typeface="Berlin Sans FB" panose="020E0602020502020306" pitchFamily="34" charset="0"/>
              </a:rPr>
              <a:t>suatu</a:t>
            </a:r>
            <a:r>
              <a:rPr lang="en-US" sz="3200" dirty="0">
                <a:latin typeface="Berlin Sans FB" panose="020E0602020502020306" pitchFamily="34" charset="0"/>
              </a:rPr>
              <a:t> </a:t>
            </a:r>
            <a:r>
              <a:rPr lang="en-US" sz="3200" dirty="0" err="1">
                <a:latin typeface="Berlin Sans FB" panose="020E0602020502020306" pitchFamily="34" charset="0"/>
              </a:rPr>
              <a:t>organisasi</a:t>
            </a:r>
            <a:r>
              <a:rPr lang="en-US" sz="3200" dirty="0">
                <a:latin typeface="Berlin Sans FB" panose="020E0602020502020306" pitchFamily="34" charset="0"/>
              </a:rPr>
              <a:t> </a:t>
            </a:r>
            <a:r>
              <a:rPr lang="en-US" sz="3200" dirty="0" err="1">
                <a:latin typeface="Berlin Sans FB" panose="020E0602020502020306" pitchFamily="34" charset="0"/>
              </a:rPr>
              <a:t>dalam</a:t>
            </a:r>
            <a:r>
              <a:rPr lang="en-US" sz="3200" dirty="0">
                <a:latin typeface="Berlin Sans FB" panose="020E0602020502020306" pitchFamily="34" charset="0"/>
              </a:rPr>
              <a:t> </a:t>
            </a:r>
            <a:r>
              <a:rPr lang="en-US" sz="3200" dirty="0" err="1">
                <a:latin typeface="Berlin Sans FB" panose="020E0602020502020306" pitchFamily="34" charset="0"/>
              </a:rPr>
              <a:t>mengembangkan</a:t>
            </a:r>
            <a:r>
              <a:rPr lang="en-US" sz="3200" dirty="0">
                <a:latin typeface="Berlin Sans FB" panose="020E0602020502020306" pitchFamily="34" charset="0"/>
              </a:rPr>
              <a:t> </a:t>
            </a:r>
            <a:r>
              <a:rPr lang="en-US" sz="3200" dirty="0" err="1">
                <a:latin typeface="Berlin Sans FB" panose="020E0602020502020306" pitchFamily="34" charset="0"/>
              </a:rPr>
              <a:t>usaha</a:t>
            </a:r>
            <a:r>
              <a:rPr lang="en-US" sz="3200" dirty="0">
                <a:latin typeface="Berlin Sans FB" panose="020E0602020502020306" pitchFamily="34" charset="0"/>
              </a:rPr>
              <a:t> </a:t>
            </a:r>
            <a:r>
              <a:rPr lang="en-US" sz="3200" dirty="0" err="1">
                <a:latin typeface="Berlin Sans FB" panose="020E0602020502020306" pitchFamily="34" charset="0"/>
              </a:rPr>
              <a:t>tersebut</a:t>
            </a:r>
            <a:r>
              <a:rPr lang="en-US" sz="3200" dirty="0">
                <a:latin typeface="Berlin Sans FB" panose="020E0602020502020306" pitchFamily="34" charset="0"/>
              </a:rPr>
              <a:t> agar </a:t>
            </a:r>
            <a:r>
              <a:rPr lang="en-US" sz="3200" dirty="0" err="1">
                <a:latin typeface="Berlin Sans FB" panose="020E0602020502020306" pitchFamily="34" charset="0"/>
              </a:rPr>
              <a:t>bisa</a:t>
            </a:r>
            <a:r>
              <a:rPr lang="en-US" sz="3200" dirty="0">
                <a:latin typeface="Berlin Sans FB" panose="020E0602020502020306" pitchFamily="34" charset="0"/>
              </a:rPr>
              <a:t> </a:t>
            </a:r>
            <a:r>
              <a:rPr lang="en-US" sz="3200" dirty="0" err="1">
                <a:latin typeface="Berlin Sans FB" panose="020E0602020502020306" pitchFamily="34" charset="0"/>
              </a:rPr>
              <a:t>bertahan</a:t>
            </a:r>
            <a:r>
              <a:rPr lang="en-US" sz="3200" dirty="0">
                <a:latin typeface="Berlin Sans FB" panose="020E0602020502020306" pitchFamily="34" charset="0"/>
              </a:rPr>
              <a:t> </a:t>
            </a:r>
            <a:r>
              <a:rPr lang="en-US" sz="3200" dirty="0" err="1">
                <a:latin typeface="Berlin Sans FB" panose="020E0602020502020306" pitchFamily="34" charset="0"/>
              </a:rPr>
              <a:t>dan</a:t>
            </a:r>
            <a:r>
              <a:rPr lang="en-US" sz="3200" dirty="0">
                <a:latin typeface="Berlin Sans FB" panose="020E0602020502020306" pitchFamily="34" charset="0"/>
              </a:rPr>
              <a:t> </a:t>
            </a:r>
            <a:r>
              <a:rPr lang="en-US" sz="3200" dirty="0" err="1">
                <a:latin typeface="Berlin Sans FB" panose="020E0602020502020306" pitchFamily="34" charset="0"/>
              </a:rPr>
              <a:t>memiliki</a:t>
            </a:r>
            <a:r>
              <a:rPr lang="en-US" sz="3200" dirty="0">
                <a:latin typeface="Berlin Sans FB" panose="020E0602020502020306" pitchFamily="34" charset="0"/>
              </a:rPr>
              <a:t> </a:t>
            </a:r>
            <a:r>
              <a:rPr lang="en-US" sz="3200" dirty="0" err="1">
                <a:latin typeface="Berlin Sans FB" panose="020E0602020502020306" pitchFamily="34" charset="0"/>
              </a:rPr>
              <a:t>nilai</a:t>
            </a:r>
            <a:r>
              <a:rPr lang="en-US" sz="3200" dirty="0">
                <a:latin typeface="Berlin Sans FB" panose="020E0602020502020306" pitchFamily="34" charset="0"/>
              </a:rPr>
              <a:t> yang </a:t>
            </a:r>
            <a:r>
              <a:rPr lang="en-US" sz="3200" dirty="0" err="1">
                <a:latin typeface="Berlin Sans FB" panose="020E0602020502020306" pitchFamily="34" charset="0"/>
              </a:rPr>
              <a:t>baik</a:t>
            </a:r>
            <a:r>
              <a:rPr lang="en-US" sz="3200" dirty="0">
                <a:latin typeface="Berlin Sans FB" panose="020E0602020502020306" pitchFamily="34" charset="0"/>
              </a:rPr>
              <a:t> </a:t>
            </a:r>
            <a:r>
              <a:rPr lang="en-US" sz="3200" dirty="0" err="1">
                <a:latin typeface="Berlin Sans FB" panose="020E0602020502020306" pitchFamily="34" charset="0"/>
              </a:rPr>
              <a:t>dimasyarakat</a:t>
            </a:r>
            <a:r>
              <a:rPr lang="id-ID" sz="3200" dirty="0">
                <a:latin typeface="Berlin Sans FB" panose="020E0602020502020306" pitchFamily="34" charset="0"/>
              </a:rPr>
              <a:t>.</a:t>
            </a:r>
            <a:endParaRPr lang="en-US" sz="3200" dirty="0">
              <a:latin typeface="Berlin Sans FB" panose="020E0602020502020306" pitchFamily="34" charset="0"/>
            </a:endParaRPr>
          </a:p>
        </p:txBody>
      </p:sp>
    </p:spTree>
    <p:extLst>
      <p:ext uri="{BB962C8B-B14F-4D97-AF65-F5344CB8AC3E}">
        <p14:creationId xmlns:p14="http://schemas.microsoft.com/office/powerpoint/2010/main" val="128781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86D98-0B9B-4C4E-A25F-64BA4C5DBB94}"/>
              </a:ext>
            </a:extLst>
          </p:cNvPr>
          <p:cNvSpPr>
            <a:spLocks noGrp="1"/>
          </p:cNvSpPr>
          <p:nvPr>
            <p:ph type="ctrTitle"/>
          </p:nvPr>
        </p:nvSpPr>
        <p:spPr>
          <a:xfrm>
            <a:off x="578276" y="692696"/>
            <a:ext cx="5984279" cy="1810147"/>
          </a:xfrm>
        </p:spPr>
        <p:txBody>
          <a:bodyPr/>
          <a:lstStyle/>
          <a:p>
            <a:pPr algn="l"/>
            <a:r>
              <a:rPr lang="en-US" dirty="0">
                <a:latin typeface="Berlin Sans FB Demi" panose="020E0802020502020306" pitchFamily="34" charset="0"/>
              </a:rPr>
              <a:t>A Note on Dependent Measures</a:t>
            </a:r>
          </a:p>
        </p:txBody>
      </p:sp>
      <p:pic>
        <p:nvPicPr>
          <p:cNvPr id="3" name="Picture 2">
            <a:extLst>
              <a:ext uri="{FF2B5EF4-FFF2-40B4-BE49-F238E27FC236}">
                <a16:creationId xmlns:a16="http://schemas.microsoft.com/office/drawing/2014/main" id="{8568F4A4-8292-4D13-8616-A9F437ED6B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105364"/>
            <a:ext cx="5184576" cy="3059940"/>
          </a:xfrm>
          <a:prstGeom prst="rect">
            <a:avLst/>
          </a:prstGeom>
        </p:spPr>
      </p:pic>
    </p:spTree>
    <p:extLst>
      <p:ext uri="{BB962C8B-B14F-4D97-AF65-F5344CB8AC3E}">
        <p14:creationId xmlns:p14="http://schemas.microsoft.com/office/powerpoint/2010/main" val="2742125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32BB66-D3BB-4AB1-BE35-7D0AE156D8C7}"/>
              </a:ext>
            </a:extLst>
          </p:cNvPr>
          <p:cNvSpPr>
            <a:spLocks noGrp="1"/>
          </p:cNvSpPr>
          <p:nvPr>
            <p:ph idx="1"/>
          </p:nvPr>
        </p:nvSpPr>
        <p:spPr>
          <a:xfrm>
            <a:off x="0" y="21906"/>
            <a:ext cx="7596336" cy="4199181"/>
          </a:xfrm>
        </p:spPr>
        <p:txBody>
          <a:bodyPr/>
          <a:lstStyle/>
          <a:p>
            <a:r>
              <a:rPr lang="id-ID" sz="2000" dirty="0">
                <a:latin typeface="Berlin Sans FB" panose="020E0602020502020306" pitchFamily="34" charset="0"/>
              </a:rPr>
              <a:t>Implemetasi keigatan suatu usaha akan merefleksikan hasil yang muncul dari berbagai macam aktivitas dalam jenjang waktu yang berbeda-beda terhadap pembagian dan pelaksanaan tugas disaat pengembangan suatu usaha terebut. </a:t>
            </a:r>
          </a:p>
          <a:p>
            <a:r>
              <a:rPr lang="id-ID" sz="2000" dirty="0">
                <a:latin typeface="Berlin Sans FB" panose="020E0602020502020306" pitchFamily="34" charset="0"/>
              </a:rPr>
              <a:t>Maka oleh karena itu dibutuhkan tindakan-tndakan tertentu saat pengembangan kegiatan usaha dimulai dalam jenjang waktu yang silih berganti seperti :</a:t>
            </a:r>
          </a:p>
          <a:p>
            <a:endParaRPr lang="id-ID" dirty="0"/>
          </a:p>
        </p:txBody>
      </p:sp>
      <p:graphicFrame>
        <p:nvGraphicFramePr>
          <p:cNvPr id="7" name="Diagram 6">
            <a:extLst>
              <a:ext uri="{FF2B5EF4-FFF2-40B4-BE49-F238E27FC236}">
                <a16:creationId xmlns:a16="http://schemas.microsoft.com/office/drawing/2014/main" id="{B94830D3-2AB3-41B4-8760-A1C236000358}"/>
              </a:ext>
            </a:extLst>
          </p:cNvPr>
          <p:cNvGraphicFramePr/>
          <p:nvPr>
            <p:extLst>
              <p:ext uri="{D42A27DB-BD31-4B8C-83A1-F6EECF244321}">
                <p14:modId xmlns:p14="http://schemas.microsoft.com/office/powerpoint/2010/main" val="249790381"/>
              </p:ext>
            </p:extLst>
          </p:nvPr>
        </p:nvGraphicFramePr>
        <p:xfrm>
          <a:off x="1403648" y="2420888"/>
          <a:ext cx="5378085"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83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6A07-85E7-4CE4-AC3F-8DA98A8AA750}"/>
              </a:ext>
            </a:extLst>
          </p:cNvPr>
          <p:cNvSpPr>
            <a:spLocks noGrp="1"/>
          </p:cNvSpPr>
          <p:nvPr>
            <p:ph type="title"/>
          </p:nvPr>
        </p:nvSpPr>
        <p:spPr>
          <a:xfrm>
            <a:off x="153854" y="227358"/>
            <a:ext cx="3008313" cy="1162050"/>
          </a:xfrm>
        </p:spPr>
        <p:txBody>
          <a:bodyPr/>
          <a:lstStyle/>
          <a:p>
            <a:r>
              <a:rPr lang="id-ID" sz="3200" dirty="0">
                <a:latin typeface="Berlin Sans FB" panose="020E0602020502020306" pitchFamily="34" charset="0"/>
              </a:rPr>
              <a:t>1. Prelaunch Period</a:t>
            </a:r>
          </a:p>
        </p:txBody>
      </p:sp>
      <p:pic>
        <p:nvPicPr>
          <p:cNvPr id="6" name="Content Placeholder 5">
            <a:extLst>
              <a:ext uri="{FF2B5EF4-FFF2-40B4-BE49-F238E27FC236}">
                <a16:creationId xmlns:a16="http://schemas.microsoft.com/office/drawing/2014/main" id="{38513E0F-40E2-42E9-A697-84DEAA7F71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904" y="1196752"/>
            <a:ext cx="3806815" cy="3384376"/>
          </a:xfrm>
        </p:spPr>
      </p:pic>
      <p:sp>
        <p:nvSpPr>
          <p:cNvPr id="4" name="Text Placeholder 3">
            <a:extLst>
              <a:ext uri="{FF2B5EF4-FFF2-40B4-BE49-F238E27FC236}">
                <a16:creationId xmlns:a16="http://schemas.microsoft.com/office/drawing/2014/main" id="{968053C2-7854-4A53-8103-D315480EF0E0}"/>
              </a:ext>
            </a:extLst>
          </p:cNvPr>
          <p:cNvSpPr>
            <a:spLocks noGrp="1"/>
          </p:cNvSpPr>
          <p:nvPr>
            <p:ph type="body" sz="half" idx="2"/>
          </p:nvPr>
        </p:nvSpPr>
        <p:spPr>
          <a:xfrm>
            <a:off x="56260" y="1480791"/>
            <a:ext cx="3008313" cy="4691063"/>
          </a:xfrm>
        </p:spPr>
        <p:txBody>
          <a:bodyPr>
            <a:normAutofit/>
          </a:bodyPr>
          <a:lstStyle/>
          <a:p>
            <a:r>
              <a:rPr lang="id-ID" sz="2000" dirty="0">
                <a:latin typeface="Berlin Sans FB" panose="020E0602020502020306" pitchFamily="34" charset="0"/>
              </a:rPr>
              <a:t>Pada fase ini, tindakan lebih terlihat terhadap seberapa besar jumlah/kuantitas dan kualitas terhadap peluang yang teridentifikasi, sehingga Pengusaha akan mulai membentuk ide yang kemudian akan diproses.</a:t>
            </a:r>
          </a:p>
        </p:txBody>
      </p:sp>
    </p:spTree>
    <p:extLst>
      <p:ext uri="{BB962C8B-B14F-4D97-AF65-F5344CB8AC3E}">
        <p14:creationId xmlns:p14="http://schemas.microsoft.com/office/powerpoint/2010/main" val="1505717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8CC66A-B7BA-439D-952A-C1EEBF86B1C8}"/>
              </a:ext>
            </a:extLst>
          </p:cNvPr>
          <p:cNvSpPr/>
          <p:nvPr/>
        </p:nvSpPr>
        <p:spPr>
          <a:xfrm>
            <a:off x="179512" y="188640"/>
            <a:ext cx="7704856" cy="6149376"/>
          </a:xfrm>
          <a:prstGeom prst="rect">
            <a:avLst/>
          </a:prstGeom>
        </p:spPr>
        <p:txBody>
          <a:bodyPr wrap="square">
            <a:spAutoFit/>
          </a:bodyPr>
          <a:lstStyle/>
          <a:p>
            <a:pPr>
              <a:buNone/>
            </a:pPr>
            <a:r>
              <a:rPr lang="id-ID" sz="2400" dirty="0">
                <a:latin typeface="Berlin Sans FB" panose="020E0602020502020306" pitchFamily="34" charset="0"/>
              </a:rPr>
              <a:t>Namun dibalik ide yang sudah tertuai, Pengusaha harus mempertimbangkan akses sumber daya yang dibutuhkan, khususnya dibagian keuangan, mitra kerja, karyawan, seperti :</a:t>
            </a:r>
          </a:p>
          <a:p>
            <a:endParaRPr lang="id-ID" sz="2400" dirty="0">
              <a:latin typeface="Berlin Sans FB" panose="020E0602020502020306" pitchFamily="34" charset="0"/>
            </a:endParaRPr>
          </a:p>
          <a:p>
            <a:pPr marL="285750" indent="-285750"/>
            <a:r>
              <a:rPr lang="id-ID" sz="2400" dirty="0">
                <a:latin typeface="Berlin Sans FB" panose="020E0602020502020306" pitchFamily="34" charset="0"/>
              </a:rPr>
              <a:t>Jumlah uang yang diperlukan sebelum memulai kegiatan usaha</a:t>
            </a:r>
          </a:p>
          <a:p>
            <a:pPr marL="285750" indent="-285750"/>
            <a:r>
              <a:rPr lang="id-ID" sz="2400" dirty="0">
                <a:latin typeface="Berlin Sans FB" panose="020E0602020502020306" pitchFamily="34" charset="0"/>
              </a:rPr>
              <a:t>Proporsi yang lebih spesifik terhadap jumlah uang yang benar-benar dibutuhkan.</a:t>
            </a:r>
          </a:p>
          <a:p>
            <a:pPr marL="285750" indent="-285750"/>
            <a:r>
              <a:rPr lang="id-ID" sz="2400" dirty="0">
                <a:latin typeface="Berlin Sans FB" panose="020E0602020502020306" pitchFamily="34" charset="0"/>
              </a:rPr>
              <a:t>Lamanya waktu yang diperlukan untuk mengumpulkan dana tersebut</a:t>
            </a:r>
          </a:p>
          <a:p>
            <a:pPr marL="285750" indent="-285750"/>
            <a:r>
              <a:rPr lang="id-ID" sz="2400" dirty="0">
                <a:latin typeface="Berlin Sans FB" panose="020E0602020502020306" pitchFamily="34" charset="0"/>
              </a:rPr>
              <a:t>Lamanya waktu untuk merangkul/mengajak dan mempekerjakan karyawan disuatu organisasi</a:t>
            </a:r>
          </a:p>
          <a:p>
            <a:pPr marL="285750" indent="-285750"/>
            <a:r>
              <a:rPr lang="id-ID" sz="2400" dirty="0">
                <a:latin typeface="Berlin Sans FB" panose="020E0602020502020306" pitchFamily="34" charset="0"/>
              </a:rPr>
              <a:t>Pemberian rating kualitas terhadap kinerja karyawan</a:t>
            </a:r>
          </a:p>
          <a:p>
            <a:pPr marL="285750" indent="-285750"/>
            <a:r>
              <a:rPr lang="id-ID" sz="2400" dirty="0">
                <a:latin typeface="Berlin Sans FB" panose="020E0602020502020306" pitchFamily="34" charset="0"/>
              </a:rPr>
              <a:t>Jumlah dan kekuatan paten yang diperoleh.</a:t>
            </a:r>
          </a:p>
        </p:txBody>
      </p:sp>
    </p:spTree>
    <p:extLst>
      <p:ext uri="{BB962C8B-B14F-4D97-AF65-F5344CB8AC3E}">
        <p14:creationId xmlns:p14="http://schemas.microsoft.com/office/powerpoint/2010/main" val="252502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2BD5-6A56-495B-A7FC-0A9D5CF2044B}"/>
              </a:ext>
            </a:extLst>
          </p:cNvPr>
          <p:cNvSpPr>
            <a:spLocks noGrp="1"/>
          </p:cNvSpPr>
          <p:nvPr>
            <p:ph type="title"/>
          </p:nvPr>
        </p:nvSpPr>
        <p:spPr>
          <a:xfrm>
            <a:off x="179512" y="150812"/>
            <a:ext cx="3008313" cy="1162050"/>
          </a:xfrm>
        </p:spPr>
        <p:txBody>
          <a:bodyPr/>
          <a:lstStyle/>
          <a:p>
            <a:r>
              <a:rPr lang="id-ID" sz="3200" dirty="0">
                <a:latin typeface="Berlin Sans FB" panose="020E0602020502020306" pitchFamily="34" charset="0"/>
              </a:rPr>
              <a:t>2. Launch Period</a:t>
            </a:r>
          </a:p>
        </p:txBody>
      </p:sp>
      <p:pic>
        <p:nvPicPr>
          <p:cNvPr id="6" name="Content Placeholder 5">
            <a:extLst>
              <a:ext uri="{FF2B5EF4-FFF2-40B4-BE49-F238E27FC236}">
                <a16:creationId xmlns:a16="http://schemas.microsoft.com/office/drawing/2014/main" id="{9E703FF2-8D9D-4DE1-8FF0-C900A31BDB5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1844824"/>
            <a:ext cx="4114800" cy="2743200"/>
          </a:xfrm>
        </p:spPr>
      </p:pic>
      <p:sp>
        <p:nvSpPr>
          <p:cNvPr id="4" name="Text Placeholder 3">
            <a:extLst>
              <a:ext uri="{FF2B5EF4-FFF2-40B4-BE49-F238E27FC236}">
                <a16:creationId xmlns:a16="http://schemas.microsoft.com/office/drawing/2014/main" id="{9198EC95-5706-494E-B041-363D73C82596}"/>
              </a:ext>
            </a:extLst>
          </p:cNvPr>
          <p:cNvSpPr>
            <a:spLocks noGrp="1"/>
          </p:cNvSpPr>
          <p:nvPr>
            <p:ph type="body" sz="half" idx="2"/>
          </p:nvPr>
        </p:nvSpPr>
        <p:spPr>
          <a:xfrm>
            <a:off x="98782" y="1435100"/>
            <a:ext cx="4474840" cy="4691063"/>
          </a:xfrm>
        </p:spPr>
        <p:txBody>
          <a:bodyPr>
            <a:noAutofit/>
          </a:bodyPr>
          <a:lstStyle/>
          <a:p>
            <a:r>
              <a:rPr lang="id-ID" sz="2000" dirty="0">
                <a:latin typeface="Berlin Sans FB" panose="020E0602020502020306" pitchFamily="34" charset="0"/>
              </a:rPr>
              <a:t>Pada fase ini, proses peluncuran yang dimana pembentukan usaha baru secara legal membutuhkan waktu berkisar 12 hingga 18 bulan. Kali ini tindakan lebih fokus terhadap upaya pemerolehan nilai penjualan pada tahap pertama hingga Break even point didapat agar suatu organisasi usaha bisa stabil dan imbang dalam pengeluaran dan pendapatan. Kemudian pelaku usaha mulai memberanikan diri untuk pemerolehan paten dan merek dagang agar bisa diekspansikan secara demografis.</a:t>
            </a:r>
          </a:p>
        </p:txBody>
      </p:sp>
    </p:spTree>
    <p:extLst>
      <p:ext uri="{BB962C8B-B14F-4D97-AF65-F5344CB8AC3E}">
        <p14:creationId xmlns:p14="http://schemas.microsoft.com/office/powerpoint/2010/main" val="1412666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E3A-940C-423C-8B54-857BE2EC48D1}"/>
              </a:ext>
            </a:extLst>
          </p:cNvPr>
          <p:cNvSpPr>
            <a:spLocks noGrp="1"/>
          </p:cNvSpPr>
          <p:nvPr>
            <p:ph type="title"/>
          </p:nvPr>
        </p:nvSpPr>
        <p:spPr>
          <a:xfrm>
            <a:off x="179512" y="188640"/>
            <a:ext cx="3008313" cy="1162050"/>
          </a:xfrm>
        </p:spPr>
        <p:txBody>
          <a:bodyPr/>
          <a:lstStyle/>
          <a:p>
            <a:r>
              <a:rPr lang="id-ID" sz="3200" dirty="0">
                <a:latin typeface="Berlin Sans FB" panose="020E0602020502020306" pitchFamily="34" charset="0"/>
              </a:rPr>
              <a:t>3. Postlaunch Period</a:t>
            </a:r>
          </a:p>
        </p:txBody>
      </p:sp>
      <p:pic>
        <p:nvPicPr>
          <p:cNvPr id="6" name="Content Placeholder 5">
            <a:extLst>
              <a:ext uri="{FF2B5EF4-FFF2-40B4-BE49-F238E27FC236}">
                <a16:creationId xmlns:a16="http://schemas.microsoft.com/office/drawing/2014/main" id="{AD090DB4-E1F3-417E-BDD8-DBA4E025D0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08104" y="2034521"/>
            <a:ext cx="3486567" cy="2614925"/>
          </a:xfrm>
        </p:spPr>
      </p:pic>
      <p:sp>
        <p:nvSpPr>
          <p:cNvPr id="4" name="Text Placeholder 3">
            <a:extLst>
              <a:ext uri="{FF2B5EF4-FFF2-40B4-BE49-F238E27FC236}">
                <a16:creationId xmlns:a16="http://schemas.microsoft.com/office/drawing/2014/main" id="{D9C5FD6B-178A-4589-8074-49FE0D1CDAB5}"/>
              </a:ext>
            </a:extLst>
          </p:cNvPr>
          <p:cNvSpPr>
            <a:spLocks noGrp="1"/>
          </p:cNvSpPr>
          <p:nvPr>
            <p:ph type="body" sz="half" idx="2"/>
          </p:nvPr>
        </p:nvSpPr>
        <p:spPr>
          <a:xfrm>
            <a:off x="64543" y="1435100"/>
            <a:ext cx="5613946" cy="3146028"/>
          </a:xfrm>
        </p:spPr>
        <p:txBody>
          <a:bodyPr>
            <a:noAutofit/>
          </a:bodyPr>
          <a:lstStyle/>
          <a:p>
            <a:r>
              <a:rPr lang="id-ID" sz="2000" dirty="0">
                <a:latin typeface="Berlin Sans FB" panose="020E0602020502020306" pitchFamily="34" charset="0"/>
              </a:rPr>
              <a:t>Fase kali ini lebih fokus kepada pengevaluasian untuk bisa terus berinovasi dan juga mempertahankan nilai usaha yang sudah dibentuk seperti</a:t>
            </a:r>
          </a:p>
          <a:p>
            <a:pPr marL="342900" indent="-342900">
              <a:buFont typeface="Arial" panose="020B0604020202020204" pitchFamily="34" charset="0"/>
              <a:buChar char="•"/>
            </a:pPr>
            <a:r>
              <a:rPr lang="id-ID" sz="2000" dirty="0">
                <a:latin typeface="Berlin Sans FB" panose="020E0602020502020306" pitchFamily="34" charset="0"/>
              </a:rPr>
              <a:t>Tingkat pertumbuhan penjualan dan pendapatan yang diperoleh </a:t>
            </a:r>
          </a:p>
          <a:p>
            <a:pPr marL="342900" indent="-342900">
              <a:buFont typeface="Arial" panose="020B0604020202020204" pitchFamily="34" charset="0"/>
              <a:buChar char="•"/>
            </a:pPr>
            <a:r>
              <a:rPr lang="id-ID" sz="2000" dirty="0">
                <a:latin typeface="Berlin Sans FB" panose="020E0602020502020306" pitchFamily="34" charset="0"/>
              </a:rPr>
              <a:t>Jumlah maksimal Karyawan yang perlu ditambah dalam suatu organisasi bisnis</a:t>
            </a:r>
          </a:p>
          <a:p>
            <a:pPr marL="342900" indent="-342900">
              <a:buFont typeface="Arial" panose="020B0604020202020204" pitchFamily="34" charset="0"/>
              <a:buChar char="•"/>
            </a:pPr>
            <a:r>
              <a:rPr lang="id-ID" sz="2000" dirty="0">
                <a:latin typeface="Berlin Sans FB" panose="020E0602020502020306" pitchFamily="34" charset="0"/>
              </a:rPr>
              <a:t>Seberapa besar investasi bisa menghasilkan profit/loss dalam penjualan pada tahap pertama</a:t>
            </a:r>
          </a:p>
          <a:p>
            <a:pPr marL="342900" indent="-342900">
              <a:buFont typeface="Arial" panose="020B0604020202020204" pitchFamily="34" charset="0"/>
              <a:buChar char="•"/>
            </a:pPr>
            <a:r>
              <a:rPr lang="id-ID" sz="2000" dirty="0">
                <a:latin typeface="Berlin Sans FB" panose="020E0602020502020306" pitchFamily="34" charset="0"/>
              </a:rPr>
              <a:t>Pertimbangan untuk mendeklarasikan go public dengan nilai yang sudah bisa dipercaya oleh rakyat.</a:t>
            </a:r>
          </a:p>
          <a:p>
            <a:endParaRPr lang="id-ID" sz="2000" dirty="0">
              <a:latin typeface="Berlin Sans FB" panose="020E0602020502020306" pitchFamily="34" charset="0"/>
            </a:endParaRPr>
          </a:p>
        </p:txBody>
      </p:sp>
    </p:spTree>
    <p:extLst>
      <p:ext uri="{BB962C8B-B14F-4D97-AF65-F5344CB8AC3E}">
        <p14:creationId xmlns:p14="http://schemas.microsoft.com/office/powerpoint/2010/main" val="1345378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93B802-0530-4712-A71D-E6421CFD61DF}"/>
              </a:ext>
            </a:extLst>
          </p:cNvPr>
          <p:cNvSpPr/>
          <p:nvPr/>
        </p:nvSpPr>
        <p:spPr>
          <a:xfrm>
            <a:off x="395536" y="692696"/>
            <a:ext cx="6534472" cy="5509200"/>
          </a:xfrm>
          <a:prstGeom prst="rect">
            <a:avLst/>
          </a:prstGeom>
        </p:spPr>
        <p:txBody>
          <a:bodyPr wrap="square">
            <a:spAutoFit/>
          </a:bodyPr>
          <a:lstStyle/>
          <a:p>
            <a:pPr>
              <a:buNone/>
            </a:pPr>
            <a:r>
              <a:rPr lang="id-ID" sz="3200" dirty="0">
                <a:latin typeface="Berlin Sans FB" panose="020E0602020502020306" pitchFamily="34" charset="0"/>
              </a:rPr>
              <a:t>Perlu diketahui, bahwa prospek ini lebih ditekankan dalam kegiatan pengembangan usaha agar bisa menghasilkan hasil yang optimal ketimbang mengejar target/goal yang ditetapkan. Karena sudah dijelaskan sebelumnya bahwa pembentukan model kerangka perancangan kegiatan usaha membutuhkan waktu yang sangat bertahap.</a:t>
            </a:r>
          </a:p>
        </p:txBody>
      </p:sp>
    </p:spTree>
    <p:extLst>
      <p:ext uri="{BB962C8B-B14F-4D97-AF65-F5344CB8AC3E}">
        <p14:creationId xmlns:p14="http://schemas.microsoft.com/office/powerpoint/2010/main" val="2544949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89629"/>
          </a:xfrm>
        </p:spPr>
        <p:txBody>
          <a:bodyPr>
            <a:noAutofit/>
          </a:bodyPr>
          <a:lstStyle/>
          <a:p>
            <a:r>
              <a:rPr lang="en-US" sz="3600" dirty="0">
                <a:latin typeface="Kristen ITC" panose="03050502040202030202" pitchFamily="66" charset="0"/>
              </a:rPr>
              <a:t>a key corollary : the changing role of variables over various phases of the process</a:t>
            </a:r>
          </a:p>
        </p:txBody>
      </p:sp>
      <p:pic>
        <p:nvPicPr>
          <p:cNvPr id="4" name="Content Placeholder 3"/>
          <p:cNvPicPr>
            <a:picLocks noGrp="1" noChangeAspect="1"/>
          </p:cNvPicPr>
          <p:nvPr>
            <p:ph idx="1"/>
          </p:nvPr>
        </p:nvPicPr>
        <p:blipFill>
          <a:blip r:embed="rId2"/>
          <a:srcRect t="18271" b="18271"/>
          <a:stretch>
            <a:fillRect/>
          </a:stretch>
        </p:blipFill>
        <p:spPr>
          <a:xfrm>
            <a:off x="457200" y="4428067"/>
            <a:ext cx="4216400" cy="2235043"/>
          </a:xfrm>
        </p:spPr>
      </p:pic>
      <p:pic>
        <p:nvPicPr>
          <p:cNvPr id="5" name="Picture 4"/>
          <p:cNvPicPr>
            <a:picLocks noChangeAspect="1"/>
          </p:cNvPicPr>
          <p:nvPr/>
        </p:nvPicPr>
        <p:blipFill>
          <a:blip r:embed="rId3"/>
          <a:stretch>
            <a:fillRect/>
          </a:stretch>
        </p:blipFill>
        <p:spPr>
          <a:xfrm>
            <a:off x="4673600" y="4428067"/>
            <a:ext cx="4013200" cy="2235043"/>
          </a:xfrm>
          <a:prstGeom prst="rect">
            <a:avLst/>
          </a:prstGeom>
        </p:spPr>
      </p:pic>
      <p:sp>
        <p:nvSpPr>
          <p:cNvPr id="7" name="TextBox 6"/>
          <p:cNvSpPr txBox="1"/>
          <p:nvPr/>
        </p:nvSpPr>
        <p:spPr>
          <a:xfrm>
            <a:off x="508000" y="2533766"/>
            <a:ext cx="4216400" cy="461665"/>
          </a:xfrm>
          <a:prstGeom prst="rect">
            <a:avLst/>
          </a:prstGeom>
          <a:noFill/>
        </p:spPr>
        <p:txBody>
          <a:bodyPr wrap="square" rtlCol="0">
            <a:spAutoFit/>
          </a:bodyPr>
          <a:lstStyle/>
          <a:p>
            <a:r>
              <a:rPr lang="en-US" sz="2400" b="1" i="1" dirty="0"/>
              <a:t>Self-efficacy</a:t>
            </a:r>
          </a:p>
        </p:txBody>
      </p:sp>
      <p:pic>
        <p:nvPicPr>
          <p:cNvPr id="9" name="Picture 8"/>
          <p:cNvPicPr>
            <a:picLocks noChangeAspect="1"/>
          </p:cNvPicPr>
          <p:nvPr/>
        </p:nvPicPr>
        <p:blipFill>
          <a:blip r:embed="rId4" cstate="print"/>
          <a:stretch>
            <a:fillRect/>
          </a:stretch>
        </p:blipFill>
        <p:spPr>
          <a:xfrm>
            <a:off x="4673600" y="2133600"/>
            <a:ext cx="4013200" cy="2298480"/>
          </a:xfrm>
          <a:prstGeom prst="rect">
            <a:avLst/>
          </a:prstGeom>
        </p:spPr>
      </p:pic>
    </p:spTree>
    <p:extLst>
      <p:ext uri="{BB962C8B-B14F-4D97-AF65-F5344CB8AC3E}">
        <p14:creationId xmlns:p14="http://schemas.microsoft.com/office/powerpoint/2010/main" val="4016415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US" dirty="0">
                <a:latin typeface="Kristen ITC" panose="03050502040202030202" pitchFamily="66" charset="0"/>
              </a:rPr>
              <a:t>Method to investigate the process model</a:t>
            </a:r>
          </a:p>
        </p:txBody>
      </p:sp>
      <p:sp>
        <p:nvSpPr>
          <p:cNvPr id="3" name="Content Placeholder 2"/>
          <p:cNvSpPr>
            <a:spLocks noGrp="1"/>
          </p:cNvSpPr>
          <p:nvPr>
            <p:ph idx="1"/>
          </p:nvPr>
        </p:nvSpPr>
        <p:spPr>
          <a:xfrm>
            <a:off x="457200" y="1844824"/>
            <a:ext cx="8229600" cy="4525963"/>
          </a:xfrm>
        </p:spPr>
        <p:txBody>
          <a:bodyPr/>
          <a:lstStyle/>
          <a:p>
            <a:pPr marL="0" indent="0">
              <a:buNone/>
            </a:pPr>
            <a:r>
              <a:rPr lang="en-US" dirty="0" err="1"/>
              <a:t>Melakukan</a:t>
            </a:r>
            <a:r>
              <a:rPr lang="en-US" dirty="0"/>
              <a:t> </a:t>
            </a:r>
            <a:r>
              <a:rPr lang="en-US" dirty="0" err="1"/>
              <a:t>metode</a:t>
            </a:r>
            <a:r>
              <a:rPr lang="en-US" dirty="0"/>
              <a:t> </a:t>
            </a:r>
            <a:r>
              <a:rPr lang="en-US" dirty="0" err="1"/>
              <a:t>untuk</a:t>
            </a:r>
            <a:r>
              <a:rPr lang="en-US" dirty="0"/>
              <a:t> </a:t>
            </a:r>
            <a:r>
              <a:rPr lang="en-US" dirty="0" err="1"/>
              <a:t>perubahan</a:t>
            </a:r>
            <a:r>
              <a:rPr lang="en-US" dirty="0"/>
              <a:t> </a:t>
            </a:r>
            <a:r>
              <a:rPr lang="en-US" dirty="0" err="1"/>
              <a:t>dan</a:t>
            </a:r>
            <a:r>
              <a:rPr lang="en-US" dirty="0"/>
              <a:t> </a:t>
            </a:r>
            <a:r>
              <a:rPr lang="en-US" dirty="0" err="1"/>
              <a:t>desain</a:t>
            </a:r>
            <a:r>
              <a:rPr lang="en-US" dirty="0"/>
              <a:t>, </a:t>
            </a:r>
            <a:r>
              <a:rPr lang="en-US" dirty="0" err="1"/>
              <a:t>yaitu</a:t>
            </a:r>
            <a:r>
              <a:rPr lang="en-US" dirty="0"/>
              <a:t>:</a:t>
            </a:r>
          </a:p>
          <a:p>
            <a:r>
              <a:rPr lang="en-US" dirty="0"/>
              <a:t>Longitudinal</a:t>
            </a:r>
          </a:p>
          <a:p>
            <a:r>
              <a:rPr lang="en-US" dirty="0"/>
              <a:t>Time-lag</a:t>
            </a:r>
          </a:p>
          <a:p>
            <a:r>
              <a:rPr lang="en-US" dirty="0" err="1"/>
              <a:t>sekuensial</a:t>
            </a:r>
            <a:endParaRPr lang="en-US" dirty="0"/>
          </a:p>
        </p:txBody>
      </p:sp>
      <p:pic>
        <p:nvPicPr>
          <p:cNvPr id="5" name="Picture 4">
            <a:extLst>
              <a:ext uri="{FF2B5EF4-FFF2-40B4-BE49-F238E27FC236}">
                <a16:creationId xmlns:a16="http://schemas.microsoft.com/office/drawing/2014/main" id="{9D2BF09F-E37B-49C5-9E2E-01FE7CFE0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482" y="3573016"/>
            <a:ext cx="3409950" cy="2857500"/>
          </a:xfrm>
          <a:prstGeom prst="rect">
            <a:avLst/>
          </a:prstGeom>
        </p:spPr>
      </p:pic>
    </p:spTree>
    <p:extLst>
      <p:ext uri="{BB962C8B-B14F-4D97-AF65-F5344CB8AC3E}">
        <p14:creationId xmlns:p14="http://schemas.microsoft.com/office/powerpoint/2010/main" val="73416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642910" y="785794"/>
            <a:ext cx="5969100" cy="993200"/>
          </a:xfrm>
          <a:prstGeom prst="rect">
            <a:avLst/>
          </a:prstGeom>
        </p:spPr>
        <p:txBody>
          <a:bodyPr lIns="91425" tIns="91425" rIns="91425" bIns="91425" anchor="b" anchorCtr="0">
            <a:noAutofit/>
          </a:bodyPr>
          <a:lstStyle/>
          <a:p>
            <a:pPr lvl="0">
              <a:spcBef>
                <a:spcPts val="0"/>
              </a:spcBef>
              <a:buNone/>
            </a:pPr>
            <a:r>
              <a:rPr lang="id-ID" sz="4000" b="1" i="1" dirty="0">
                <a:latin typeface="Kristen ITC" pitchFamily="66" charset="0"/>
              </a:rPr>
              <a:t>Entrepreneurship </a:t>
            </a:r>
            <a:r>
              <a:rPr lang="id-ID" sz="4000" b="1" dirty="0">
                <a:latin typeface="Kristen ITC" pitchFamily="66" charset="0"/>
              </a:rPr>
              <a:t>sebagai sebuah proses</a:t>
            </a:r>
            <a:endParaRPr lang="en" sz="4000" b="1" i="1" dirty="0">
              <a:latin typeface="Kristen ITC" pitchFamily="66" charset="0"/>
            </a:endParaRPr>
          </a:p>
        </p:txBody>
      </p:sp>
      <p:sp>
        <p:nvSpPr>
          <p:cNvPr id="219" name="Shape 219"/>
          <p:cNvSpPr txBox="1">
            <a:spLocks noGrp="1"/>
          </p:cNvSpPr>
          <p:nvPr>
            <p:ph type="body" idx="1"/>
          </p:nvPr>
        </p:nvSpPr>
        <p:spPr>
          <a:xfrm>
            <a:off x="653625" y="2035886"/>
            <a:ext cx="5969100" cy="4315999"/>
          </a:xfrm>
          <a:prstGeom prst="rect">
            <a:avLst/>
          </a:prstGeom>
        </p:spPr>
        <p:txBody>
          <a:bodyPr lIns="91425" tIns="91425" rIns="91425" bIns="91425" anchor="t" anchorCtr="0">
            <a:noAutofit/>
          </a:bodyPr>
          <a:lstStyle/>
          <a:p>
            <a:pPr marL="457200" lvl="0" indent="-228600" rtl="0">
              <a:spcBef>
                <a:spcPts val="0"/>
              </a:spcBef>
            </a:pPr>
            <a:r>
              <a:rPr lang="id-ID" i="1" dirty="0"/>
              <a:t>Entrepreneurship </a:t>
            </a:r>
            <a:r>
              <a:rPr lang="id-ID" dirty="0"/>
              <a:t>dipandang sebagai proses yang berkembang dan berkelanjutan</a:t>
            </a:r>
          </a:p>
          <a:p>
            <a:pPr marL="457200" lvl="0" indent="-228600" rtl="0">
              <a:spcBef>
                <a:spcPts val="0"/>
              </a:spcBef>
              <a:buNone/>
            </a:pPr>
            <a:endParaRPr lang="en" i="1" dirty="0"/>
          </a:p>
          <a:p>
            <a:pPr marL="457200" lvl="0" indent="-228600" rtl="0">
              <a:spcBef>
                <a:spcPts val="0"/>
              </a:spcBef>
            </a:pPr>
            <a:r>
              <a:rPr lang="id-ID" dirty="0"/>
              <a:t>Bukan hanya sebagai satu peristiwa atau remtetam peristiwa yang tidak bersangkutan</a:t>
            </a:r>
            <a:endParaRPr lang="en" dirty="0"/>
          </a:p>
          <a:p>
            <a:pPr lvl="0" rtl="0">
              <a:spcBef>
                <a:spcPts val="0"/>
              </a:spcBef>
              <a:buNone/>
            </a:pPr>
            <a:endParaRPr/>
          </a:p>
        </p:txBody>
      </p:sp>
      <p:grpSp>
        <p:nvGrpSpPr>
          <p:cNvPr id="2" name="Shape 220"/>
          <p:cNvGrpSpPr/>
          <p:nvPr/>
        </p:nvGrpSpPr>
        <p:grpSpPr>
          <a:xfrm flipH="1">
            <a:off x="7488546" y="5006019"/>
            <a:ext cx="1655446" cy="1851988"/>
            <a:chOff x="238125" y="1879850"/>
            <a:chExt cx="1399600" cy="1174325"/>
          </a:xfrm>
        </p:grpSpPr>
        <p:sp>
          <p:nvSpPr>
            <p:cNvPr id="221" name="Shape 221"/>
            <p:cNvSpPr/>
            <p:nvPr/>
          </p:nvSpPr>
          <p:spPr>
            <a:xfrm>
              <a:off x="352675" y="2352125"/>
              <a:ext cx="68125" cy="190950"/>
            </a:xfrm>
            <a:custGeom>
              <a:avLst/>
              <a:gdLst/>
              <a:ahLst/>
              <a:cxnLst/>
              <a:rect l="0" t="0" r="0" b="0"/>
              <a:pathLst>
                <a:path w="2725" h="7638" extrusionOk="0">
                  <a:moveTo>
                    <a:pt x="2725" y="0"/>
                  </a:moveTo>
                  <a:lnTo>
                    <a:pt x="2190" y="26"/>
                  </a:lnTo>
                  <a:lnTo>
                    <a:pt x="1197" y="433"/>
                  </a:lnTo>
                  <a:lnTo>
                    <a:pt x="459" y="1197"/>
                  </a:lnTo>
                  <a:lnTo>
                    <a:pt x="52" y="2164"/>
                  </a:lnTo>
                  <a:lnTo>
                    <a:pt x="1" y="2724"/>
                  </a:lnTo>
                  <a:lnTo>
                    <a:pt x="1" y="4914"/>
                  </a:lnTo>
                  <a:lnTo>
                    <a:pt x="52" y="5448"/>
                  </a:lnTo>
                  <a:lnTo>
                    <a:pt x="459" y="6441"/>
                  </a:lnTo>
                  <a:lnTo>
                    <a:pt x="1197" y="7180"/>
                  </a:lnTo>
                  <a:lnTo>
                    <a:pt x="2190" y="7587"/>
                  </a:lnTo>
                  <a:lnTo>
                    <a:pt x="2725" y="7638"/>
                  </a:lnTo>
                  <a:lnTo>
                    <a:pt x="2725" y="0"/>
                  </a:lnTo>
                  <a:close/>
                </a:path>
              </a:pathLst>
            </a:custGeom>
            <a:solidFill>
              <a:srgbClr val="D3A08C"/>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a:off x="1097350" y="2352125"/>
              <a:ext cx="68125" cy="190950"/>
            </a:xfrm>
            <a:custGeom>
              <a:avLst/>
              <a:gdLst/>
              <a:ahLst/>
              <a:cxnLst/>
              <a:rect l="0" t="0" r="0" b="0"/>
              <a:pathLst>
                <a:path w="2725" h="7638" extrusionOk="0">
                  <a:moveTo>
                    <a:pt x="0" y="0"/>
                  </a:moveTo>
                  <a:lnTo>
                    <a:pt x="0" y="7638"/>
                  </a:lnTo>
                  <a:lnTo>
                    <a:pt x="561" y="7587"/>
                  </a:lnTo>
                  <a:lnTo>
                    <a:pt x="1553" y="7180"/>
                  </a:lnTo>
                  <a:lnTo>
                    <a:pt x="2292" y="6441"/>
                  </a:lnTo>
                  <a:lnTo>
                    <a:pt x="2699" y="5448"/>
                  </a:lnTo>
                  <a:lnTo>
                    <a:pt x="2725" y="4914"/>
                  </a:lnTo>
                  <a:lnTo>
                    <a:pt x="2725" y="2724"/>
                  </a:lnTo>
                  <a:lnTo>
                    <a:pt x="2699" y="2164"/>
                  </a:lnTo>
                  <a:lnTo>
                    <a:pt x="2292" y="1197"/>
                  </a:lnTo>
                  <a:lnTo>
                    <a:pt x="1553" y="433"/>
                  </a:lnTo>
                  <a:lnTo>
                    <a:pt x="561" y="26"/>
                  </a:lnTo>
                  <a:lnTo>
                    <a:pt x="0" y="0"/>
                  </a:lnTo>
                  <a:close/>
                </a:path>
              </a:pathLst>
            </a:custGeom>
            <a:solidFill>
              <a:srgbClr val="D3A08C"/>
            </a:solidFill>
            <a:ln>
              <a:noFill/>
            </a:ln>
          </p:spPr>
          <p:txBody>
            <a:bodyPr lIns="91425" tIns="91425" rIns="91425" bIns="91425" anchor="ctr" anchorCtr="0">
              <a:noAutofit/>
            </a:bodyPr>
            <a:lstStyle/>
            <a:p>
              <a:pPr lvl="0">
                <a:spcBef>
                  <a:spcPts val="0"/>
                </a:spcBef>
                <a:buNone/>
              </a:pPr>
              <a:endParaRPr/>
            </a:p>
          </p:txBody>
        </p:sp>
        <p:sp>
          <p:nvSpPr>
            <p:cNvPr id="223" name="Shape 223"/>
            <p:cNvSpPr/>
            <p:nvPr/>
          </p:nvSpPr>
          <p:spPr>
            <a:xfrm>
              <a:off x="654375" y="2740375"/>
              <a:ext cx="210675" cy="263525"/>
            </a:xfrm>
            <a:custGeom>
              <a:avLst/>
              <a:gdLst/>
              <a:ahLst/>
              <a:cxnLst/>
              <a:rect l="0" t="0" r="0" b="0"/>
              <a:pathLst>
                <a:path w="8427" h="10541" extrusionOk="0">
                  <a:moveTo>
                    <a:pt x="0" y="0"/>
                  </a:moveTo>
                  <a:lnTo>
                    <a:pt x="0" y="10540"/>
                  </a:lnTo>
                  <a:lnTo>
                    <a:pt x="8427" y="10540"/>
                  </a:lnTo>
                  <a:lnTo>
                    <a:pt x="8427" y="0"/>
                  </a:lnTo>
                  <a:close/>
                </a:path>
              </a:pathLst>
            </a:custGeom>
            <a:solidFill>
              <a:srgbClr val="D3A08C"/>
            </a:solidFill>
            <a:ln>
              <a:noFill/>
            </a:ln>
          </p:spPr>
          <p:txBody>
            <a:bodyPr lIns="91425" tIns="91425" rIns="91425" bIns="91425" anchor="ctr" anchorCtr="0">
              <a:noAutofit/>
            </a:bodyPr>
            <a:lstStyle/>
            <a:p>
              <a:pPr lvl="0">
                <a:spcBef>
                  <a:spcPts val="0"/>
                </a:spcBef>
                <a:buNone/>
              </a:pPr>
              <a:endParaRPr/>
            </a:p>
          </p:txBody>
        </p:sp>
        <p:sp>
          <p:nvSpPr>
            <p:cNvPr id="224" name="Shape 224"/>
            <p:cNvSpPr/>
            <p:nvPr/>
          </p:nvSpPr>
          <p:spPr>
            <a:xfrm>
              <a:off x="408675" y="1924400"/>
              <a:ext cx="701425" cy="875825"/>
            </a:xfrm>
            <a:custGeom>
              <a:avLst/>
              <a:gdLst/>
              <a:ahLst/>
              <a:cxnLst/>
              <a:rect l="0" t="0" r="0" b="0"/>
              <a:pathLst>
                <a:path w="28057" h="35033" extrusionOk="0">
                  <a:moveTo>
                    <a:pt x="14029" y="1"/>
                  </a:moveTo>
                  <a:lnTo>
                    <a:pt x="13290" y="26"/>
                  </a:lnTo>
                  <a:lnTo>
                    <a:pt x="11890" y="179"/>
                  </a:lnTo>
                  <a:lnTo>
                    <a:pt x="10515" y="459"/>
                  </a:lnTo>
                  <a:lnTo>
                    <a:pt x="9192" y="867"/>
                  </a:lnTo>
                  <a:lnTo>
                    <a:pt x="7944" y="1401"/>
                  </a:lnTo>
                  <a:lnTo>
                    <a:pt x="6748" y="2038"/>
                  </a:lnTo>
                  <a:lnTo>
                    <a:pt x="5627" y="2801"/>
                  </a:lnTo>
                  <a:lnTo>
                    <a:pt x="4584" y="3642"/>
                  </a:lnTo>
                  <a:lnTo>
                    <a:pt x="3642" y="4609"/>
                  </a:lnTo>
                  <a:lnTo>
                    <a:pt x="2776" y="5653"/>
                  </a:lnTo>
                  <a:lnTo>
                    <a:pt x="2038" y="6773"/>
                  </a:lnTo>
                  <a:lnTo>
                    <a:pt x="1376" y="7944"/>
                  </a:lnTo>
                  <a:lnTo>
                    <a:pt x="841" y="9217"/>
                  </a:lnTo>
                  <a:lnTo>
                    <a:pt x="434" y="10541"/>
                  </a:lnTo>
                  <a:lnTo>
                    <a:pt x="154" y="11890"/>
                  </a:lnTo>
                  <a:lnTo>
                    <a:pt x="1" y="13316"/>
                  </a:lnTo>
                  <a:lnTo>
                    <a:pt x="1" y="14029"/>
                  </a:lnTo>
                  <a:lnTo>
                    <a:pt x="1" y="21004"/>
                  </a:lnTo>
                  <a:lnTo>
                    <a:pt x="1" y="21743"/>
                  </a:lnTo>
                  <a:lnTo>
                    <a:pt x="154" y="23143"/>
                  </a:lnTo>
                  <a:lnTo>
                    <a:pt x="434" y="24518"/>
                  </a:lnTo>
                  <a:lnTo>
                    <a:pt x="841" y="25842"/>
                  </a:lnTo>
                  <a:lnTo>
                    <a:pt x="1376" y="27089"/>
                  </a:lnTo>
                  <a:lnTo>
                    <a:pt x="2038" y="28286"/>
                  </a:lnTo>
                  <a:lnTo>
                    <a:pt x="2776" y="29406"/>
                  </a:lnTo>
                  <a:lnTo>
                    <a:pt x="3642" y="30450"/>
                  </a:lnTo>
                  <a:lnTo>
                    <a:pt x="4584" y="31392"/>
                  </a:lnTo>
                  <a:lnTo>
                    <a:pt x="5627" y="32257"/>
                  </a:lnTo>
                  <a:lnTo>
                    <a:pt x="6748" y="33021"/>
                  </a:lnTo>
                  <a:lnTo>
                    <a:pt x="7944" y="33657"/>
                  </a:lnTo>
                  <a:lnTo>
                    <a:pt x="9192" y="34192"/>
                  </a:lnTo>
                  <a:lnTo>
                    <a:pt x="10515" y="34599"/>
                  </a:lnTo>
                  <a:lnTo>
                    <a:pt x="11890" y="34879"/>
                  </a:lnTo>
                  <a:lnTo>
                    <a:pt x="13290" y="35032"/>
                  </a:lnTo>
                  <a:lnTo>
                    <a:pt x="14742" y="35032"/>
                  </a:lnTo>
                  <a:lnTo>
                    <a:pt x="16167" y="34879"/>
                  </a:lnTo>
                  <a:lnTo>
                    <a:pt x="17542" y="34599"/>
                  </a:lnTo>
                  <a:lnTo>
                    <a:pt x="18841" y="34192"/>
                  </a:lnTo>
                  <a:lnTo>
                    <a:pt x="20113" y="33657"/>
                  </a:lnTo>
                  <a:lnTo>
                    <a:pt x="21310" y="33021"/>
                  </a:lnTo>
                  <a:lnTo>
                    <a:pt x="22430" y="32257"/>
                  </a:lnTo>
                  <a:lnTo>
                    <a:pt x="23449" y="31392"/>
                  </a:lnTo>
                  <a:lnTo>
                    <a:pt x="24416" y="30450"/>
                  </a:lnTo>
                  <a:lnTo>
                    <a:pt x="25282" y="29406"/>
                  </a:lnTo>
                  <a:lnTo>
                    <a:pt x="26020" y="28286"/>
                  </a:lnTo>
                  <a:lnTo>
                    <a:pt x="26682" y="27089"/>
                  </a:lnTo>
                  <a:lnTo>
                    <a:pt x="27216" y="25842"/>
                  </a:lnTo>
                  <a:lnTo>
                    <a:pt x="27624" y="24518"/>
                  </a:lnTo>
                  <a:lnTo>
                    <a:pt x="27904" y="23143"/>
                  </a:lnTo>
                  <a:lnTo>
                    <a:pt x="28031" y="21743"/>
                  </a:lnTo>
                  <a:lnTo>
                    <a:pt x="28057" y="21004"/>
                  </a:lnTo>
                  <a:lnTo>
                    <a:pt x="28057" y="14029"/>
                  </a:lnTo>
                  <a:lnTo>
                    <a:pt x="28031" y="13316"/>
                  </a:lnTo>
                  <a:lnTo>
                    <a:pt x="27904" y="11890"/>
                  </a:lnTo>
                  <a:lnTo>
                    <a:pt x="27624" y="10541"/>
                  </a:lnTo>
                  <a:lnTo>
                    <a:pt x="27216" y="9217"/>
                  </a:lnTo>
                  <a:lnTo>
                    <a:pt x="26682" y="7944"/>
                  </a:lnTo>
                  <a:lnTo>
                    <a:pt x="26020" y="6773"/>
                  </a:lnTo>
                  <a:lnTo>
                    <a:pt x="25282" y="5653"/>
                  </a:lnTo>
                  <a:lnTo>
                    <a:pt x="24416" y="4609"/>
                  </a:lnTo>
                  <a:lnTo>
                    <a:pt x="23449" y="3642"/>
                  </a:lnTo>
                  <a:lnTo>
                    <a:pt x="22430" y="2801"/>
                  </a:lnTo>
                  <a:lnTo>
                    <a:pt x="21310" y="2038"/>
                  </a:lnTo>
                  <a:lnTo>
                    <a:pt x="20113" y="1401"/>
                  </a:lnTo>
                  <a:lnTo>
                    <a:pt x="18841" y="867"/>
                  </a:lnTo>
                  <a:lnTo>
                    <a:pt x="17542" y="459"/>
                  </a:lnTo>
                  <a:lnTo>
                    <a:pt x="16167" y="179"/>
                  </a:lnTo>
                  <a:lnTo>
                    <a:pt x="14742" y="26"/>
                  </a:lnTo>
                  <a:lnTo>
                    <a:pt x="14029" y="1"/>
                  </a:lnTo>
                  <a:close/>
                </a:path>
              </a:pathLst>
            </a:custGeom>
            <a:solidFill>
              <a:srgbClr val="F0C1AB"/>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a:off x="533425" y="2418300"/>
              <a:ext cx="91050" cy="91050"/>
            </a:xfrm>
            <a:custGeom>
              <a:avLst/>
              <a:gdLst/>
              <a:ahLst/>
              <a:cxnLst/>
              <a:rect l="0" t="0" r="0" b="0"/>
              <a:pathLst>
                <a:path w="3642" h="3642" extrusionOk="0">
                  <a:moveTo>
                    <a:pt x="1834" y="1"/>
                  </a:moveTo>
                  <a:lnTo>
                    <a:pt x="1452" y="26"/>
                  </a:lnTo>
                  <a:lnTo>
                    <a:pt x="790" y="306"/>
                  </a:lnTo>
                  <a:lnTo>
                    <a:pt x="306" y="790"/>
                  </a:lnTo>
                  <a:lnTo>
                    <a:pt x="26" y="1452"/>
                  </a:lnTo>
                  <a:lnTo>
                    <a:pt x="1" y="1809"/>
                  </a:lnTo>
                  <a:lnTo>
                    <a:pt x="26" y="2190"/>
                  </a:lnTo>
                  <a:lnTo>
                    <a:pt x="306" y="2827"/>
                  </a:lnTo>
                  <a:lnTo>
                    <a:pt x="790" y="3336"/>
                  </a:lnTo>
                  <a:lnTo>
                    <a:pt x="1452" y="3616"/>
                  </a:lnTo>
                  <a:lnTo>
                    <a:pt x="1834" y="3642"/>
                  </a:lnTo>
                  <a:lnTo>
                    <a:pt x="2190" y="3616"/>
                  </a:lnTo>
                  <a:lnTo>
                    <a:pt x="2852" y="3336"/>
                  </a:lnTo>
                  <a:lnTo>
                    <a:pt x="3336" y="2827"/>
                  </a:lnTo>
                  <a:lnTo>
                    <a:pt x="3616" y="2190"/>
                  </a:lnTo>
                  <a:lnTo>
                    <a:pt x="3642" y="1809"/>
                  </a:lnTo>
                  <a:lnTo>
                    <a:pt x="3616" y="1452"/>
                  </a:lnTo>
                  <a:lnTo>
                    <a:pt x="3336" y="790"/>
                  </a:lnTo>
                  <a:lnTo>
                    <a:pt x="2852" y="306"/>
                  </a:lnTo>
                  <a:lnTo>
                    <a:pt x="2190" y="26"/>
                  </a:lnTo>
                  <a:lnTo>
                    <a:pt x="1834" y="1"/>
                  </a:lnTo>
                  <a:close/>
                </a:path>
              </a:pathLst>
            </a:custGeom>
            <a:solidFill>
              <a:srgbClr val="419C9F"/>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894325" y="2418300"/>
              <a:ext cx="91025" cy="91050"/>
            </a:xfrm>
            <a:custGeom>
              <a:avLst/>
              <a:gdLst/>
              <a:ahLst/>
              <a:cxnLst/>
              <a:rect l="0" t="0" r="0" b="0"/>
              <a:pathLst>
                <a:path w="3641" h="3642" extrusionOk="0">
                  <a:moveTo>
                    <a:pt x="1808" y="1"/>
                  </a:moveTo>
                  <a:lnTo>
                    <a:pt x="1451" y="26"/>
                  </a:lnTo>
                  <a:lnTo>
                    <a:pt x="789" y="306"/>
                  </a:lnTo>
                  <a:lnTo>
                    <a:pt x="306" y="790"/>
                  </a:lnTo>
                  <a:lnTo>
                    <a:pt x="26" y="1452"/>
                  </a:lnTo>
                  <a:lnTo>
                    <a:pt x="0" y="1809"/>
                  </a:lnTo>
                  <a:lnTo>
                    <a:pt x="26" y="2190"/>
                  </a:lnTo>
                  <a:lnTo>
                    <a:pt x="306" y="2827"/>
                  </a:lnTo>
                  <a:lnTo>
                    <a:pt x="789" y="3336"/>
                  </a:lnTo>
                  <a:lnTo>
                    <a:pt x="1451" y="3616"/>
                  </a:lnTo>
                  <a:lnTo>
                    <a:pt x="1808" y="3642"/>
                  </a:lnTo>
                  <a:lnTo>
                    <a:pt x="2190" y="3616"/>
                  </a:lnTo>
                  <a:lnTo>
                    <a:pt x="2826" y="3336"/>
                  </a:lnTo>
                  <a:lnTo>
                    <a:pt x="3335" y="2827"/>
                  </a:lnTo>
                  <a:lnTo>
                    <a:pt x="3615" y="2190"/>
                  </a:lnTo>
                  <a:lnTo>
                    <a:pt x="3641" y="1809"/>
                  </a:lnTo>
                  <a:lnTo>
                    <a:pt x="3615" y="1452"/>
                  </a:lnTo>
                  <a:lnTo>
                    <a:pt x="3335" y="790"/>
                  </a:lnTo>
                  <a:lnTo>
                    <a:pt x="2826" y="306"/>
                  </a:lnTo>
                  <a:lnTo>
                    <a:pt x="2190" y="26"/>
                  </a:lnTo>
                  <a:lnTo>
                    <a:pt x="1808" y="1"/>
                  </a:lnTo>
                  <a:close/>
                </a:path>
              </a:pathLst>
            </a:custGeom>
            <a:solidFill>
              <a:srgbClr val="419C9F"/>
            </a:solidFill>
            <a:ln>
              <a:noFill/>
            </a:ln>
          </p:spPr>
          <p:txBody>
            <a:bodyPr lIns="91425" tIns="91425" rIns="91425" bIns="91425" anchor="ctr" anchorCtr="0">
              <a:noAutofit/>
            </a:bodyPr>
            <a:lstStyle/>
            <a:p>
              <a:pPr lvl="0">
                <a:spcBef>
                  <a:spcPts val="0"/>
                </a:spcBef>
                <a:buNone/>
              </a:pPr>
              <a:endParaRPr/>
            </a:p>
          </p:txBody>
        </p:sp>
        <p:sp>
          <p:nvSpPr>
            <p:cNvPr id="227" name="Shape 227"/>
            <p:cNvSpPr/>
            <p:nvPr/>
          </p:nvSpPr>
          <p:spPr>
            <a:xfrm>
              <a:off x="238125" y="2844100"/>
              <a:ext cx="1042550" cy="210075"/>
            </a:xfrm>
            <a:custGeom>
              <a:avLst/>
              <a:gdLst/>
              <a:ahLst/>
              <a:cxnLst/>
              <a:rect l="0" t="0" r="0" b="0"/>
              <a:pathLst>
                <a:path w="41702" h="8403" extrusionOk="0">
                  <a:moveTo>
                    <a:pt x="16625" y="1"/>
                  </a:moveTo>
                  <a:lnTo>
                    <a:pt x="12297" y="154"/>
                  </a:lnTo>
                  <a:lnTo>
                    <a:pt x="11176" y="179"/>
                  </a:lnTo>
                  <a:lnTo>
                    <a:pt x="9140" y="485"/>
                  </a:lnTo>
                  <a:lnTo>
                    <a:pt x="7307" y="1070"/>
                  </a:lnTo>
                  <a:lnTo>
                    <a:pt x="5677" y="1910"/>
                  </a:lnTo>
                  <a:lnTo>
                    <a:pt x="4226" y="3005"/>
                  </a:lnTo>
                  <a:lnTo>
                    <a:pt x="2902" y="4303"/>
                  </a:lnTo>
                  <a:lnTo>
                    <a:pt x="1680" y="5805"/>
                  </a:lnTo>
                  <a:lnTo>
                    <a:pt x="560" y="7486"/>
                  </a:lnTo>
                  <a:lnTo>
                    <a:pt x="0" y="8402"/>
                  </a:lnTo>
                  <a:lnTo>
                    <a:pt x="41702" y="8402"/>
                  </a:lnTo>
                  <a:lnTo>
                    <a:pt x="41141" y="7486"/>
                  </a:lnTo>
                  <a:lnTo>
                    <a:pt x="39996" y="5805"/>
                  </a:lnTo>
                  <a:lnTo>
                    <a:pt x="38799" y="4303"/>
                  </a:lnTo>
                  <a:lnTo>
                    <a:pt x="37475" y="3005"/>
                  </a:lnTo>
                  <a:lnTo>
                    <a:pt x="36024" y="1910"/>
                  </a:lnTo>
                  <a:lnTo>
                    <a:pt x="34395" y="1070"/>
                  </a:lnTo>
                  <a:lnTo>
                    <a:pt x="32562" y="485"/>
                  </a:lnTo>
                  <a:lnTo>
                    <a:pt x="30525" y="179"/>
                  </a:lnTo>
                  <a:lnTo>
                    <a:pt x="29380" y="154"/>
                  </a:lnTo>
                  <a:lnTo>
                    <a:pt x="25051" y="1"/>
                  </a:lnTo>
                  <a:lnTo>
                    <a:pt x="25051" y="434"/>
                  </a:lnTo>
                  <a:lnTo>
                    <a:pt x="24873" y="1248"/>
                  </a:lnTo>
                  <a:lnTo>
                    <a:pt x="24568" y="2012"/>
                  </a:lnTo>
                  <a:lnTo>
                    <a:pt x="24110" y="2674"/>
                  </a:lnTo>
                  <a:lnTo>
                    <a:pt x="23524" y="3260"/>
                  </a:lnTo>
                  <a:lnTo>
                    <a:pt x="22862" y="3718"/>
                  </a:lnTo>
                  <a:lnTo>
                    <a:pt x="22098" y="4023"/>
                  </a:lnTo>
                  <a:lnTo>
                    <a:pt x="21284" y="4202"/>
                  </a:lnTo>
                  <a:lnTo>
                    <a:pt x="20418" y="4202"/>
                  </a:lnTo>
                  <a:lnTo>
                    <a:pt x="19603" y="4023"/>
                  </a:lnTo>
                  <a:lnTo>
                    <a:pt x="18840" y="3718"/>
                  </a:lnTo>
                  <a:lnTo>
                    <a:pt x="18178" y="3260"/>
                  </a:lnTo>
                  <a:lnTo>
                    <a:pt x="17592" y="2674"/>
                  </a:lnTo>
                  <a:lnTo>
                    <a:pt x="17134" y="2012"/>
                  </a:lnTo>
                  <a:lnTo>
                    <a:pt x="16828" y="1248"/>
                  </a:lnTo>
                  <a:lnTo>
                    <a:pt x="16650" y="434"/>
                  </a:lnTo>
                  <a:lnTo>
                    <a:pt x="16625" y="1"/>
                  </a:lnTo>
                  <a:close/>
                </a:path>
              </a:pathLst>
            </a:custGeom>
            <a:solidFill>
              <a:srgbClr val="F04625"/>
            </a:solidFill>
            <a:ln>
              <a:noFill/>
            </a:ln>
          </p:spPr>
          <p:txBody>
            <a:bodyPr lIns="91425" tIns="91425" rIns="91425" bIns="91425" anchor="ctr" anchorCtr="0">
              <a:noAutofit/>
            </a:bodyPr>
            <a:lstStyle/>
            <a:p>
              <a:pPr lvl="0">
                <a:spcBef>
                  <a:spcPts val="0"/>
                </a:spcBef>
                <a:buNone/>
              </a:pPr>
              <a:endParaRPr/>
            </a:p>
          </p:txBody>
        </p:sp>
        <p:sp>
          <p:nvSpPr>
            <p:cNvPr id="228" name="Shape 228"/>
            <p:cNvSpPr/>
            <p:nvPr/>
          </p:nvSpPr>
          <p:spPr>
            <a:xfrm>
              <a:off x="614900" y="2844100"/>
              <a:ext cx="288975" cy="149600"/>
            </a:xfrm>
            <a:custGeom>
              <a:avLst/>
              <a:gdLst/>
              <a:ahLst/>
              <a:cxnLst/>
              <a:rect l="0" t="0" r="0" b="0"/>
              <a:pathLst>
                <a:path w="11559" h="5984" extrusionOk="0">
                  <a:moveTo>
                    <a:pt x="1554" y="1"/>
                  </a:moveTo>
                  <a:lnTo>
                    <a:pt x="1" y="52"/>
                  </a:lnTo>
                  <a:lnTo>
                    <a:pt x="1" y="128"/>
                  </a:lnTo>
                  <a:lnTo>
                    <a:pt x="1" y="205"/>
                  </a:lnTo>
                  <a:lnTo>
                    <a:pt x="26" y="790"/>
                  </a:lnTo>
                  <a:lnTo>
                    <a:pt x="255" y="1910"/>
                  </a:lnTo>
                  <a:lnTo>
                    <a:pt x="688" y="2954"/>
                  </a:lnTo>
                  <a:lnTo>
                    <a:pt x="1324" y="3871"/>
                  </a:lnTo>
                  <a:lnTo>
                    <a:pt x="2088" y="4660"/>
                  </a:lnTo>
                  <a:lnTo>
                    <a:pt x="3030" y="5296"/>
                  </a:lnTo>
                  <a:lnTo>
                    <a:pt x="4049" y="5729"/>
                  </a:lnTo>
                  <a:lnTo>
                    <a:pt x="5194" y="5958"/>
                  </a:lnTo>
                  <a:lnTo>
                    <a:pt x="5780" y="5984"/>
                  </a:lnTo>
                  <a:lnTo>
                    <a:pt x="6365" y="5958"/>
                  </a:lnTo>
                  <a:lnTo>
                    <a:pt x="7486" y="5729"/>
                  </a:lnTo>
                  <a:lnTo>
                    <a:pt x="8529" y="5296"/>
                  </a:lnTo>
                  <a:lnTo>
                    <a:pt x="9446" y="4660"/>
                  </a:lnTo>
                  <a:lnTo>
                    <a:pt x="10235" y="3871"/>
                  </a:lnTo>
                  <a:lnTo>
                    <a:pt x="10872" y="2954"/>
                  </a:lnTo>
                  <a:lnTo>
                    <a:pt x="11304" y="1910"/>
                  </a:lnTo>
                  <a:lnTo>
                    <a:pt x="11533" y="790"/>
                  </a:lnTo>
                  <a:lnTo>
                    <a:pt x="11559" y="205"/>
                  </a:lnTo>
                  <a:lnTo>
                    <a:pt x="11559" y="128"/>
                  </a:lnTo>
                  <a:lnTo>
                    <a:pt x="11533" y="52"/>
                  </a:lnTo>
                  <a:lnTo>
                    <a:pt x="9980" y="1"/>
                  </a:lnTo>
                  <a:lnTo>
                    <a:pt x="9980" y="434"/>
                  </a:lnTo>
                  <a:lnTo>
                    <a:pt x="9802" y="1248"/>
                  </a:lnTo>
                  <a:lnTo>
                    <a:pt x="9497" y="2012"/>
                  </a:lnTo>
                  <a:lnTo>
                    <a:pt x="9039" y="2674"/>
                  </a:lnTo>
                  <a:lnTo>
                    <a:pt x="8453" y="3260"/>
                  </a:lnTo>
                  <a:lnTo>
                    <a:pt x="7791" y="3718"/>
                  </a:lnTo>
                  <a:lnTo>
                    <a:pt x="7027" y="4023"/>
                  </a:lnTo>
                  <a:lnTo>
                    <a:pt x="6213" y="4202"/>
                  </a:lnTo>
                  <a:lnTo>
                    <a:pt x="5347" y="4202"/>
                  </a:lnTo>
                  <a:lnTo>
                    <a:pt x="4532" y="4023"/>
                  </a:lnTo>
                  <a:lnTo>
                    <a:pt x="3769" y="3718"/>
                  </a:lnTo>
                  <a:lnTo>
                    <a:pt x="3107" y="3260"/>
                  </a:lnTo>
                  <a:lnTo>
                    <a:pt x="2521" y="2674"/>
                  </a:lnTo>
                  <a:lnTo>
                    <a:pt x="2063" y="2012"/>
                  </a:lnTo>
                  <a:lnTo>
                    <a:pt x="1757" y="1248"/>
                  </a:lnTo>
                  <a:lnTo>
                    <a:pt x="1579" y="434"/>
                  </a:lnTo>
                  <a:lnTo>
                    <a:pt x="1554" y="1"/>
                  </a:lnTo>
                  <a:close/>
                </a:path>
              </a:pathLst>
            </a:custGeom>
            <a:solidFill>
              <a:srgbClr val="F58617"/>
            </a:solidFill>
            <a:ln>
              <a:noFill/>
            </a:ln>
          </p:spPr>
          <p:txBody>
            <a:bodyPr lIns="91425" tIns="91425" rIns="91425" bIns="91425" anchor="ctr" anchorCtr="0">
              <a:noAutofit/>
            </a:bodyPr>
            <a:lstStyle/>
            <a:p>
              <a:pPr lvl="0">
                <a:spcBef>
                  <a:spcPts val="0"/>
                </a:spcBef>
                <a:buNone/>
              </a:pPr>
              <a:endParaRPr/>
            </a:p>
          </p:txBody>
        </p:sp>
        <p:sp>
          <p:nvSpPr>
            <p:cNvPr id="229" name="Shape 229"/>
            <p:cNvSpPr/>
            <p:nvPr/>
          </p:nvSpPr>
          <p:spPr>
            <a:xfrm>
              <a:off x="716100" y="2459675"/>
              <a:ext cx="82775" cy="119700"/>
            </a:xfrm>
            <a:custGeom>
              <a:avLst/>
              <a:gdLst/>
              <a:ahLst/>
              <a:cxnLst/>
              <a:rect l="0" t="0" r="0" b="0"/>
              <a:pathLst>
                <a:path w="3311" h="4788" extrusionOk="0">
                  <a:moveTo>
                    <a:pt x="1554" y="1"/>
                  </a:moveTo>
                  <a:lnTo>
                    <a:pt x="1375" y="306"/>
                  </a:lnTo>
                  <a:lnTo>
                    <a:pt x="1299" y="586"/>
                  </a:lnTo>
                  <a:lnTo>
                    <a:pt x="26" y="4252"/>
                  </a:lnTo>
                  <a:lnTo>
                    <a:pt x="1" y="4303"/>
                  </a:lnTo>
                  <a:lnTo>
                    <a:pt x="1" y="4354"/>
                  </a:lnTo>
                  <a:lnTo>
                    <a:pt x="408" y="4558"/>
                  </a:lnTo>
                  <a:lnTo>
                    <a:pt x="1223" y="4787"/>
                  </a:lnTo>
                  <a:lnTo>
                    <a:pt x="2063" y="4787"/>
                  </a:lnTo>
                  <a:lnTo>
                    <a:pt x="2903" y="4558"/>
                  </a:lnTo>
                  <a:lnTo>
                    <a:pt x="3310" y="4354"/>
                  </a:lnTo>
                  <a:lnTo>
                    <a:pt x="3310" y="4303"/>
                  </a:lnTo>
                  <a:lnTo>
                    <a:pt x="3285" y="4252"/>
                  </a:lnTo>
                  <a:lnTo>
                    <a:pt x="2012" y="586"/>
                  </a:lnTo>
                  <a:lnTo>
                    <a:pt x="1935" y="306"/>
                  </a:lnTo>
                  <a:lnTo>
                    <a:pt x="1757" y="1"/>
                  </a:lnTo>
                  <a:close/>
                </a:path>
              </a:pathLst>
            </a:custGeom>
            <a:solidFill>
              <a:srgbClr val="FDE3D9"/>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a:off x="716100" y="2568525"/>
              <a:ext cx="82775" cy="38200"/>
            </a:xfrm>
            <a:custGeom>
              <a:avLst/>
              <a:gdLst/>
              <a:ahLst/>
              <a:cxnLst/>
              <a:rect l="0" t="0" r="0" b="0"/>
              <a:pathLst>
                <a:path w="3311" h="1528" extrusionOk="0">
                  <a:moveTo>
                    <a:pt x="1" y="0"/>
                  </a:moveTo>
                  <a:lnTo>
                    <a:pt x="1" y="306"/>
                  </a:lnTo>
                  <a:lnTo>
                    <a:pt x="281" y="840"/>
                  </a:lnTo>
                  <a:lnTo>
                    <a:pt x="764" y="1273"/>
                  </a:lnTo>
                  <a:lnTo>
                    <a:pt x="1299" y="1502"/>
                  </a:lnTo>
                  <a:lnTo>
                    <a:pt x="1528" y="1528"/>
                  </a:lnTo>
                  <a:lnTo>
                    <a:pt x="1783" y="1528"/>
                  </a:lnTo>
                  <a:lnTo>
                    <a:pt x="2012" y="1502"/>
                  </a:lnTo>
                  <a:lnTo>
                    <a:pt x="2546" y="1273"/>
                  </a:lnTo>
                  <a:lnTo>
                    <a:pt x="3030" y="840"/>
                  </a:lnTo>
                  <a:lnTo>
                    <a:pt x="3310" y="306"/>
                  </a:lnTo>
                  <a:lnTo>
                    <a:pt x="3310" y="0"/>
                  </a:lnTo>
                  <a:lnTo>
                    <a:pt x="2903" y="204"/>
                  </a:lnTo>
                  <a:lnTo>
                    <a:pt x="2063" y="433"/>
                  </a:lnTo>
                  <a:lnTo>
                    <a:pt x="1223" y="433"/>
                  </a:lnTo>
                  <a:lnTo>
                    <a:pt x="408" y="204"/>
                  </a:lnTo>
                  <a:lnTo>
                    <a:pt x="1" y="0"/>
                  </a:lnTo>
                  <a:close/>
                </a:path>
              </a:pathLst>
            </a:custGeom>
            <a:solidFill>
              <a:srgbClr val="D3A08C"/>
            </a:soli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a:off x="552525" y="2434225"/>
              <a:ext cx="26750" cy="26750"/>
            </a:xfrm>
            <a:custGeom>
              <a:avLst/>
              <a:gdLst/>
              <a:ahLst/>
              <a:cxnLst/>
              <a:rect l="0" t="0" r="0" b="0"/>
              <a:pathLst>
                <a:path w="1070" h="1070" extrusionOk="0">
                  <a:moveTo>
                    <a:pt x="535" y="0"/>
                  </a:moveTo>
                  <a:lnTo>
                    <a:pt x="306" y="26"/>
                  </a:lnTo>
                  <a:lnTo>
                    <a:pt x="26" y="306"/>
                  </a:lnTo>
                  <a:lnTo>
                    <a:pt x="1" y="535"/>
                  </a:lnTo>
                  <a:lnTo>
                    <a:pt x="26" y="739"/>
                  </a:lnTo>
                  <a:lnTo>
                    <a:pt x="306" y="1019"/>
                  </a:lnTo>
                  <a:lnTo>
                    <a:pt x="535" y="1070"/>
                  </a:lnTo>
                  <a:lnTo>
                    <a:pt x="739" y="1019"/>
                  </a:lnTo>
                  <a:lnTo>
                    <a:pt x="1019" y="739"/>
                  </a:lnTo>
                  <a:lnTo>
                    <a:pt x="1070" y="535"/>
                  </a:lnTo>
                  <a:lnTo>
                    <a:pt x="1019" y="306"/>
                  </a:lnTo>
                  <a:lnTo>
                    <a:pt x="739" y="26"/>
                  </a:lnTo>
                  <a:lnTo>
                    <a:pt x="53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a:off x="913400" y="2434225"/>
              <a:ext cx="26125" cy="26750"/>
            </a:xfrm>
            <a:custGeom>
              <a:avLst/>
              <a:gdLst/>
              <a:ahLst/>
              <a:cxnLst/>
              <a:rect l="0" t="0" r="0" b="0"/>
              <a:pathLst>
                <a:path w="1045" h="1070" extrusionOk="0">
                  <a:moveTo>
                    <a:pt x="510" y="0"/>
                  </a:moveTo>
                  <a:lnTo>
                    <a:pt x="306" y="26"/>
                  </a:lnTo>
                  <a:lnTo>
                    <a:pt x="26" y="306"/>
                  </a:lnTo>
                  <a:lnTo>
                    <a:pt x="1" y="535"/>
                  </a:lnTo>
                  <a:lnTo>
                    <a:pt x="26" y="739"/>
                  </a:lnTo>
                  <a:lnTo>
                    <a:pt x="306" y="1019"/>
                  </a:lnTo>
                  <a:lnTo>
                    <a:pt x="510" y="1070"/>
                  </a:lnTo>
                  <a:lnTo>
                    <a:pt x="739" y="1019"/>
                  </a:lnTo>
                  <a:lnTo>
                    <a:pt x="1019" y="739"/>
                  </a:lnTo>
                  <a:lnTo>
                    <a:pt x="1045" y="535"/>
                  </a:lnTo>
                  <a:lnTo>
                    <a:pt x="1019" y="306"/>
                  </a:lnTo>
                  <a:lnTo>
                    <a:pt x="739" y="26"/>
                  </a:lnTo>
                  <a:lnTo>
                    <a:pt x="51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506075" y="2522700"/>
              <a:ext cx="145775" cy="68750"/>
            </a:xfrm>
            <a:custGeom>
              <a:avLst/>
              <a:gdLst/>
              <a:ahLst/>
              <a:cxnLst/>
              <a:rect l="0" t="0" r="0" b="0"/>
              <a:pathLst>
                <a:path w="5831" h="2750" extrusionOk="0">
                  <a:moveTo>
                    <a:pt x="1375" y="0"/>
                  </a:moveTo>
                  <a:lnTo>
                    <a:pt x="1095" y="26"/>
                  </a:lnTo>
                  <a:lnTo>
                    <a:pt x="586" y="229"/>
                  </a:lnTo>
                  <a:lnTo>
                    <a:pt x="229" y="586"/>
                  </a:lnTo>
                  <a:lnTo>
                    <a:pt x="26" y="1095"/>
                  </a:lnTo>
                  <a:lnTo>
                    <a:pt x="0" y="1375"/>
                  </a:lnTo>
                  <a:lnTo>
                    <a:pt x="26" y="1655"/>
                  </a:lnTo>
                  <a:lnTo>
                    <a:pt x="229" y="2139"/>
                  </a:lnTo>
                  <a:lnTo>
                    <a:pt x="586" y="2521"/>
                  </a:lnTo>
                  <a:lnTo>
                    <a:pt x="1095" y="2724"/>
                  </a:lnTo>
                  <a:lnTo>
                    <a:pt x="1375" y="2750"/>
                  </a:lnTo>
                  <a:lnTo>
                    <a:pt x="4455" y="2750"/>
                  </a:lnTo>
                  <a:lnTo>
                    <a:pt x="4736" y="2724"/>
                  </a:lnTo>
                  <a:lnTo>
                    <a:pt x="5245" y="2521"/>
                  </a:lnTo>
                  <a:lnTo>
                    <a:pt x="5601" y="2139"/>
                  </a:lnTo>
                  <a:lnTo>
                    <a:pt x="5805" y="1655"/>
                  </a:lnTo>
                  <a:lnTo>
                    <a:pt x="5830" y="1375"/>
                  </a:lnTo>
                  <a:lnTo>
                    <a:pt x="5805" y="1095"/>
                  </a:lnTo>
                  <a:lnTo>
                    <a:pt x="5601" y="586"/>
                  </a:lnTo>
                  <a:lnTo>
                    <a:pt x="5245" y="229"/>
                  </a:lnTo>
                  <a:lnTo>
                    <a:pt x="4736" y="26"/>
                  </a:lnTo>
                  <a:lnTo>
                    <a:pt x="4455" y="0"/>
                  </a:lnTo>
                  <a:close/>
                </a:path>
              </a:pathLst>
            </a:custGeom>
            <a:solidFill>
              <a:srgbClr val="F59A98"/>
            </a:soli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866950" y="2522700"/>
              <a:ext cx="145775" cy="68750"/>
            </a:xfrm>
            <a:custGeom>
              <a:avLst/>
              <a:gdLst/>
              <a:ahLst/>
              <a:cxnLst/>
              <a:rect l="0" t="0" r="0" b="0"/>
              <a:pathLst>
                <a:path w="5831" h="2750" extrusionOk="0">
                  <a:moveTo>
                    <a:pt x="1375" y="0"/>
                  </a:moveTo>
                  <a:lnTo>
                    <a:pt x="1095" y="26"/>
                  </a:lnTo>
                  <a:lnTo>
                    <a:pt x="586" y="229"/>
                  </a:lnTo>
                  <a:lnTo>
                    <a:pt x="229" y="586"/>
                  </a:lnTo>
                  <a:lnTo>
                    <a:pt x="0" y="1095"/>
                  </a:lnTo>
                  <a:lnTo>
                    <a:pt x="0" y="1375"/>
                  </a:lnTo>
                  <a:lnTo>
                    <a:pt x="0" y="1655"/>
                  </a:lnTo>
                  <a:lnTo>
                    <a:pt x="229" y="2139"/>
                  </a:lnTo>
                  <a:lnTo>
                    <a:pt x="586" y="2521"/>
                  </a:lnTo>
                  <a:lnTo>
                    <a:pt x="1095" y="2724"/>
                  </a:lnTo>
                  <a:lnTo>
                    <a:pt x="1375" y="2750"/>
                  </a:lnTo>
                  <a:lnTo>
                    <a:pt x="4456" y="2750"/>
                  </a:lnTo>
                  <a:lnTo>
                    <a:pt x="4736" y="2724"/>
                  </a:lnTo>
                  <a:lnTo>
                    <a:pt x="5219" y="2521"/>
                  </a:lnTo>
                  <a:lnTo>
                    <a:pt x="5601" y="2139"/>
                  </a:lnTo>
                  <a:lnTo>
                    <a:pt x="5805" y="1655"/>
                  </a:lnTo>
                  <a:lnTo>
                    <a:pt x="5830" y="1375"/>
                  </a:lnTo>
                  <a:lnTo>
                    <a:pt x="5805" y="1095"/>
                  </a:lnTo>
                  <a:lnTo>
                    <a:pt x="5601" y="586"/>
                  </a:lnTo>
                  <a:lnTo>
                    <a:pt x="5219" y="229"/>
                  </a:lnTo>
                  <a:lnTo>
                    <a:pt x="4736" y="26"/>
                  </a:lnTo>
                  <a:lnTo>
                    <a:pt x="4456" y="0"/>
                  </a:lnTo>
                  <a:close/>
                </a:path>
              </a:pathLst>
            </a:custGeom>
            <a:solidFill>
              <a:srgbClr val="F59A98"/>
            </a:solidFill>
            <a:ln>
              <a:noFill/>
            </a:ln>
          </p:spPr>
          <p:txBody>
            <a:bodyPr lIns="91425" tIns="91425" rIns="91425" bIns="91425" anchor="ctr" anchorCtr="0">
              <a:noAutofit/>
            </a:bodyPr>
            <a:lstStyle/>
            <a:p>
              <a:pPr lvl="0">
                <a:spcBef>
                  <a:spcPts val="0"/>
                </a:spcBef>
                <a:buNone/>
              </a:pPr>
              <a:endParaRPr/>
            </a:p>
          </p:txBody>
        </p:sp>
        <p:sp>
          <p:nvSpPr>
            <p:cNvPr id="235" name="Shape 235"/>
            <p:cNvSpPr/>
            <p:nvPr/>
          </p:nvSpPr>
          <p:spPr>
            <a:xfrm>
              <a:off x="523900" y="2341925"/>
              <a:ext cx="110125" cy="22300"/>
            </a:xfrm>
            <a:custGeom>
              <a:avLst/>
              <a:gdLst/>
              <a:ahLst/>
              <a:cxnLst/>
              <a:rect l="0" t="0" r="0" b="0"/>
              <a:pathLst>
                <a:path w="4405" h="892" fill="none" extrusionOk="0">
                  <a:moveTo>
                    <a:pt x="4404" y="892"/>
                  </a:moveTo>
                  <a:lnTo>
                    <a:pt x="4175" y="663"/>
                  </a:lnTo>
                  <a:lnTo>
                    <a:pt x="3666" y="332"/>
                  </a:lnTo>
                  <a:lnTo>
                    <a:pt x="2800" y="1"/>
                  </a:lnTo>
                  <a:lnTo>
                    <a:pt x="1604" y="1"/>
                  </a:lnTo>
                  <a:lnTo>
                    <a:pt x="738" y="332"/>
                  </a:lnTo>
                  <a:lnTo>
                    <a:pt x="229" y="663"/>
                  </a:lnTo>
                  <a:lnTo>
                    <a:pt x="0" y="892"/>
                  </a:lnTo>
                </a:path>
              </a:pathLst>
            </a:custGeom>
            <a:noFill/>
            <a:ln w="21000" cap="rnd" cmpd="sng">
              <a:solidFill>
                <a:srgbClr val="95653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6" name="Shape 236"/>
            <p:cNvSpPr/>
            <p:nvPr/>
          </p:nvSpPr>
          <p:spPr>
            <a:xfrm>
              <a:off x="884775" y="2341925"/>
              <a:ext cx="110125" cy="22300"/>
            </a:xfrm>
            <a:custGeom>
              <a:avLst/>
              <a:gdLst/>
              <a:ahLst/>
              <a:cxnLst/>
              <a:rect l="0" t="0" r="0" b="0"/>
              <a:pathLst>
                <a:path w="4405" h="892" fill="none" extrusionOk="0">
                  <a:moveTo>
                    <a:pt x="4405" y="892"/>
                  </a:moveTo>
                  <a:lnTo>
                    <a:pt x="4175" y="663"/>
                  </a:lnTo>
                  <a:lnTo>
                    <a:pt x="3641" y="332"/>
                  </a:lnTo>
                  <a:lnTo>
                    <a:pt x="2801" y="1"/>
                  </a:lnTo>
                  <a:lnTo>
                    <a:pt x="1604" y="1"/>
                  </a:lnTo>
                  <a:lnTo>
                    <a:pt x="738" y="332"/>
                  </a:lnTo>
                  <a:lnTo>
                    <a:pt x="229" y="663"/>
                  </a:lnTo>
                  <a:lnTo>
                    <a:pt x="0" y="892"/>
                  </a:lnTo>
                </a:path>
              </a:pathLst>
            </a:custGeom>
            <a:noFill/>
            <a:ln w="21000" cap="rnd" cmpd="sng">
              <a:solidFill>
                <a:srgbClr val="95653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7" name="Shape 237"/>
            <p:cNvSpPr/>
            <p:nvPr/>
          </p:nvSpPr>
          <p:spPr>
            <a:xfrm>
              <a:off x="697650" y="2646800"/>
              <a:ext cx="123500" cy="36300"/>
            </a:xfrm>
            <a:custGeom>
              <a:avLst/>
              <a:gdLst/>
              <a:ahLst/>
              <a:cxnLst/>
              <a:rect l="0" t="0" r="0" b="0"/>
              <a:pathLst>
                <a:path w="4940" h="1452" fill="none" extrusionOk="0">
                  <a:moveTo>
                    <a:pt x="0" y="1"/>
                  </a:moveTo>
                  <a:lnTo>
                    <a:pt x="128" y="306"/>
                  </a:lnTo>
                  <a:lnTo>
                    <a:pt x="611" y="841"/>
                  </a:lnTo>
                  <a:lnTo>
                    <a:pt x="1248" y="1223"/>
                  </a:lnTo>
                  <a:lnTo>
                    <a:pt x="2037" y="1426"/>
                  </a:lnTo>
                  <a:lnTo>
                    <a:pt x="2470" y="1452"/>
                  </a:lnTo>
                  <a:lnTo>
                    <a:pt x="2903" y="1426"/>
                  </a:lnTo>
                  <a:lnTo>
                    <a:pt x="3666" y="1223"/>
                  </a:lnTo>
                  <a:lnTo>
                    <a:pt x="4303" y="841"/>
                  </a:lnTo>
                  <a:lnTo>
                    <a:pt x="4787" y="332"/>
                  </a:lnTo>
                  <a:lnTo>
                    <a:pt x="4939" y="26"/>
                  </a:lnTo>
                </a:path>
              </a:pathLst>
            </a:custGeom>
            <a:noFill/>
            <a:ln w="21000" cap="rnd" cmpd="sng">
              <a:solidFill>
                <a:srgbClr val="D5645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p:nvPr/>
          </p:nvSpPr>
          <p:spPr>
            <a:xfrm>
              <a:off x="364125" y="1879850"/>
              <a:ext cx="791175" cy="525750"/>
            </a:xfrm>
            <a:custGeom>
              <a:avLst/>
              <a:gdLst/>
              <a:ahLst/>
              <a:cxnLst/>
              <a:rect l="0" t="0" r="0" b="0"/>
              <a:pathLst>
                <a:path w="31647" h="21030" extrusionOk="0">
                  <a:moveTo>
                    <a:pt x="14996" y="1"/>
                  </a:moveTo>
                  <a:lnTo>
                    <a:pt x="13418" y="154"/>
                  </a:lnTo>
                  <a:lnTo>
                    <a:pt x="11865" y="485"/>
                  </a:lnTo>
                  <a:lnTo>
                    <a:pt x="10388" y="943"/>
                  </a:lnTo>
                  <a:lnTo>
                    <a:pt x="8962" y="1554"/>
                  </a:lnTo>
                  <a:lnTo>
                    <a:pt x="7613" y="2267"/>
                  </a:lnTo>
                  <a:lnTo>
                    <a:pt x="6340" y="3132"/>
                  </a:lnTo>
                  <a:lnTo>
                    <a:pt x="5169" y="4100"/>
                  </a:lnTo>
                  <a:lnTo>
                    <a:pt x="4100" y="5169"/>
                  </a:lnTo>
                  <a:lnTo>
                    <a:pt x="3132" y="6340"/>
                  </a:lnTo>
                  <a:lnTo>
                    <a:pt x="2292" y="7613"/>
                  </a:lnTo>
                  <a:lnTo>
                    <a:pt x="1554" y="8962"/>
                  </a:lnTo>
                  <a:lnTo>
                    <a:pt x="943" y="10388"/>
                  </a:lnTo>
                  <a:lnTo>
                    <a:pt x="485" y="11865"/>
                  </a:lnTo>
                  <a:lnTo>
                    <a:pt x="154" y="13418"/>
                  </a:lnTo>
                  <a:lnTo>
                    <a:pt x="1" y="14996"/>
                  </a:lnTo>
                  <a:lnTo>
                    <a:pt x="1" y="15811"/>
                  </a:lnTo>
                  <a:lnTo>
                    <a:pt x="1" y="21030"/>
                  </a:lnTo>
                  <a:lnTo>
                    <a:pt x="1325" y="20622"/>
                  </a:lnTo>
                  <a:lnTo>
                    <a:pt x="3336" y="19630"/>
                  </a:lnTo>
                  <a:lnTo>
                    <a:pt x="4736" y="18484"/>
                  </a:lnTo>
                  <a:lnTo>
                    <a:pt x="5729" y="17262"/>
                  </a:lnTo>
                  <a:lnTo>
                    <a:pt x="6798" y="15327"/>
                  </a:lnTo>
                  <a:lnTo>
                    <a:pt x="7995" y="13418"/>
                  </a:lnTo>
                  <a:lnTo>
                    <a:pt x="9166" y="12221"/>
                  </a:lnTo>
                  <a:lnTo>
                    <a:pt x="9955" y="11661"/>
                  </a:lnTo>
                  <a:lnTo>
                    <a:pt x="9981" y="11814"/>
                  </a:lnTo>
                  <a:lnTo>
                    <a:pt x="10388" y="13061"/>
                  </a:lnTo>
                  <a:lnTo>
                    <a:pt x="11126" y="14436"/>
                  </a:lnTo>
                  <a:lnTo>
                    <a:pt x="11865" y="15378"/>
                  </a:lnTo>
                  <a:lnTo>
                    <a:pt x="12858" y="16269"/>
                  </a:lnTo>
                  <a:lnTo>
                    <a:pt x="14105" y="17007"/>
                  </a:lnTo>
                  <a:lnTo>
                    <a:pt x="14843" y="17287"/>
                  </a:lnTo>
                  <a:lnTo>
                    <a:pt x="15633" y="17542"/>
                  </a:lnTo>
                  <a:lnTo>
                    <a:pt x="16982" y="17746"/>
                  </a:lnTo>
                  <a:lnTo>
                    <a:pt x="18153" y="17669"/>
                  </a:lnTo>
                  <a:lnTo>
                    <a:pt x="19146" y="17466"/>
                  </a:lnTo>
                  <a:lnTo>
                    <a:pt x="20470" y="17033"/>
                  </a:lnTo>
                  <a:lnTo>
                    <a:pt x="21717" y="16753"/>
                  </a:lnTo>
                  <a:lnTo>
                    <a:pt x="22557" y="16804"/>
                  </a:lnTo>
                  <a:lnTo>
                    <a:pt x="23041" y="16956"/>
                  </a:lnTo>
                  <a:lnTo>
                    <a:pt x="23754" y="17236"/>
                  </a:lnTo>
                  <a:lnTo>
                    <a:pt x="24823" y="17822"/>
                  </a:lnTo>
                  <a:lnTo>
                    <a:pt x="25892" y="18688"/>
                  </a:lnTo>
                  <a:lnTo>
                    <a:pt x="26809" y="19477"/>
                  </a:lnTo>
                  <a:lnTo>
                    <a:pt x="27624" y="19935"/>
                  </a:lnTo>
                  <a:lnTo>
                    <a:pt x="28795" y="20317"/>
                  </a:lnTo>
                  <a:lnTo>
                    <a:pt x="30501" y="20572"/>
                  </a:lnTo>
                  <a:lnTo>
                    <a:pt x="31646" y="20648"/>
                  </a:lnTo>
                  <a:lnTo>
                    <a:pt x="31646" y="15811"/>
                  </a:lnTo>
                  <a:lnTo>
                    <a:pt x="31646" y="14996"/>
                  </a:lnTo>
                  <a:lnTo>
                    <a:pt x="31468" y="13418"/>
                  </a:lnTo>
                  <a:lnTo>
                    <a:pt x="31162" y="11865"/>
                  </a:lnTo>
                  <a:lnTo>
                    <a:pt x="30704" y="10388"/>
                  </a:lnTo>
                  <a:lnTo>
                    <a:pt x="30093" y="8962"/>
                  </a:lnTo>
                  <a:lnTo>
                    <a:pt x="29355" y="7613"/>
                  </a:lnTo>
                  <a:lnTo>
                    <a:pt x="28515" y="6340"/>
                  </a:lnTo>
                  <a:lnTo>
                    <a:pt x="27547" y="5169"/>
                  </a:lnTo>
                  <a:lnTo>
                    <a:pt x="26453" y="4100"/>
                  </a:lnTo>
                  <a:lnTo>
                    <a:pt x="25281" y="3132"/>
                  </a:lnTo>
                  <a:lnTo>
                    <a:pt x="24034" y="2267"/>
                  </a:lnTo>
                  <a:lnTo>
                    <a:pt x="22685" y="1554"/>
                  </a:lnTo>
                  <a:lnTo>
                    <a:pt x="21259" y="943"/>
                  </a:lnTo>
                  <a:lnTo>
                    <a:pt x="19782" y="485"/>
                  </a:lnTo>
                  <a:lnTo>
                    <a:pt x="18229" y="154"/>
                  </a:lnTo>
                  <a:lnTo>
                    <a:pt x="16625" y="1"/>
                  </a:lnTo>
                  <a:close/>
                </a:path>
              </a:pathLst>
            </a:custGeom>
            <a:solidFill>
              <a:srgbClr val="9E793F"/>
            </a:solidFill>
            <a:ln>
              <a:noFill/>
            </a:ln>
          </p:spPr>
          <p:txBody>
            <a:bodyPr lIns="91425" tIns="91425" rIns="91425" bIns="91425" anchor="ctr" anchorCtr="0">
              <a:noAutofit/>
            </a:bodyPr>
            <a:lstStyle/>
            <a:p>
              <a:pPr lvl="0">
                <a:spcBef>
                  <a:spcPts val="0"/>
                </a:spcBef>
                <a:buNone/>
              </a:pPr>
              <a:endParaRPr/>
            </a:p>
          </p:txBody>
        </p:sp>
        <p:sp>
          <p:nvSpPr>
            <p:cNvPr id="239" name="Shape 239"/>
            <p:cNvSpPr/>
            <p:nvPr/>
          </p:nvSpPr>
          <p:spPr>
            <a:xfrm>
              <a:off x="1280650" y="2455225"/>
              <a:ext cx="357075" cy="586225"/>
            </a:xfrm>
            <a:custGeom>
              <a:avLst/>
              <a:gdLst/>
              <a:ahLst/>
              <a:cxnLst/>
              <a:rect l="0" t="0" r="0" b="0"/>
              <a:pathLst>
                <a:path w="14283" h="23449" extrusionOk="0">
                  <a:moveTo>
                    <a:pt x="9217" y="1"/>
                  </a:moveTo>
                  <a:lnTo>
                    <a:pt x="8784" y="102"/>
                  </a:lnTo>
                  <a:lnTo>
                    <a:pt x="8427" y="357"/>
                  </a:lnTo>
                  <a:lnTo>
                    <a:pt x="8173" y="764"/>
                  </a:lnTo>
                  <a:lnTo>
                    <a:pt x="8096" y="993"/>
                  </a:lnTo>
                  <a:lnTo>
                    <a:pt x="6365" y="8529"/>
                  </a:lnTo>
                  <a:lnTo>
                    <a:pt x="6060" y="8453"/>
                  </a:lnTo>
                  <a:lnTo>
                    <a:pt x="7587" y="1757"/>
                  </a:lnTo>
                  <a:lnTo>
                    <a:pt x="7638" y="1503"/>
                  </a:lnTo>
                  <a:lnTo>
                    <a:pt x="7587" y="1044"/>
                  </a:lnTo>
                  <a:lnTo>
                    <a:pt x="7384" y="637"/>
                  </a:lnTo>
                  <a:lnTo>
                    <a:pt x="7027" y="357"/>
                  </a:lnTo>
                  <a:lnTo>
                    <a:pt x="6824" y="306"/>
                  </a:lnTo>
                  <a:lnTo>
                    <a:pt x="6620" y="255"/>
                  </a:lnTo>
                  <a:lnTo>
                    <a:pt x="6187" y="357"/>
                  </a:lnTo>
                  <a:lnTo>
                    <a:pt x="5831" y="637"/>
                  </a:lnTo>
                  <a:lnTo>
                    <a:pt x="5576" y="1019"/>
                  </a:lnTo>
                  <a:lnTo>
                    <a:pt x="5500" y="1273"/>
                  </a:lnTo>
                  <a:lnTo>
                    <a:pt x="3387" y="10439"/>
                  </a:lnTo>
                  <a:lnTo>
                    <a:pt x="3157" y="9548"/>
                  </a:lnTo>
                  <a:lnTo>
                    <a:pt x="2648" y="8173"/>
                  </a:lnTo>
                  <a:lnTo>
                    <a:pt x="2139" y="7231"/>
                  </a:lnTo>
                  <a:lnTo>
                    <a:pt x="1630" y="6594"/>
                  </a:lnTo>
                  <a:lnTo>
                    <a:pt x="968" y="6111"/>
                  </a:lnTo>
                  <a:lnTo>
                    <a:pt x="408" y="6034"/>
                  </a:lnTo>
                  <a:lnTo>
                    <a:pt x="332" y="6060"/>
                  </a:lnTo>
                  <a:lnTo>
                    <a:pt x="179" y="6136"/>
                  </a:lnTo>
                  <a:lnTo>
                    <a:pt x="1" y="6442"/>
                  </a:lnTo>
                  <a:lnTo>
                    <a:pt x="1" y="6951"/>
                  </a:lnTo>
                  <a:lnTo>
                    <a:pt x="51" y="7078"/>
                  </a:lnTo>
                  <a:lnTo>
                    <a:pt x="561" y="10006"/>
                  </a:lnTo>
                  <a:lnTo>
                    <a:pt x="1172" y="13494"/>
                  </a:lnTo>
                  <a:lnTo>
                    <a:pt x="1223" y="13901"/>
                  </a:lnTo>
                  <a:lnTo>
                    <a:pt x="1426" y="14563"/>
                  </a:lnTo>
                  <a:lnTo>
                    <a:pt x="1910" y="15327"/>
                  </a:lnTo>
                  <a:lnTo>
                    <a:pt x="2954" y="16116"/>
                  </a:lnTo>
                  <a:lnTo>
                    <a:pt x="3183" y="16192"/>
                  </a:lnTo>
                  <a:lnTo>
                    <a:pt x="1859" y="21844"/>
                  </a:lnTo>
                  <a:lnTo>
                    <a:pt x="8809" y="23448"/>
                  </a:lnTo>
                  <a:lnTo>
                    <a:pt x="10159" y="17694"/>
                  </a:lnTo>
                  <a:lnTo>
                    <a:pt x="10286" y="17694"/>
                  </a:lnTo>
                  <a:lnTo>
                    <a:pt x="10719" y="17618"/>
                  </a:lnTo>
                  <a:lnTo>
                    <a:pt x="11228" y="17338"/>
                  </a:lnTo>
                  <a:lnTo>
                    <a:pt x="11635" y="16803"/>
                  </a:lnTo>
                  <a:lnTo>
                    <a:pt x="11763" y="16396"/>
                  </a:lnTo>
                  <a:lnTo>
                    <a:pt x="12094" y="14970"/>
                  </a:lnTo>
                  <a:lnTo>
                    <a:pt x="12832" y="11737"/>
                  </a:lnTo>
                  <a:lnTo>
                    <a:pt x="13086" y="10617"/>
                  </a:lnTo>
                  <a:lnTo>
                    <a:pt x="13214" y="10108"/>
                  </a:lnTo>
                  <a:lnTo>
                    <a:pt x="14232" y="5652"/>
                  </a:lnTo>
                  <a:lnTo>
                    <a:pt x="14283" y="5423"/>
                  </a:lnTo>
                  <a:lnTo>
                    <a:pt x="14232" y="4965"/>
                  </a:lnTo>
                  <a:lnTo>
                    <a:pt x="14028" y="4609"/>
                  </a:lnTo>
                  <a:lnTo>
                    <a:pt x="13723" y="4354"/>
                  </a:lnTo>
                  <a:lnTo>
                    <a:pt x="13519" y="4303"/>
                  </a:lnTo>
                  <a:lnTo>
                    <a:pt x="13341" y="4252"/>
                  </a:lnTo>
                  <a:lnTo>
                    <a:pt x="12934" y="4354"/>
                  </a:lnTo>
                  <a:lnTo>
                    <a:pt x="12603" y="4609"/>
                  </a:lnTo>
                  <a:lnTo>
                    <a:pt x="12374" y="4965"/>
                  </a:lnTo>
                  <a:lnTo>
                    <a:pt x="12297" y="5194"/>
                  </a:lnTo>
                  <a:lnTo>
                    <a:pt x="11253" y="9675"/>
                  </a:lnTo>
                  <a:lnTo>
                    <a:pt x="10872" y="9573"/>
                  </a:lnTo>
                  <a:lnTo>
                    <a:pt x="12323" y="3285"/>
                  </a:lnTo>
                  <a:lnTo>
                    <a:pt x="12374" y="3030"/>
                  </a:lnTo>
                  <a:lnTo>
                    <a:pt x="12323" y="2572"/>
                  </a:lnTo>
                  <a:lnTo>
                    <a:pt x="12094" y="2165"/>
                  </a:lnTo>
                  <a:lnTo>
                    <a:pt x="11763" y="1884"/>
                  </a:lnTo>
                  <a:lnTo>
                    <a:pt x="11559" y="1834"/>
                  </a:lnTo>
                  <a:lnTo>
                    <a:pt x="11330" y="1783"/>
                  </a:lnTo>
                  <a:lnTo>
                    <a:pt x="10922" y="1884"/>
                  </a:lnTo>
                  <a:lnTo>
                    <a:pt x="10566" y="2165"/>
                  </a:lnTo>
                  <a:lnTo>
                    <a:pt x="10286" y="2546"/>
                  </a:lnTo>
                  <a:lnTo>
                    <a:pt x="10235" y="2801"/>
                  </a:lnTo>
                  <a:lnTo>
                    <a:pt x="8784" y="9089"/>
                  </a:lnTo>
                  <a:lnTo>
                    <a:pt x="8478" y="9013"/>
                  </a:lnTo>
                  <a:lnTo>
                    <a:pt x="10210" y="1503"/>
                  </a:lnTo>
                  <a:lnTo>
                    <a:pt x="10235" y="1248"/>
                  </a:lnTo>
                  <a:lnTo>
                    <a:pt x="10184" y="764"/>
                  </a:lnTo>
                  <a:lnTo>
                    <a:pt x="9980" y="357"/>
                  </a:lnTo>
                  <a:lnTo>
                    <a:pt x="9649" y="102"/>
                  </a:lnTo>
                  <a:lnTo>
                    <a:pt x="9420" y="26"/>
                  </a:lnTo>
                  <a:lnTo>
                    <a:pt x="9217" y="1"/>
                  </a:lnTo>
                  <a:close/>
                </a:path>
              </a:pathLst>
            </a:custGeom>
            <a:solidFill>
              <a:srgbClr val="F0C1AB"/>
            </a:solidFill>
            <a:ln>
              <a:noFill/>
            </a:ln>
          </p:spPr>
          <p:txBody>
            <a:bodyPr lIns="91425" tIns="91425" rIns="91425" bIns="91425" anchor="ctr" anchorCtr="0">
              <a:noAutofit/>
            </a:bodyPr>
            <a:lstStyle/>
            <a:p>
              <a:pPr lvl="0">
                <a:spcBef>
                  <a:spcPts val="0"/>
                </a:spcBef>
                <a:buNone/>
              </a:pPr>
              <a:endParaRPr/>
            </a:p>
          </p:txBody>
        </p:sp>
        <p:sp>
          <p:nvSpPr>
            <p:cNvPr id="240" name="Shape 240"/>
            <p:cNvSpPr/>
            <p:nvPr/>
          </p:nvSpPr>
          <p:spPr>
            <a:xfrm>
              <a:off x="1365300" y="2714900"/>
              <a:ext cx="25" cy="675"/>
            </a:xfrm>
            <a:custGeom>
              <a:avLst/>
              <a:gdLst/>
              <a:ahLst/>
              <a:cxnLst/>
              <a:rect l="0" t="0" r="0" b="0"/>
              <a:pathLst>
                <a:path w="1" h="27" extrusionOk="0">
                  <a:moveTo>
                    <a:pt x="1" y="1"/>
                  </a:moveTo>
                  <a:lnTo>
                    <a:pt x="1" y="1"/>
                  </a:lnTo>
                  <a:lnTo>
                    <a:pt x="1" y="26"/>
                  </a:lnTo>
                  <a:lnTo>
                    <a:pt x="1" y="1"/>
                  </a:lnTo>
                  <a:lnTo>
                    <a:pt x="1" y="1"/>
                  </a:lnTo>
                  <a:close/>
                </a:path>
              </a:pathLst>
            </a:custGeom>
            <a:solidFill>
              <a:srgbClr val="CFA47F"/>
            </a:solidFill>
            <a:ln>
              <a:noFill/>
            </a:ln>
          </p:spPr>
          <p:txBody>
            <a:bodyPr lIns="91425" tIns="91425" rIns="91425" bIns="91425" anchor="ctr" anchorCtr="0">
              <a:noAutofit/>
            </a:bodyPr>
            <a:lstStyle/>
            <a:p>
              <a:pPr lvl="0">
                <a:spcBef>
                  <a:spcPts val="0"/>
                </a:spcBef>
                <a:buNone/>
              </a:pPr>
              <a:endParaRPr/>
            </a:p>
          </p:txBody>
        </p:sp>
        <p:sp>
          <p:nvSpPr>
            <p:cNvPr id="241" name="Shape 241"/>
            <p:cNvSpPr/>
            <p:nvPr/>
          </p:nvSpPr>
          <p:spPr>
            <a:xfrm>
              <a:off x="1398400" y="2659525"/>
              <a:ext cx="190975" cy="55400"/>
            </a:xfrm>
            <a:custGeom>
              <a:avLst/>
              <a:gdLst/>
              <a:ahLst/>
              <a:cxnLst/>
              <a:rect l="0" t="0" r="0" b="0"/>
              <a:pathLst>
                <a:path w="7639" h="2216" extrusionOk="0">
                  <a:moveTo>
                    <a:pt x="102" y="1"/>
                  </a:moveTo>
                  <a:lnTo>
                    <a:pt x="0" y="485"/>
                  </a:lnTo>
                  <a:lnTo>
                    <a:pt x="7536" y="2216"/>
                  </a:lnTo>
                  <a:lnTo>
                    <a:pt x="7638" y="1732"/>
                  </a:lnTo>
                  <a:lnTo>
                    <a:pt x="6569" y="1503"/>
                  </a:lnTo>
                  <a:lnTo>
                    <a:pt x="6543" y="1503"/>
                  </a:lnTo>
                  <a:lnTo>
                    <a:pt x="6162" y="1401"/>
                  </a:lnTo>
                  <a:lnTo>
                    <a:pt x="4074" y="917"/>
                  </a:lnTo>
                  <a:lnTo>
                    <a:pt x="3768" y="841"/>
                  </a:lnTo>
                  <a:lnTo>
                    <a:pt x="1655" y="357"/>
                  </a:lnTo>
                  <a:lnTo>
                    <a:pt x="1350" y="281"/>
                  </a:lnTo>
                  <a:lnTo>
                    <a:pt x="102" y="1"/>
                  </a:lnTo>
                  <a:close/>
                </a:path>
              </a:pathLst>
            </a:custGeom>
            <a:solidFill>
              <a:srgbClr val="D3A08C"/>
            </a:solidFill>
            <a:ln>
              <a:noFill/>
            </a:ln>
          </p:spPr>
          <p:txBody>
            <a:bodyPr lIns="91425" tIns="91425" rIns="91425" bIns="91425" anchor="ctr" anchorCtr="0">
              <a:noAutofit/>
            </a:bodyPr>
            <a:lstStyle/>
            <a:p>
              <a:pPr lvl="0">
                <a:spcBef>
                  <a:spcPts val="0"/>
                </a:spcBef>
                <a:buNone/>
              </a:pPr>
              <a:endParaRPr/>
            </a:p>
          </p:txBody>
        </p:sp>
        <p:sp>
          <p:nvSpPr>
            <p:cNvPr id="242" name="Shape 242"/>
            <p:cNvSpPr/>
            <p:nvPr/>
          </p:nvSpPr>
          <p:spPr>
            <a:xfrm>
              <a:off x="1365300" y="2708550"/>
              <a:ext cx="105675" cy="159775"/>
            </a:xfrm>
            <a:custGeom>
              <a:avLst/>
              <a:gdLst/>
              <a:ahLst/>
              <a:cxnLst/>
              <a:rect l="0" t="0" r="0" b="0"/>
              <a:pathLst>
                <a:path w="4227" h="6391" extrusionOk="0">
                  <a:moveTo>
                    <a:pt x="77" y="0"/>
                  </a:moveTo>
                  <a:lnTo>
                    <a:pt x="52" y="51"/>
                  </a:lnTo>
                  <a:lnTo>
                    <a:pt x="1" y="280"/>
                  </a:lnTo>
                  <a:lnTo>
                    <a:pt x="230" y="306"/>
                  </a:lnTo>
                  <a:lnTo>
                    <a:pt x="1121" y="637"/>
                  </a:lnTo>
                  <a:lnTo>
                    <a:pt x="1859" y="1044"/>
                  </a:lnTo>
                  <a:lnTo>
                    <a:pt x="2597" y="1680"/>
                  </a:lnTo>
                  <a:lnTo>
                    <a:pt x="3259" y="2571"/>
                  </a:lnTo>
                  <a:lnTo>
                    <a:pt x="3718" y="3794"/>
                  </a:lnTo>
                  <a:lnTo>
                    <a:pt x="3896" y="5372"/>
                  </a:lnTo>
                  <a:lnTo>
                    <a:pt x="3819" y="6314"/>
                  </a:lnTo>
                  <a:lnTo>
                    <a:pt x="4099" y="6390"/>
                  </a:lnTo>
                  <a:lnTo>
                    <a:pt x="4150" y="6212"/>
                  </a:lnTo>
                  <a:lnTo>
                    <a:pt x="4227" y="5117"/>
                  </a:lnTo>
                  <a:lnTo>
                    <a:pt x="4176" y="4124"/>
                  </a:lnTo>
                  <a:lnTo>
                    <a:pt x="3896" y="3030"/>
                  </a:lnTo>
                  <a:lnTo>
                    <a:pt x="3336" y="1935"/>
                  </a:lnTo>
                  <a:lnTo>
                    <a:pt x="2394" y="968"/>
                  </a:lnTo>
                  <a:lnTo>
                    <a:pt x="1375" y="407"/>
                  </a:lnTo>
                  <a:lnTo>
                    <a:pt x="535" y="102"/>
                  </a:lnTo>
                  <a:lnTo>
                    <a:pt x="77" y="0"/>
                  </a:lnTo>
                  <a:close/>
                </a:path>
              </a:pathLst>
            </a:custGeom>
            <a:solidFill>
              <a:srgbClr val="D3A08C"/>
            </a:solidFill>
            <a:ln>
              <a:noFill/>
            </a:ln>
          </p:spPr>
          <p:txBody>
            <a:bodyPr lIns="91425" tIns="91425" rIns="91425" bIns="91425" anchor="ctr" anchorCtr="0">
              <a:noAutofit/>
            </a:bodyPr>
            <a:lstStyle/>
            <a:p>
              <a:pPr lvl="0">
                <a:spcBef>
                  <a:spcPts val="0"/>
                </a:spcBef>
                <a:buNone/>
              </a:pPr>
              <a:endParaRPr/>
            </a:p>
          </p:txBody>
        </p:sp>
        <p:sp>
          <p:nvSpPr>
            <p:cNvPr id="243" name="Shape 243"/>
            <p:cNvSpPr/>
            <p:nvPr/>
          </p:nvSpPr>
          <p:spPr>
            <a:xfrm>
              <a:off x="1343025" y="2888650"/>
              <a:ext cx="183975" cy="84675"/>
            </a:xfrm>
            <a:custGeom>
              <a:avLst/>
              <a:gdLst/>
              <a:ahLst/>
              <a:cxnLst/>
              <a:rect l="0" t="0" r="0" b="0"/>
              <a:pathLst>
                <a:path w="7359" h="3387" extrusionOk="0">
                  <a:moveTo>
                    <a:pt x="408" y="1"/>
                  </a:moveTo>
                  <a:lnTo>
                    <a:pt x="1" y="1783"/>
                  </a:lnTo>
                  <a:lnTo>
                    <a:pt x="6951" y="3387"/>
                  </a:lnTo>
                  <a:lnTo>
                    <a:pt x="7358" y="1605"/>
                  </a:lnTo>
                  <a:lnTo>
                    <a:pt x="408" y="1"/>
                  </a:lnTo>
                  <a:close/>
                </a:path>
              </a:pathLst>
            </a:custGeom>
            <a:solidFill>
              <a:srgbClr val="D3A08C"/>
            </a:solidFill>
            <a:ln>
              <a:noFill/>
            </a:ln>
          </p:spPr>
          <p:txBody>
            <a:bodyPr lIns="91425" tIns="91425" rIns="91425" bIns="91425" anchor="ctr" anchorCtr="0">
              <a:noAutofit/>
            </a:bodyPr>
            <a:lstStyle/>
            <a:p>
              <a:pPr lvl="0">
                <a:spcBef>
                  <a:spcPts val="0"/>
                </a:spcBef>
                <a:buNone/>
              </a:pPr>
              <a:endParaRPr/>
            </a:p>
          </p:txBody>
        </p:sp>
        <p:sp>
          <p:nvSpPr>
            <p:cNvPr id="244" name="Shape 244"/>
            <p:cNvSpPr/>
            <p:nvPr/>
          </p:nvSpPr>
          <p:spPr>
            <a:xfrm>
              <a:off x="1303575" y="2910950"/>
              <a:ext cx="237425" cy="100575"/>
            </a:xfrm>
            <a:custGeom>
              <a:avLst/>
              <a:gdLst/>
              <a:ahLst/>
              <a:cxnLst/>
              <a:rect l="0" t="0" r="0" b="0"/>
              <a:pathLst>
                <a:path w="9497" h="4023" extrusionOk="0">
                  <a:moveTo>
                    <a:pt x="433" y="0"/>
                  </a:moveTo>
                  <a:lnTo>
                    <a:pt x="0" y="1909"/>
                  </a:lnTo>
                  <a:lnTo>
                    <a:pt x="9063" y="4023"/>
                  </a:lnTo>
                  <a:lnTo>
                    <a:pt x="9496" y="2088"/>
                  </a:lnTo>
                  <a:lnTo>
                    <a:pt x="433" y="0"/>
                  </a:lnTo>
                  <a:close/>
                </a:path>
              </a:pathLst>
            </a:custGeom>
            <a:solidFill>
              <a:srgbClr val="F58617"/>
            </a:solidFill>
            <a:ln>
              <a:noFill/>
            </a:ln>
          </p:spPr>
          <p:txBody>
            <a:bodyPr lIns="91425" tIns="91425" rIns="91425" bIns="91425" anchor="ctr" anchorCtr="0">
              <a:noAutofit/>
            </a:bodyPr>
            <a:lstStyle/>
            <a:p>
              <a:pPr lvl="0">
                <a:spcBef>
                  <a:spcPts val="0"/>
                </a:spcBef>
                <a:buNone/>
              </a:pPr>
              <a:endParaRPr/>
            </a:p>
          </p:txBody>
        </p:sp>
        <p:sp>
          <p:nvSpPr>
            <p:cNvPr id="245" name="Shape 245"/>
            <p:cNvSpPr/>
            <p:nvPr/>
          </p:nvSpPr>
          <p:spPr>
            <a:xfrm>
              <a:off x="1281300" y="2948500"/>
              <a:ext cx="251425" cy="105675"/>
            </a:xfrm>
            <a:custGeom>
              <a:avLst/>
              <a:gdLst/>
              <a:ahLst/>
              <a:cxnLst/>
              <a:rect l="0" t="0" r="0" b="0"/>
              <a:pathLst>
                <a:path w="10057" h="4227" extrusionOk="0">
                  <a:moveTo>
                    <a:pt x="967" y="0"/>
                  </a:moveTo>
                  <a:lnTo>
                    <a:pt x="0" y="4226"/>
                  </a:lnTo>
                  <a:lnTo>
                    <a:pt x="9547" y="4226"/>
                  </a:lnTo>
                  <a:lnTo>
                    <a:pt x="10056" y="2088"/>
                  </a:lnTo>
                  <a:lnTo>
                    <a:pt x="967" y="0"/>
                  </a:lnTo>
                  <a:close/>
                </a:path>
              </a:pathLst>
            </a:custGeom>
            <a:solidFill>
              <a:srgbClr val="F04625"/>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3600" dirty="0">
                <a:latin typeface="Kristen ITC" panose="03050502040202030202" pitchFamily="66" charset="0"/>
              </a:rPr>
              <a:t>Implications of a process perspective on entrepreneurship</a:t>
            </a:r>
          </a:p>
        </p:txBody>
      </p:sp>
      <p:sp>
        <p:nvSpPr>
          <p:cNvPr id="3" name="Content Placeholder 2"/>
          <p:cNvSpPr>
            <a:spLocks noGrp="1"/>
          </p:cNvSpPr>
          <p:nvPr>
            <p:ph idx="1"/>
          </p:nvPr>
        </p:nvSpPr>
        <p:spPr>
          <a:xfrm>
            <a:off x="457200" y="1639341"/>
            <a:ext cx="8229600" cy="4525963"/>
          </a:xfrm>
        </p:spPr>
        <p:txBody>
          <a:bodyPr/>
          <a:lstStyle/>
          <a:p>
            <a:r>
              <a:rPr lang="en-US" dirty="0" err="1"/>
              <a:t>Menyediakan</a:t>
            </a:r>
            <a:r>
              <a:rPr lang="en-US" dirty="0"/>
              <a:t> </a:t>
            </a:r>
            <a:r>
              <a:rPr lang="en-US" i="1" dirty="0"/>
              <a:t>framework </a:t>
            </a:r>
            <a:r>
              <a:rPr lang="en-US" dirty="0"/>
              <a:t>yang </a:t>
            </a:r>
            <a:r>
              <a:rPr lang="en-US" dirty="0" err="1"/>
              <a:t>terpadu</a:t>
            </a:r>
            <a:r>
              <a:rPr lang="en-US" dirty="0"/>
              <a:t> </a:t>
            </a:r>
            <a:r>
              <a:rPr lang="en-US" dirty="0" err="1"/>
              <a:t>untuk</a:t>
            </a:r>
            <a:r>
              <a:rPr lang="en-US" dirty="0"/>
              <a:t> </a:t>
            </a:r>
            <a:r>
              <a:rPr lang="en-US" dirty="0" err="1"/>
              <a:t>melaksanakan</a:t>
            </a:r>
            <a:r>
              <a:rPr lang="en-US" dirty="0"/>
              <a:t> </a:t>
            </a:r>
            <a:r>
              <a:rPr lang="en-US" dirty="0" err="1"/>
              <a:t>penelitian</a:t>
            </a:r>
            <a:r>
              <a:rPr lang="en-US" dirty="0"/>
              <a:t> </a:t>
            </a:r>
            <a:r>
              <a:rPr lang="en-US" dirty="0" err="1"/>
              <a:t>kewirausahaan</a:t>
            </a:r>
            <a:r>
              <a:rPr lang="en-US" dirty="0"/>
              <a:t> di </a:t>
            </a:r>
            <a:r>
              <a:rPr lang="en-US" dirty="0" err="1"/>
              <a:t>masa</a:t>
            </a:r>
            <a:r>
              <a:rPr lang="en-US" dirty="0"/>
              <a:t> </a:t>
            </a:r>
            <a:r>
              <a:rPr lang="en-US" dirty="0" err="1"/>
              <a:t>depan</a:t>
            </a:r>
            <a:endParaRPr lang="en-US" dirty="0"/>
          </a:p>
          <a:p>
            <a:r>
              <a:rPr lang="en-US" dirty="0" err="1"/>
              <a:t>Fakta</a:t>
            </a:r>
            <a:r>
              <a:rPr lang="en-US" dirty="0"/>
              <a:t> </a:t>
            </a:r>
            <a:r>
              <a:rPr lang="en-US" dirty="0" err="1"/>
              <a:t>dasar</a:t>
            </a:r>
            <a:r>
              <a:rPr lang="en-US" dirty="0"/>
              <a:t> </a:t>
            </a:r>
            <a:r>
              <a:rPr lang="en-US" dirty="0" err="1"/>
              <a:t>bahwa</a:t>
            </a:r>
            <a:r>
              <a:rPr lang="en-US" dirty="0"/>
              <a:t> </a:t>
            </a:r>
            <a:r>
              <a:rPr lang="en-US" dirty="0" err="1"/>
              <a:t>kemajuan</a:t>
            </a:r>
            <a:r>
              <a:rPr lang="en-US" dirty="0"/>
              <a:t> </a:t>
            </a:r>
            <a:r>
              <a:rPr lang="en-US" dirty="0" err="1"/>
              <a:t>teori</a:t>
            </a:r>
            <a:r>
              <a:rPr lang="en-US" dirty="0"/>
              <a:t> </a:t>
            </a:r>
            <a:r>
              <a:rPr lang="en-US" dirty="0" err="1"/>
              <a:t>terjadi</a:t>
            </a:r>
            <a:r>
              <a:rPr lang="en-US" dirty="0"/>
              <a:t> </a:t>
            </a:r>
            <a:r>
              <a:rPr lang="en-US" dirty="0" err="1"/>
              <a:t>sebelum</a:t>
            </a:r>
            <a:r>
              <a:rPr lang="en-US" dirty="0"/>
              <a:t> </a:t>
            </a:r>
            <a:r>
              <a:rPr lang="en-US" dirty="0" err="1"/>
              <a:t>kemajuan</a:t>
            </a:r>
            <a:r>
              <a:rPr lang="en-US" dirty="0"/>
              <a:t> </a:t>
            </a:r>
            <a:r>
              <a:rPr lang="en-US" dirty="0" err="1"/>
              <a:t>dalam</a:t>
            </a:r>
            <a:r>
              <a:rPr lang="en-US" dirty="0"/>
              <a:t> </a:t>
            </a:r>
            <a:r>
              <a:rPr lang="en-US" dirty="0" err="1"/>
              <a:t>prakteknya</a:t>
            </a:r>
            <a:endParaRPr lang="en-US" dirty="0"/>
          </a:p>
          <a:p>
            <a:r>
              <a:rPr lang="en-US" dirty="0" err="1"/>
              <a:t>Sebuah</a:t>
            </a:r>
            <a:r>
              <a:rPr lang="en-US" dirty="0"/>
              <a:t> </a:t>
            </a:r>
            <a:r>
              <a:rPr lang="en-US" dirty="0" err="1"/>
              <a:t>pemodelan</a:t>
            </a:r>
            <a:r>
              <a:rPr lang="en-US" dirty="0"/>
              <a:t> proses </a:t>
            </a:r>
            <a:r>
              <a:rPr lang="en-US" dirty="0" err="1"/>
              <a:t>komprehensif</a:t>
            </a:r>
            <a:r>
              <a:rPr lang="en-US" dirty="0"/>
              <a:t> </a:t>
            </a:r>
            <a:r>
              <a:rPr lang="en-US" dirty="0" err="1"/>
              <a:t>dapat</a:t>
            </a:r>
            <a:r>
              <a:rPr lang="en-US" dirty="0"/>
              <a:t> </a:t>
            </a:r>
            <a:r>
              <a:rPr lang="en-US" dirty="0" err="1"/>
              <a:t>membantu</a:t>
            </a:r>
            <a:r>
              <a:rPr lang="en-US" dirty="0"/>
              <a:t> </a:t>
            </a:r>
            <a:r>
              <a:rPr lang="en-US" dirty="0" err="1"/>
              <a:t>wirausaha</a:t>
            </a:r>
            <a:r>
              <a:rPr lang="en-US" dirty="0"/>
              <a:t> </a:t>
            </a:r>
            <a:r>
              <a:rPr lang="en-US" dirty="0" err="1"/>
              <a:t>untuk</a:t>
            </a:r>
            <a:r>
              <a:rPr lang="en-US" dirty="0"/>
              <a:t> </a:t>
            </a:r>
            <a:r>
              <a:rPr lang="en-US" dirty="0" err="1"/>
              <a:t>pemecahan</a:t>
            </a:r>
            <a:r>
              <a:rPr lang="en-US" dirty="0"/>
              <a:t> </a:t>
            </a:r>
            <a:r>
              <a:rPr lang="en-US" dirty="0" err="1"/>
              <a:t>beberapa</a:t>
            </a:r>
            <a:r>
              <a:rPr lang="en-US" dirty="0"/>
              <a:t> </a:t>
            </a:r>
            <a:r>
              <a:rPr lang="en-US" dirty="0" err="1"/>
              <a:t>masalah</a:t>
            </a:r>
            <a:r>
              <a:rPr lang="en-US" dirty="0"/>
              <a:t>.</a:t>
            </a:r>
          </a:p>
        </p:txBody>
      </p:sp>
      <p:pic>
        <p:nvPicPr>
          <p:cNvPr id="5" name="Picture 4">
            <a:extLst>
              <a:ext uri="{FF2B5EF4-FFF2-40B4-BE49-F238E27FC236}">
                <a16:creationId xmlns:a16="http://schemas.microsoft.com/office/drawing/2014/main" id="{AA00F6D7-E31E-4754-958E-6CFC6E0AA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352" y="5157192"/>
            <a:ext cx="1623120" cy="1634013"/>
          </a:xfrm>
          <a:prstGeom prst="rect">
            <a:avLst/>
          </a:prstGeom>
        </p:spPr>
      </p:pic>
    </p:spTree>
    <p:extLst>
      <p:ext uri="{BB962C8B-B14F-4D97-AF65-F5344CB8AC3E}">
        <p14:creationId xmlns:p14="http://schemas.microsoft.com/office/powerpoint/2010/main" val="88445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Perspektif</a:t>
            </a:r>
            <a:r>
              <a:rPr lang="en-US" dirty="0"/>
              <a:t> proses </a:t>
            </a:r>
            <a:r>
              <a:rPr lang="en-US" dirty="0" err="1"/>
              <a:t>komprehensif</a:t>
            </a:r>
            <a:r>
              <a:rPr lang="en-US" dirty="0"/>
              <a:t> </a:t>
            </a:r>
            <a:r>
              <a:rPr lang="en-US" dirty="0" err="1"/>
              <a:t>dapat</a:t>
            </a:r>
            <a:r>
              <a:rPr lang="en-US" dirty="0"/>
              <a:t> </a:t>
            </a:r>
            <a:r>
              <a:rPr lang="en-US" dirty="0" err="1"/>
              <a:t>sangat</a:t>
            </a:r>
            <a:r>
              <a:rPr lang="en-US" dirty="0"/>
              <a:t> </a:t>
            </a:r>
            <a:r>
              <a:rPr lang="en-US" dirty="0" err="1"/>
              <a:t>memudahkan</a:t>
            </a:r>
            <a:r>
              <a:rPr lang="en-US" dirty="0"/>
              <a:t> </a:t>
            </a:r>
            <a:r>
              <a:rPr lang="en-US" dirty="0" err="1"/>
              <a:t>kemajuan</a:t>
            </a:r>
            <a:r>
              <a:rPr lang="en-US" dirty="0"/>
              <a:t> </a:t>
            </a:r>
            <a:r>
              <a:rPr lang="en-US" dirty="0" err="1"/>
              <a:t>untuk</a:t>
            </a:r>
            <a:r>
              <a:rPr lang="en-US" dirty="0"/>
              <a:t> </a:t>
            </a:r>
            <a:r>
              <a:rPr lang="en-US" dirty="0" err="1"/>
              <a:t>mendapatkan</a:t>
            </a:r>
            <a:r>
              <a:rPr lang="en-US" dirty="0"/>
              <a:t> </a:t>
            </a:r>
            <a:r>
              <a:rPr lang="en-US" dirty="0" err="1"/>
              <a:t>pemahaman</a:t>
            </a:r>
            <a:r>
              <a:rPr lang="en-US" dirty="0"/>
              <a:t> yang </a:t>
            </a:r>
            <a:r>
              <a:rPr lang="en-US" dirty="0" err="1"/>
              <a:t>menyeluruh</a:t>
            </a:r>
            <a:r>
              <a:rPr lang="en-US" dirty="0"/>
              <a:t> </a:t>
            </a:r>
            <a:r>
              <a:rPr lang="en-US" dirty="0" err="1"/>
              <a:t>dari</a:t>
            </a:r>
            <a:r>
              <a:rPr lang="en-US" dirty="0"/>
              <a:t> </a:t>
            </a:r>
            <a:r>
              <a:rPr lang="en-US" dirty="0" err="1"/>
              <a:t>sebuah</a:t>
            </a:r>
            <a:r>
              <a:rPr lang="en-US" dirty="0"/>
              <a:t> proses </a:t>
            </a:r>
            <a:r>
              <a:rPr lang="en-US" dirty="0" err="1"/>
              <a:t>kewirausahaan</a:t>
            </a:r>
            <a:r>
              <a:rPr lang="en-US"/>
              <a:t>. </a:t>
            </a:r>
          </a:p>
        </p:txBody>
      </p:sp>
      <p:pic>
        <p:nvPicPr>
          <p:cNvPr id="5" name="Picture 4">
            <a:extLst>
              <a:ext uri="{FF2B5EF4-FFF2-40B4-BE49-F238E27FC236}">
                <a16:creationId xmlns:a16="http://schemas.microsoft.com/office/drawing/2014/main" id="{D5BD9F8C-C39E-4C5B-B9CB-9FD8BC837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992" y="3717032"/>
            <a:ext cx="2998440" cy="2998440"/>
          </a:xfrm>
          <a:prstGeom prst="rect">
            <a:avLst/>
          </a:prstGeom>
        </p:spPr>
      </p:pic>
    </p:spTree>
    <p:extLst>
      <p:ext uri="{BB962C8B-B14F-4D97-AF65-F5344CB8AC3E}">
        <p14:creationId xmlns:p14="http://schemas.microsoft.com/office/powerpoint/2010/main" val="1830723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Kristen ITC" pitchFamily="66" charset="0"/>
              </a:rPr>
              <a:t>TERIMA KASIH </a:t>
            </a:r>
            <a:r>
              <a:rPr lang="id-ID" dirty="0">
                <a:latin typeface="Kristen ITC" pitchFamily="66" charset="0"/>
                <a:sym typeface="Wingdings" pitchFamily="2" charset="2"/>
              </a:rPr>
              <a:t></a:t>
            </a:r>
            <a:endParaRPr lang="id-ID" dirty="0">
              <a:latin typeface="Kristen ITC" pitchFamily="66" charset="0"/>
            </a:endParaRPr>
          </a:p>
        </p:txBody>
      </p:sp>
      <p:pic>
        <p:nvPicPr>
          <p:cNvPr id="1026" name="Picture 2" descr="C:\Users\Untung Suhardi\Pictures\GIF\gambar-gerak-lucu-gif-cium.gif"/>
          <p:cNvPicPr>
            <a:picLocks noChangeAspect="1" noChangeArrowheads="1" noCrop="1"/>
          </p:cNvPicPr>
          <p:nvPr/>
        </p:nvPicPr>
        <p:blipFill>
          <a:blip r:embed="rId2"/>
          <a:srcRect/>
          <a:stretch>
            <a:fillRect/>
          </a:stretch>
        </p:blipFill>
        <p:spPr bwMode="auto">
          <a:xfrm>
            <a:off x="0" y="1207032"/>
            <a:ext cx="9144000" cy="56509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28596" y="428604"/>
            <a:ext cx="6929486" cy="1143008"/>
          </a:xfrm>
          <a:prstGeom prst="rect">
            <a:avLst/>
          </a:prstGeom>
        </p:spPr>
        <p:txBody>
          <a:bodyPr lIns="91425" tIns="91425" rIns="91425" bIns="91425" anchor="b" anchorCtr="0">
            <a:noAutofit/>
          </a:bodyPr>
          <a:lstStyle/>
          <a:p>
            <a:pPr lvl="0">
              <a:spcBef>
                <a:spcPts val="0"/>
              </a:spcBef>
              <a:buNone/>
            </a:pPr>
            <a:r>
              <a:rPr lang="id-ID" sz="3600" dirty="0">
                <a:latin typeface="Kristen ITC" pitchFamily="66" charset="0"/>
                <a:cs typeface="Arial" pitchFamily="34" charset="0"/>
              </a:rPr>
              <a:t>Isu pada </a:t>
            </a:r>
            <a:r>
              <a:rPr lang="id-ID" sz="3600" i="1" dirty="0">
                <a:latin typeface="Kristen ITC" pitchFamily="66" charset="0"/>
                <a:cs typeface="Arial" pitchFamily="34" charset="0"/>
              </a:rPr>
              <a:t>process model of entrepreneurship</a:t>
            </a:r>
            <a:endParaRPr lang="en" sz="3600" dirty="0">
              <a:latin typeface="Kristen ITC" pitchFamily="66" charset="0"/>
              <a:cs typeface="Arial" pitchFamily="34" charset="0"/>
            </a:endParaRPr>
          </a:p>
        </p:txBody>
      </p:sp>
      <p:sp>
        <p:nvSpPr>
          <p:cNvPr id="332" name="Shape 332"/>
          <p:cNvSpPr txBox="1">
            <a:spLocks noGrp="1"/>
          </p:cNvSpPr>
          <p:nvPr>
            <p:ph type="body" idx="1"/>
          </p:nvPr>
        </p:nvSpPr>
        <p:spPr>
          <a:xfrm>
            <a:off x="653625" y="2060967"/>
            <a:ext cx="1923900" cy="3802000"/>
          </a:xfrm>
          <a:prstGeom prst="rect">
            <a:avLst/>
          </a:prstGeom>
        </p:spPr>
        <p:txBody>
          <a:bodyPr lIns="91425" tIns="91425" rIns="91425" bIns="91425" anchor="t" anchorCtr="0">
            <a:noAutofit/>
          </a:bodyPr>
          <a:lstStyle/>
          <a:p>
            <a:pPr lvl="0" algn="just">
              <a:buNone/>
            </a:pPr>
            <a:r>
              <a:rPr lang="id-ID" sz="2000" b="1" dirty="0">
                <a:latin typeface="Arial" pitchFamily="34" charset="0"/>
                <a:cs typeface="Arial" pitchFamily="34" charset="0"/>
              </a:rPr>
              <a:t>P</a:t>
            </a:r>
            <a:r>
              <a:rPr lang="en-ID" sz="2000" b="1" dirty="0" err="1">
                <a:latin typeface="Arial" pitchFamily="34" charset="0"/>
                <a:cs typeface="Arial" pitchFamily="34" charset="0"/>
              </a:rPr>
              <a:t>andangan</a:t>
            </a:r>
            <a:r>
              <a:rPr lang="id-ID" sz="2000" b="1" dirty="0">
                <a:latin typeface="Arial" pitchFamily="34" charset="0"/>
                <a:cs typeface="Arial" pitchFamily="34" charset="0"/>
              </a:rPr>
              <a:t> </a:t>
            </a:r>
            <a:r>
              <a:rPr lang="en-ID" sz="2000" b="1" dirty="0" err="1">
                <a:latin typeface="Arial" pitchFamily="34" charset="0"/>
                <a:cs typeface="Arial" pitchFamily="34" charset="0"/>
              </a:rPr>
              <a:t>secara</a:t>
            </a:r>
            <a:r>
              <a:rPr lang="en-ID" sz="2000" b="1" dirty="0">
                <a:latin typeface="Arial" pitchFamily="34" charset="0"/>
                <a:cs typeface="Arial" pitchFamily="34" charset="0"/>
              </a:rPr>
              <a:t> </a:t>
            </a:r>
            <a:r>
              <a:rPr lang="en-ID" sz="2000" b="1" dirty="0" err="1">
                <a:latin typeface="Arial" pitchFamily="34" charset="0"/>
                <a:cs typeface="Arial" pitchFamily="34" charset="0"/>
              </a:rPr>
              <a:t>garis</a:t>
            </a:r>
            <a:r>
              <a:rPr lang="en-ID" sz="2000" b="1" dirty="0">
                <a:latin typeface="Arial" pitchFamily="34" charset="0"/>
                <a:cs typeface="Arial" pitchFamily="34" charset="0"/>
              </a:rPr>
              <a:t> </a:t>
            </a:r>
            <a:r>
              <a:rPr lang="en-ID" sz="2000" b="1" dirty="0" err="1">
                <a:latin typeface="Arial" pitchFamily="34" charset="0"/>
                <a:cs typeface="Arial" pitchFamily="34" charset="0"/>
              </a:rPr>
              <a:t>besar</a:t>
            </a:r>
            <a:r>
              <a:rPr lang="en-ID" sz="2000" b="1" dirty="0">
                <a:latin typeface="Arial" pitchFamily="34" charset="0"/>
                <a:cs typeface="Arial" pitchFamily="34" charset="0"/>
              </a:rPr>
              <a:t> </a:t>
            </a:r>
            <a:r>
              <a:rPr lang="en-ID" sz="2000" b="1" dirty="0" err="1">
                <a:latin typeface="Arial" pitchFamily="34" charset="0"/>
                <a:cs typeface="Arial" pitchFamily="34" charset="0"/>
              </a:rPr>
              <a:t>mengenai</a:t>
            </a:r>
            <a:r>
              <a:rPr lang="en-ID" sz="2000" b="1" dirty="0">
                <a:latin typeface="Arial" pitchFamily="34" charset="0"/>
                <a:cs typeface="Arial" pitchFamily="34" charset="0"/>
              </a:rPr>
              <a:t> </a:t>
            </a:r>
            <a:r>
              <a:rPr lang="id-ID" sz="2000" b="1" dirty="0">
                <a:latin typeface="Arial" pitchFamily="34" charset="0"/>
                <a:cs typeface="Arial" pitchFamily="34" charset="0"/>
              </a:rPr>
              <a:t>tahapan dari </a:t>
            </a:r>
            <a:r>
              <a:rPr lang="id-ID" sz="2000" b="1" i="1" dirty="0">
                <a:latin typeface="Arial" pitchFamily="34" charset="0"/>
                <a:cs typeface="Arial" pitchFamily="34" charset="0"/>
              </a:rPr>
              <a:t>process model</a:t>
            </a:r>
            <a:endParaRPr lang="en" sz="2000" dirty="0">
              <a:latin typeface="Arial" pitchFamily="34" charset="0"/>
              <a:cs typeface="Arial" pitchFamily="34" charset="0"/>
            </a:endParaRPr>
          </a:p>
        </p:txBody>
      </p:sp>
      <p:sp>
        <p:nvSpPr>
          <p:cNvPr id="333" name="Shape 333"/>
          <p:cNvSpPr txBox="1">
            <a:spLocks noGrp="1"/>
          </p:cNvSpPr>
          <p:nvPr>
            <p:ph type="body" idx="2"/>
          </p:nvPr>
        </p:nvSpPr>
        <p:spPr>
          <a:xfrm>
            <a:off x="2676151" y="2060967"/>
            <a:ext cx="1923899" cy="3802000"/>
          </a:xfrm>
          <a:prstGeom prst="rect">
            <a:avLst/>
          </a:prstGeom>
        </p:spPr>
        <p:txBody>
          <a:bodyPr lIns="91425" tIns="91425" rIns="91425" bIns="91425" anchor="t" anchorCtr="0">
            <a:noAutofit/>
          </a:bodyPr>
          <a:lstStyle/>
          <a:p>
            <a:pPr lvl="0">
              <a:buNone/>
            </a:pPr>
            <a:r>
              <a:rPr lang="id-ID" sz="2000" b="1" i="1" dirty="0">
                <a:latin typeface="Arial" pitchFamily="34" charset="0"/>
                <a:cs typeface="Arial" pitchFamily="34" charset="0"/>
              </a:rPr>
              <a:t>Process model</a:t>
            </a:r>
            <a:r>
              <a:rPr lang="id-ID" sz="2000" b="1" dirty="0">
                <a:latin typeface="Arial" pitchFamily="34" charset="0"/>
                <a:cs typeface="Arial" pitchFamily="34" charset="0"/>
              </a:rPr>
              <a:t> berkaitan dengan </a:t>
            </a:r>
            <a:r>
              <a:rPr lang="en-ID" sz="2000" b="1" dirty="0" err="1">
                <a:latin typeface="Arial" pitchFamily="34" charset="0"/>
                <a:cs typeface="Arial" pitchFamily="34" charset="0"/>
              </a:rPr>
              <a:t>variabe</a:t>
            </a:r>
            <a:r>
              <a:rPr lang="id-ID" sz="2000" b="1" dirty="0">
                <a:latin typeface="Arial" pitchFamily="34" charset="0"/>
                <a:cs typeface="Arial" pitchFamily="34" charset="0"/>
              </a:rPr>
              <a:t>l </a:t>
            </a:r>
            <a:r>
              <a:rPr lang="en-ID" sz="2000" b="1" dirty="0">
                <a:latin typeface="Arial" pitchFamily="34" charset="0"/>
                <a:cs typeface="Arial" pitchFamily="34" charset="0"/>
              </a:rPr>
              <a:t>yang </a:t>
            </a:r>
            <a:r>
              <a:rPr lang="en-ID" sz="2000" b="1" dirty="0" err="1">
                <a:latin typeface="Arial" pitchFamily="34" charset="0"/>
                <a:cs typeface="Arial" pitchFamily="34" charset="0"/>
              </a:rPr>
              <a:t>mempengaruhi</a:t>
            </a:r>
            <a:r>
              <a:rPr lang="en-ID" sz="2000" b="1" dirty="0">
                <a:latin typeface="Arial" pitchFamily="34" charset="0"/>
                <a:cs typeface="Arial" pitchFamily="34" charset="0"/>
              </a:rPr>
              <a:t> </a:t>
            </a:r>
            <a:r>
              <a:rPr lang="en-ID" sz="2000" b="1" dirty="0" err="1">
                <a:latin typeface="Arial" pitchFamily="34" charset="0"/>
                <a:cs typeface="Arial" pitchFamily="34" charset="0"/>
              </a:rPr>
              <a:t>tiap</a:t>
            </a:r>
            <a:r>
              <a:rPr lang="id-ID" sz="2000" b="1" dirty="0">
                <a:latin typeface="Arial" pitchFamily="34" charset="0"/>
                <a:cs typeface="Arial" pitchFamily="34" charset="0"/>
              </a:rPr>
              <a:t> tahapan</a:t>
            </a:r>
            <a:endParaRPr lang="en" sz="2000" dirty="0">
              <a:latin typeface="Arial" pitchFamily="34" charset="0"/>
              <a:cs typeface="Arial" pitchFamily="34" charset="0"/>
            </a:endParaRPr>
          </a:p>
        </p:txBody>
      </p:sp>
      <p:sp>
        <p:nvSpPr>
          <p:cNvPr id="334" name="Shape 334"/>
          <p:cNvSpPr txBox="1">
            <a:spLocks noGrp="1"/>
          </p:cNvSpPr>
          <p:nvPr>
            <p:ph type="body" idx="3"/>
          </p:nvPr>
        </p:nvSpPr>
        <p:spPr>
          <a:xfrm>
            <a:off x="4698676" y="2060967"/>
            <a:ext cx="1923899" cy="3802000"/>
          </a:xfrm>
          <a:prstGeom prst="rect">
            <a:avLst/>
          </a:prstGeom>
        </p:spPr>
        <p:txBody>
          <a:bodyPr lIns="91425" tIns="91425" rIns="91425" bIns="91425" anchor="t" anchorCtr="0">
            <a:noAutofit/>
          </a:bodyPr>
          <a:lstStyle/>
          <a:p>
            <a:pPr lvl="0">
              <a:buNone/>
            </a:pPr>
            <a:r>
              <a:rPr lang="id-ID" sz="2000" b="1" dirty="0"/>
              <a:t>Besar / kuatnya pengaruh dari variabel tertentu dapat berbeda pada masing-masing tahapan</a:t>
            </a:r>
            <a:endParaRPr sz="2000"/>
          </a:p>
        </p:txBody>
      </p:sp>
      <p:grpSp>
        <p:nvGrpSpPr>
          <p:cNvPr id="2" name="Shape 335"/>
          <p:cNvGrpSpPr/>
          <p:nvPr/>
        </p:nvGrpSpPr>
        <p:grpSpPr>
          <a:xfrm flipH="1">
            <a:off x="7483639" y="4773208"/>
            <a:ext cx="1717218" cy="2084803"/>
            <a:chOff x="5930700" y="247325"/>
            <a:chExt cx="1451825" cy="1321950"/>
          </a:xfrm>
        </p:grpSpPr>
        <p:sp>
          <p:nvSpPr>
            <p:cNvPr id="336" name="Shape 336"/>
            <p:cNvSpPr/>
            <p:nvPr/>
          </p:nvSpPr>
          <p:spPr>
            <a:xfrm>
              <a:off x="5930700" y="247325"/>
              <a:ext cx="1155875" cy="1152650"/>
            </a:xfrm>
            <a:custGeom>
              <a:avLst/>
              <a:gdLst/>
              <a:ahLst/>
              <a:cxnLst/>
              <a:rect l="0" t="0" r="0" b="0"/>
              <a:pathLst>
                <a:path w="46235" h="46106" extrusionOk="0">
                  <a:moveTo>
                    <a:pt x="23448" y="0"/>
                  </a:moveTo>
                  <a:lnTo>
                    <a:pt x="22863" y="25"/>
                  </a:lnTo>
                  <a:lnTo>
                    <a:pt x="21819" y="331"/>
                  </a:lnTo>
                  <a:lnTo>
                    <a:pt x="20903" y="917"/>
                  </a:lnTo>
                  <a:lnTo>
                    <a:pt x="20190" y="1706"/>
                  </a:lnTo>
                  <a:lnTo>
                    <a:pt x="19935" y="2189"/>
                  </a:lnTo>
                  <a:lnTo>
                    <a:pt x="19553" y="1808"/>
                  </a:lnTo>
                  <a:lnTo>
                    <a:pt x="18637" y="1247"/>
                  </a:lnTo>
                  <a:lnTo>
                    <a:pt x="17593" y="967"/>
                  </a:lnTo>
                  <a:lnTo>
                    <a:pt x="16498" y="993"/>
                  </a:lnTo>
                  <a:lnTo>
                    <a:pt x="15964" y="1146"/>
                  </a:lnTo>
                  <a:lnTo>
                    <a:pt x="15429" y="1349"/>
                  </a:lnTo>
                  <a:lnTo>
                    <a:pt x="14512" y="1960"/>
                  </a:lnTo>
                  <a:lnTo>
                    <a:pt x="13850" y="2800"/>
                  </a:lnTo>
                  <a:lnTo>
                    <a:pt x="13418" y="3793"/>
                  </a:lnTo>
                  <a:lnTo>
                    <a:pt x="13341" y="4328"/>
                  </a:lnTo>
                  <a:lnTo>
                    <a:pt x="12858" y="4099"/>
                  </a:lnTo>
                  <a:lnTo>
                    <a:pt x="11814" y="3870"/>
                  </a:lnTo>
                  <a:lnTo>
                    <a:pt x="10719" y="3946"/>
                  </a:lnTo>
                  <a:lnTo>
                    <a:pt x="9701" y="4328"/>
                  </a:lnTo>
                  <a:lnTo>
                    <a:pt x="9217" y="4634"/>
                  </a:lnTo>
                  <a:lnTo>
                    <a:pt x="8784" y="5015"/>
                  </a:lnTo>
                  <a:lnTo>
                    <a:pt x="8122" y="5906"/>
                  </a:lnTo>
                  <a:lnTo>
                    <a:pt x="7766" y="6899"/>
                  </a:lnTo>
                  <a:lnTo>
                    <a:pt x="7689" y="7969"/>
                  </a:lnTo>
                  <a:lnTo>
                    <a:pt x="7791" y="8503"/>
                  </a:lnTo>
                  <a:lnTo>
                    <a:pt x="7257" y="8452"/>
                  </a:lnTo>
                  <a:lnTo>
                    <a:pt x="6187" y="8580"/>
                  </a:lnTo>
                  <a:lnTo>
                    <a:pt x="5194" y="8987"/>
                  </a:lnTo>
                  <a:lnTo>
                    <a:pt x="4329" y="9674"/>
                  </a:lnTo>
                  <a:lnTo>
                    <a:pt x="3998" y="10133"/>
                  </a:lnTo>
                  <a:lnTo>
                    <a:pt x="3692" y="10616"/>
                  </a:lnTo>
                  <a:lnTo>
                    <a:pt x="3361" y="11660"/>
                  </a:lnTo>
                  <a:lnTo>
                    <a:pt x="3336" y="12729"/>
                  </a:lnTo>
                  <a:lnTo>
                    <a:pt x="3616" y="13773"/>
                  </a:lnTo>
                  <a:lnTo>
                    <a:pt x="3871" y="14257"/>
                  </a:lnTo>
                  <a:lnTo>
                    <a:pt x="3336" y="14359"/>
                  </a:lnTo>
                  <a:lnTo>
                    <a:pt x="2369" y="14817"/>
                  </a:lnTo>
                  <a:lnTo>
                    <a:pt x="1554" y="15530"/>
                  </a:lnTo>
                  <a:lnTo>
                    <a:pt x="968" y="16472"/>
                  </a:lnTo>
                  <a:lnTo>
                    <a:pt x="790" y="17006"/>
                  </a:lnTo>
                  <a:lnTo>
                    <a:pt x="663" y="17567"/>
                  </a:lnTo>
                  <a:lnTo>
                    <a:pt x="688" y="18661"/>
                  </a:lnTo>
                  <a:lnTo>
                    <a:pt x="1019" y="19705"/>
                  </a:lnTo>
                  <a:lnTo>
                    <a:pt x="1630" y="20596"/>
                  </a:lnTo>
                  <a:lnTo>
                    <a:pt x="2038" y="20953"/>
                  </a:lnTo>
                  <a:lnTo>
                    <a:pt x="1554" y="21233"/>
                  </a:lnTo>
                  <a:lnTo>
                    <a:pt x="790" y="21971"/>
                  </a:lnTo>
                  <a:lnTo>
                    <a:pt x="255" y="22913"/>
                  </a:lnTo>
                  <a:lnTo>
                    <a:pt x="1" y="23982"/>
                  </a:lnTo>
                  <a:lnTo>
                    <a:pt x="1" y="24568"/>
                  </a:lnTo>
                  <a:lnTo>
                    <a:pt x="26" y="24771"/>
                  </a:lnTo>
                  <a:lnTo>
                    <a:pt x="52" y="24975"/>
                  </a:lnTo>
                  <a:lnTo>
                    <a:pt x="52" y="25153"/>
                  </a:lnTo>
                  <a:lnTo>
                    <a:pt x="77" y="25357"/>
                  </a:lnTo>
                  <a:lnTo>
                    <a:pt x="154" y="25943"/>
                  </a:lnTo>
                  <a:lnTo>
                    <a:pt x="561" y="26961"/>
                  </a:lnTo>
                  <a:lnTo>
                    <a:pt x="1248" y="27801"/>
                  </a:lnTo>
                  <a:lnTo>
                    <a:pt x="2114" y="28412"/>
                  </a:lnTo>
                  <a:lnTo>
                    <a:pt x="2623" y="28616"/>
                  </a:lnTo>
                  <a:lnTo>
                    <a:pt x="2292" y="29048"/>
                  </a:lnTo>
                  <a:lnTo>
                    <a:pt x="1834" y="30016"/>
                  </a:lnTo>
                  <a:lnTo>
                    <a:pt x="1656" y="31085"/>
                  </a:lnTo>
                  <a:lnTo>
                    <a:pt x="1808" y="32180"/>
                  </a:lnTo>
                  <a:lnTo>
                    <a:pt x="2012" y="32715"/>
                  </a:lnTo>
                  <a:lnTo>
                    <a:pt x="2267" y="33224"/>
                  </a:lnTo>
                  <a:lnTo>
                    <a:pt x="3005" y="34038"/>
                  </a:lnTo>
                  <a:lnTo>
                    <a:pt x="3922" y="34624"/>
                  </a:lnTo>
                  <a:lnTo>
                    <a:pt x="4940" y="34929"/>
                  </a:lnTo>
                  <a:lnTo>
                    <a:pt x="5475" y="34955"/>
                  </a:lnTo>
                  <a:lnTo>
                    <a:pt x="5296" y="35464"/>
                  </a:lnTo>
                  <a:lnTo>
                    <a:pt x="5194" y="36533"/>
                  </a:lnTo>
                  <a:lnTo>
                    <a:pt x="5373" y="37577"/>
                  </a:lnTo>
                  <a:lnTo>
                    <a:pt x="5856" y="38570"/>
                  </a:lnTo>
                  <a:lnTo>
                    <a:pt x="6238" y="39003"/>
                  </a:lnTo>
                  <a:lnTo>
                    <a:pt x="6646" y="39410"/>
                  </a:lnTo>
                  <a:lnTo>
                    <a:pt x="7588" y="39945"/>
                  </a:lnTo>
                  <a:lnTo>
                    <a:pt x="8631" y="40199"/>
                  </a:lnTo>
                  <a:lnTo>
                    <a:pt x="9701" y="40174"/>
                  </a:lnTo>
                  <a:lnTo>
                    <a:pt x="10235" y="40021"/>
                  </a:lnTo>
                  <a:lnTo>
                    <a:pt x="10235" y="40556"/>
                  </a:lnTo>
                  <a:lnTo>
                    <a:pt x="10464" y="41600"/>
                  </a:lnTo>
                  <a:lnTo>
                    <a:pt x="10974" y="42542"/>
                  </a:lnTo>
                  <a:lnTo>
                    <a:pt x="11763" y="43331"/>
                  </a:lnTo>
                  <a:lnTo>
                    <a:pt x="12247" y="43611"/>
                  </a:lnTo>
                  <a:lnTo>
                    <a:pt x="12756" y="43865"/>
                  </a:lnTo>
                  <a:lnTo>
                    <a:pt x="13850" y="44069"/>
                  </a:lnTo>
                  <a:lnTo>
                    <a:pt x="14920" y="43967"/>
                  </a:lnTo>
                  <a:lnTo>
                    <a:pt x="15913" y="43585"/>
                  </a:lnTo>
                  <a:lnTo>
                    <a:pt x="16371" y="43280"/>
                  </a:lnTo>
                  <a:lnTo>
                    <a:pt x="16524" y="43789"/>
                  </a:lnTo>
                  <a:lnTo>
                    <a:pt x="17084" y="44706"/>
                  </a:lnTo>
                  <a:lnTo>
                    <a:pt x="17898" y="45444"/>
                  </a:lnTo>
                  <a:lnTo>
                    <a:pt x="18891" y="45928"/>
                  </a:lnTo>
                  <a:lnTo>
                    <a:pt x="19451" y="46055"/>
                  </a:lnTo>
                  <a:lnTo>
                    <a:pt x="20012" y="46106"/>
                  </a:lnTo>
                  <a:lnTo>
                    <a:pt x="21106" y="45953"/>
                  </a:lnTo>
                  <a:lnTo>
                    <a:pt x="22074" y="45520"/>
                  </a:lnTo>
                  <a:lnTo>
                    <a:pt x="22914" y="44833"/>
                  </a:lnTo>
                  <a:lnTo>
                    <a:pt x="23219" y="44400"/>
                  </a:lnTo>
                  <a:lnTo>
                    <a:pt x="23525" y="44782"/>
                  </a:lnTo>
                  <a:lnTo>
                    <a:pt x="24263" y="45418"/>
                  </a:lnTo>
                  <a:lnTo>
                    <a:pt x="25129" y="45851"/>
                  </a:lnTo>
                  <a:lnTo>
                    <a:pt x="26096" y="46055"/>
                  </a:lnTo>
                  <a:lnTo>
                    <a:pt x="26605" y="46055"/>
                  </a:lnTo>
                  <a:lnTo>
                    <a:pt x="26809" y="46029"/>
                  </a:lnTo>
                  <a:lnTo>
                    <a:pt x="27013" y="46004"/>
                  </a:lnTo>
                  <a:lnTo>
                    <a:pt x="27573" y="45877"/>
                  </a:lnTo>
                  <a:lnTo>
                    <a:pt x="28566" y="45393"/>
                  </a:lnTo>
                  <a:lnTo>
                    <a:pt x="29355" y="44655"/>
                  </a:lnTo>
                  <a:lnTo>
                    <a:pt x="29915" y="43738"/>
                  </a:lnTo>
                  <a:lnTo>
                    <a:pt x="30068" y="43229"/>
                  </a:lnTo>
                  <a:lnTo>
                    <a:pt x="30526" y="43535"/>
                  </a:lnTo>
                  <a:lnTo>
                    <a:pt x="31519" y="43916"/>
                  </a:lnTo>
                  <a:lnTo>
                    <a:pt x="32588" y="43993"/>
                  </a:lnTo>
                  <a:lnTo>
                    <a:pt x="33683" y="43789"/>
                  </a:lnTo>
                  <a:lnTo>
                    <a:pt x="34192" y="43535"/>
                  </a:lnTo>
                  <a:lnTo>
                    <a:pt x="34676" y="43229"/>
                  </a:lnTo>
                  <a:lnTo>
                    <a:pt x="35465" y="42440"/>
                  </a:lnTo>
                  <a:lnTo>
                    <a:pt x="35974" y="41498"/>
                  </a:lnTo>
                  <a:lnTo>
                    <a:pt x="36203" y="40454"/>
                  </a:lnTo>
                  <a:lnTo>
                    <a:pt x="36178" y="39919"/>
                  </a:lnTo>
                  <a:lnTo>
                    <a:pt x="36713" y="40047"/>
                  </a:lnTo>
                  <a:lnTo>
                    <a:pt x="37782" y="40098"/>
                  </a:lnTo>
                  <a:lnTo>
                    <a:pt x="38826" y="39818"/>
                  </a:lnTo>
                  <a:lnTo>
                    <a:pt x="39768" y="39257"/>
                  </a:lnTo>
                  <a:lnTo>
                    <a:pt x="40175" y="38876"/>
                  </a:lnTo>
                  <a:lnTo>
                    <a:pt x="40531" y="38417"/>
                  </a:lnTo>
                  <a:lnTo>
                    <a:pt x="41015" y="37450"/>
                  </a:lnTo>
                  <a:lnTo>
                    <a:pt x="41193" y="36381"/>
                  </a:lnTo>
                  <a:lnTo>
                    <a:pt x="41066" y="35311"/>
                  </a:lnTo>
                  <a:lnTo>
                    <a:pt x="40888" y="34802"/>
                  </a:lnTo>
                  <a:lnTo>
                    <a:pt x="41422" y="34777"/>
                  </a:lnTo>
                  <a:lnTo>
                    <a:pt x="42466" y="34471"/>
                  </a:lnTo>
                  <a:lnTo>
                    <a:pt x="43357" y="33886"/>
                  </a:lnTo>
                  <a:lnTo>
                    <a:pt x="44070" y="33046"/>
                  </a:lnTo>
                  <a:lnTo>
                    <a:pt x="44325" y="32536"/>
                  </a:lnTo>
                  <a:lnTo>
                    <a:pt x="44528" y="32002"/>
                  </a:lnTo>
                  <a:lnTo>
                    <a:pt x="44681" y="30907"/>
                  </a:lnTo>
                  <a:lnTo>
                    <a:pt x="44503" y="29838"/>
                  </a:lnTo>
                  <a:lnTo>
                    <a:pt x="44045" y="28870"/>
                  </a:lnTo>
                  <a:lnTo>
                    <a:pt x="43688" y="28437"/>
                  </a:lnTo>
                  <a:lnTo>
                    <a:pt x="44197" y="28234"/>
                  </a:lnTo>
                  <a:lnTo>
                    <a:pt x="45063" y="27623"/>
                  </a:lnTo>
                  <a:lnTo>
                    <a:pt x="45725" y="26757"/>
                  </a:lnTo>
                  <a:lnTo>
                    <a:pt x="46132" y="25739"/>
                  </a:lnTo>
                  <a:lnTo>
                    <a:pt x="46209" y="25179"/>
                  </a:lnTo>
                  <a:lnTo>
                    <a:pt x="46234" y="24593"/>
                  </a:lnTo>
                  <a:lnTo>
                    <a:pt x="46005" y="23524"/>
                  </a:lnTo>
                  <a:lnTo>
                    <a:pt x="45496" y="22582"/>
                  </a:lnTo>
                  <a:lnTo>
                    <a:pt x="44758" y="21818"/>
                  </a:lnTo>
                  <a:lnTo>
                    <a:pt x="44299" y="21538"/>
                  </a:lnTo>
                  <a:lnTo>
                    <a:pt x="44707" y="21182"/>
                  </a:lnTo>
                  <a:lnTo>
                    <a:pt x="45318" y="20291"/>
                  </a:lnTo>
                  <a:lnTo>
                    <a:pt x="45674" y="19272"/>
                  </a:lnTo>
                  <a:lnTo>
                    <a:pt x="45750" y="18178"/>
                  </a:lnTo>
                  <a:lnTo>
                    <a:pt x="45623" y="17617"/>
                  </a:lnTo>
                  <a:lnTo>
                    <a:pt x="45470" y="17083"/>
                  </a:lnTo>
                  <a:lnTo>
                    <a:pt x="44910" y="16115"/>
                  </a:lnTo>
                  <a:lnTo>
                    <a:pt x="44121" y="15403"/>
                  </a:lnTo>
                  <a:lnTo>
                    <a:pt x="43154" y="14919"/>
                  </a:lnTo>
                  <a:lnTo>
                    <a:pt x="42619" y="14792"/>
                  </a:lnTo>
                  <a:lnTo>
                    <a:pt x="42899" y="14308"/>
                  </a:lnTo>
                  <a:lnTo>
                    <a:pt x="43205" y="13289"/>
                  </a:lnTo>
                  <a:lnTo>
                    <a:pt x="43230" y="12195"/>
                  </a:lnTo>
                  <a:lnTo>
                    <a:pt x="42924" y="11151"/>
                  </a:lnTo>
                  <a:lnTo>
                    <a:pt x="42644" y="10642"/>
                  </a:lnTo>
                  <a:lnTo>
                    <a:pt x="42313" y="10184"/>
                  </a:lnTo>
                  <a:lnTo>
                    <a:pt x="41473" y="9471"/>
                  </a:lnTo>
                  <a:lnTo>
                    <a:pt x="40480" y="9038"/>
                  </a:lnTo>
                  <a:lnTo>
                    <a:pt x="39411" y="8885"/>
                  </a:lnTo>
                  <a:lnTo>
                    <a:pt x="38877" y="8936"/>
                  </a:lnTo>
                  <a:lnTo>
                    <a:pt x="38978" y="8401"/>
                  </a:lnTo>
                  <a:lnTo>
                    <a:pt x="38953" y="7332"/>
                  </a:lnTo>
                  <a:lnTo>
                    <a:pt x="38596" y="6314"/>
                  </a:lnTo>
                  <a:lnTo>
                    <a:pt x="37985" y="5397"/>
                  </a:lnTo>
                  <a:lnTo>
                    <a:pt x="37553" y="5041"/>
                  </a:lnTo>
                  <a:lnTo>
                    <a:pt x="37069" y="4710"/>
                  </a:lnTo>
                  <a:lnTo>
                    <a:pt x="36051" y="4303"/>
                  </a:lnTo>
                  <a:lnTo>
                    <a:pt x="34981" y="4201"/>
                  </a:lnTo>
                  <a:lnTo>
                    <a:pt x="33937" y="4404"/>
                  </a:lnTo>
                  <a:lnTo>
                    <a:pt x="33428" y="4608"/>
                  </a:lnTo>
                  <a:lnTo>
                    <a:pt x="33377" y="4073"/>
                  </a:lnTo>
                  <a:lnTo>
                    <a:pt x="32970" y="3081"/>
                  </a:lnTo>
                  <a:lnTo>
                    <a:pt x="32334" y="2215"/>
                  </a:lnTo>
                  <a:lnTo>
                    <a:pt x="31443" y="1553"/>
                  </a:lnTo>
                  <a:lnTo>
                    <a:pt x="30908" y="1349"/>
                  </a:lnTo>
                  <a:lnTo>
                    <a:pt x="30373" y="1171"/>
                  </a:lnTo>
                  <a:lnTo>
                    <a:pt x="29279" y="1120"/>
                  </a:lnTo>
                  <a:lnTo>
                    <a:pt x="28235" y="1375"/>
                  </a:lnTo>
                  <a:lnTo>
                    <a:pt x="27293" y="1909"/>
                  </a:lnTo>
                  <a:lnTo>
                    <a:pt x="26885" y="2266"/>
                  </a:lnTo>
                  <a:lnTo>
                    <a:pt x="26656" y="1782"/>
                  </a:lnTo>
                  <a:lnTo>
                    <a:pt x="25969" y="967"/>
                  </a:lnTo>
                  <a:lnTo>
                    <a:pt x="25078" y="382"/>
                  </a:lnTo>
                  <a:lnTo>
                    <a:pt x="24009" y="51"/>
                  </a:lnTo>
                  <a:lnTo>
                    <a:pt x="23448" y="0"/>
                  </a:lnTo>
                  <a:close/>
                </a:path>
              </a:pathLst>
            </a:custGeom>
            <a:solidFill>
              <a:srgbClr val="14090B"/>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102550" y="866600"/>
              <a:ext cx="68125" cy="190975"/>
            </a:xfrm>
            <a:custGeom>
              <a:avLst/>
              <a:gdLst/>
              <a:ahLst/>
              <a:cxnLst/>
              <a:rect l="0" t="0" r="0" b="0"/>
              <a:pathLst>
                <a:path w="2725" h="7639" extrusionOk="0">
                  <a:moveTo>
                    <a:pt x="2725" y="0"/>
                  </a:moveTo>
                  <a:lnTo>
                    <a:pt x="2165" y="51"/>
                  </a:lnTo>
                  <a:lnTo>
                    <a:pt x="1172" y="459"/>
                  </a:lnTo>
                  <a:lnTo>
                    <a:pt x="434" y="1197"/>
                  </a:lnTo>
                  <a:lnTo>
                    <a:pt x="26" y="2190"/>
                  </a:lnTo>
                  <a:lnTo>
                    <a:pt x="1" y="2750"/>
                  </a:lnTo>
                  <a:lnTo>
                    <a:pt x="1" y="4914"/>
                  </a:lnTo>
                  <a:lnTo>
                    <a:pt x="26" y="5474"/>
                  </a:lnTo>
                  <a:lnTo>
                    <a:pt x="434" y="6467"/>
                  </a:lnTo>
                  <a:lnTo>
                    <a:pt x="1172" y="7205"/>
                  </a:lnTo>
                  <a:lnTo>
                    <a:pt x="2165" y="7613"/>
                  </a:lnTo>
                  <a:lnTo>
                    <a:pt x="2725" y="7638"/>
                  </a:lnTo>
                  <a:lnTo>
                    <a:pt x="2725" y="0"/>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847225" y="866600"/>
              <a:ext cx="68125" cy="190975"/>
            </a:xfrm>
            <a:custGeom>
              <a:avLst/>
              <a:gdLst/>
              <a:ahLst/>
              <a:cxnLst/>
              <a:rect l="0" t="0" r="0" b="0"/>
              <a:pathLst>
                <a:path w="2725" h="7639" extrusionOk="0">
                  <a:moveTo>
                    <a:pt x="1" y="0"/>
                  </a:moveTo>
                  <a:lnTo>
                    <a:pt x="1" y="7638"/>
                  </a:lnTo>
                  <a:lnTo>
                    <a:pt x="535" y="7613"/>
                  </a:lnTo>
                  <a:lnTo>
                    <a:pt x="1528" y="7205"/>
                  </a:lnTo>
                  <a:lnTo>
                    <a:pt x="2266" y="6467"/>
                  </a:lnTo>
                  <a:lnTo>
                    <a:pt x="2674" y="5474"/>
                  </a:lnTo>
                  <a:lnTo>
                    <a:pt x="2725" y="4914"/>
                  </a:lnTo>
                  <a:lnTo>
                    <a:pt x="2725" y="2750"/>
                  </a:lnTo>
                  <a:lnTo>
                    <a:pt x="2674" y="2190"/>
                  </a:lnTo>
                  <a:lnTo>
                    <a:pt x="2266" y="1197"/>
                  </a:lnTo>
                  <a:lnTo>
                    <a:pt x="1528" y="459"/>
                  </a:lnTo>
                  <a:lnTo>
                    <a:pt x="535" y="51"/>
                  </a:lnTo>
                  <a:lnTo>
                    <a:pt x="1" y="0"/>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403600" y="1254850"/>
              <a:ext cx="210700" cy="264150"/>
            </a:xfrm>
            <a:custGeom>
              <a:avLst/>
              <a:gdLst/>
              <a:ahLst/>
              <a:cxnLst/>
              <a:rect l="0" t="0" r="0" b="0"/>
              <a:pathLst>
                <a:path w="8428" h="10566" extrusionOk="0">
                  <a:moveTo>
                    <a:pt x="1" y="0"/>
                  </a:moveTo>
                  <a:lnTo>
                    <a:pt x="1" y="10566"/>
                  </a:lnTo>
                  <a:lnTo>
                    <a:pt x="8428" y="10566"/>
                  </a:lnTo>
                  <a:lnTo>
                    <a:pt x="8428" y="0"/>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157925" y="439525"/>
              <a:ext cx="701425" cy="875800"/>
            </a:xfrm>
            <a:custGeom>
              <a:avLst/>
              <a:gdLst/>
              <a:ahLst/>
              <a:cxnLst/>
              <a:rect l="0" t="0" r="0" b="0"/>
              <a:pathLst>
                <a:path w="28057" h="35032" extrusionOk="0">
                  <a:moveTo>
                    <a:pt x="14028" y="1"/>
                  </a:moveTo>
                  <a:lnTo>
                    <a:pt x="13316" y="26"/>
                  </a:lnTo>
                  <a:lnTo>
                    <a:pt x="11890" y="153"/>
                  </a:lnTo>
                  <a:lnTo>
                    <a:pt x="10515" y="433"/>
                  </a:lnTo>
                  <a:lnTo>
                    <a:pt x="9217" y="841"/>
                  </a:lnTo>
                  <a:lnTo>
                    <a:pt x="7944" y="1375"/>
                  </a:lnTo>
                  <a:lnTo>
                    <a:pt x="6747" y="2037"/>
                  </a:lnTo>
                  <a:lnTo>
                    <a:pt x="5627" y="2776"/>
                  </a:lnTo>
                  <a:lnTo>
                    <a:pt x="4609" y="3641"/>
                  </a:lnTo>
                  <a:lnTo>
                    <a:pt x="3641" y="4583"/>
                  </a:lnTo>
                  <a:lnTo>
                    <a:pt x="2801" y="5627"/>
                  </a:lnTo>
                  <a:lnTo>
                    <a:pt x="2037" y="6747"/>
                  </a:lnTo>
                  <a:lnTo>
                    <a:pt x="1375" y="7944"/>
                  </a:lnTo>
                  <a:lnTo>
                    <a:pt x="866" y="9191"/>
                  </a:lnTo>
                  <a:lnTo>
                    <a:pt x="433" y="10515"/>
                  </a:lnTo>
                  <a:lnTo>
                    <a:pt x="153" y="11890"/>
                  </a:lnTo>
                  <a:lnTo>
                    <a:pt x="26" y="13316"/>
                  </a:lnTo>
                  <a:lnTo>
                    <a:pt x="1" y="14028"/>
                  </a:lnTo>
                  <a:lnTo>
                    <a:pt x="1" y="21004"/>
                  </a:lnTo>
                  <a:lnTo>
                    <a:pt x="26" y="21717"/>
                  </a:lnTo>
                  <a:lnTo>
                    <a:pt x="153" y="23143"/>
                  </a:lnTo>
                  <a:lnTo>
                    <a:pt x="433" y="24517"/>
                  </a:lnTo>
                  <a:lnTo>
                    <a:pt x="866" y="25841"/>
                  </a:lnTo>
                  <a:lnTo>
                    <a:pt x="1375" y="27089"/>
                  </a:lnTo>
                  <a:lnTo>
                    <a:pt x="2037" y="28285"/>
                  </a:lnTo>
                  <a:lnTo>
                    <a:pt x="2801" y="29405"/>
                  </a:lnTo>
                  <a:lnTo>
                    <a:pt x="3641" y="30449"/>
                  </a:lnTo>
                  <a:lnTo>
                    <a:pt x="4609" y="31391"/>
                  </a:lnTo>
                  <a:lnTo>
                    <a:pt x="5627" y="32257"/>
                  </a:lnTo>
                  <a:lnTo>
                    <a:pt x="6747" y="32995"/>
                  </a:lnTo>
                  <a:lnTo>
                    <a:pt x="7944" y="33657"/>
                  </a:lnTo>
                  <a:lnTo>
                    <a:pt x="9217" y="34192"/>
                  </a:lnTo>
                  <a:lnTo>
                    <a:pt x="10515" y="34599"/>
                  </a:lnTo>
                  <a:lnTo>
                    <a:pt x="11890" y="34879"/>
                  </a:lnTo>
                  <a:lnTo>
                    <a:pt x="13316" y="35006"/>
                  </a:lnTo>
                  <a:lnTo>
                    <a:pt x="14028" y="35032"/>
                  </a:lnTo>
                  <a:lnTo>
                    <a:pt x="14767" y="35006"/>
                  </a:lnTo>
                  <a:lnTo>
                    <a:pt x="16167" y="34879"/>
                  </a:lnTo>
                  <a:lnTo>
                    <a:pt x="17542" y="34599"/>
                  </a:lnTo>
                  <a:lnTo>
                    <a:pt x="18866" y="34192"/>
                  </a:lnTo>
                  <a:lnTo>
                    <a:pt x="20113" y="33657"/>
                  </a:lnTo>
                  <a:lnTo>
                    <a:pt x="21310" y="32995"/>
                  </a:lnTo>
                  <a:lnTo>
                    <a:pt x="22430" y="32257"/>
                  </a:lnTo>
                  <a:lnTo>
                    <a:pt x="23474" y="31391"/>
                  </a:lnTo>
                  <a:lnTo>
                    <a:pt x="24416" y="30449"/>
                  </a:lnTo>
                  <a:lnTo>
                    <a:pt x="25281" y="29405"/>
                  </a:lnTo>
                  <a:lnTo>
                    <a:pt x="26045" y="28285"/>
                  </a:lnTo>
                  <a:lnTo>
                    <a:pt x="26682" y="27089"/>
                  </a:lnTo>
                  <a:lnTo>
                    <a:pt x="27216" y="25841"/>
                  </a:lnTo>
                  <a:lnTo>
                    <a:pt x="27624" y="24517"/>
                  </a:lnTo>
                  <a:lnTo>
                    <a:pt x="27904" y="23143"/>
                  </a:lnTo>
                  <a:lnTo>
                    <a:pt x="28056" y="21717"/>
                  </a:lnTo>
                  <a:lnTo>
                    <a:pt x="28056" y="21004"/>
                  </a:lnTo>
                  <a:lnTo>
                    <a:pt x="28056" y="14028"/>
                  </a:lnTo>
                  <a:lnTo>
                    <a:pt x="28056" y="13316"/>
                  </a:lnTo>
                  <a:lnTo>
                    <a:pt x="27904" y="11890"/>
                  </a:lnTo>
                  <a:lnTo>
                    <a:pt x="27624" y="10515"/>
                  </a:lnTo>
                  <a:lnTo>
                    <a:pt x="27216" y="9191"/>
                  </a:lnTo>
                  <a:lnTo>
                    <a:pt x="26682" y="7944"/>
                  </a:lnTo>
                  <a:lnTo>
                    <a:pt x="26045" y="6747"/>
                  </a:lnTo>
                  <a:lnTo>
                    <a:pt x="25281" y="5627"/>
                  </a:lnTo>
                  <a:lnTo>
                    <a:pt x="24416" y="4583"/>
                  </a:lnTo>
                  <a:lnTo>
                    <a:pt x="23474" y="3641"/>
                  </a:lnTo>
                  <a:lnTo>
                    <a:pt x="22430" y="2776"/>
                  </a:lnTo>
                  <a:lnTo>
                    <a:pt x="21310" y="2037"/>
                  </a:lnTo>
                  <a:lnTo>
                    <a:pt x="20113" y="1375"/>
                  </a:lnTo>
                  <a:lnTo>
                    <a:pt x="18866" y="841"/>
                  </a:lnTo>
                  <a:lnTo>
                    <a:pt x="17542" y="433"/>
                  </a:lnTo>
                  <a:lnTo>
                    <a:pt x="16167" y="153"/>
                  </a:lnTo>
                  <a:lnTo>
                    <a:pt x="14767" y="26"/>
                  </a:lnTo>
                  <a:lnTo>
                    <a:pt x="14028" y="1"/>
                  </a:lnTo>
                  <a:close/>
                </a:path>
              </a:pathLst>
            </a:custGeom>
            <a:solidFill>
              <a:srgbClr val="6B3F2E"/>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282675" y="933425"/>
              <a:ext cx="91050" cy="90400"/>
            </a:xfrm>
            <a:custGeom>
              <a:avLst/>
              <a:gdLst/>
              <a:ahLst/>
              <a:cxnLst/>
              <a:rect l="0" t="0" r="0" b="0"/>
              <a:pathLst>
                <a:path w="3642" h="3616" extrusionOk="0">
                  <a:moveTo>
                    <a:pt x="1834" y="1"/>
                  </a:moveTo>
                  <a:lnTo>
                    <a:pt x="1452" y="26"/>
                  </a:lnTo>
                  <a:lnTo>
                    <a:pt x="815" y="281"/>
                  </a:lnTo>
                  <a:lnTo>
                    <a:pt x="306" y="790"/>
                  </a:lnTo>
                  <a:lnTo>
                    <a:pt x="26" y="1426"/>
                  </a:lnTo>
                  <a:lnTo>
                    <a:pt x="1" y="1808"/>
                  </a:lnTo>
                  <a:lnTo>
                    <a:pt x="26" y="2165"/>
                  </a:lnTo>
                  <a:lnTo>
                    <a:pt x="306" y="2827"/>
                  </a:lnTo>
                  <a:lnTo>
                    <a:pt x="815" y="3310"/>
                  </a:lnTo>
                  <a:lnTo>
                    <a:pt x="1452" y="3590"/>
                  </a:lnTo>
                  <a:lnTo>
                    <a:pt x="1834" y="3616"/>
                  </a:lnTo>
                  <a:lnTo>
                    <a:pt x="2190" y="3590"/>
                  </a:lnTo>
                  <a:lnTo>
                    <a:pt x="2852" y="3310"/>
                  </a:lnTo>
                  <a:lnTo>
                    <a:pt x="3336" y="2827"/>
                  </a:lnTo>
                  <a:lnTo>
                    <a:pt x="3616" y="2165"/>
                  </a:lnTo>
                  <a:lnTo>
                    <a:pt x="3641" y="1808"/>
                  </a:lnTo>
                  <a:lnTo>
                    <a:pt x="3616" y="1426"/>
                  </a:lnTo>
                  <a:lnTo>
                    <a:pt x="3336" y="790"/>
                  </a:lnTo>
                  <a:lnTo>
                    <a:pt x="2852" y="281"/>
                  </a:lnTo>
                  <a:lnTo>
                    <a:pt x="2190" y="26"/>
                  </a:lnTo>
                  <a:lnTo>
                    <a:pt x="1834" y="1"/>
                  </a:lnTo>
                  <a:close/>
                </a:path>
              </a:pathLst>
            </a:custGeom>
            <a:solidFill>
              <a:srgbClr val="251510"/>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643550" y="933425"/>
              <a:ext cx="91050" cy="90400"/>
            </a:xfrm>
            <a:custGeom>
              <a:avLst/>
              <a:gdLst/>
              <a:ahLst/>
              <a:cxnLst/>
              <a:rect l="0" t="0" r="0" b="0"/>
              <a:pathLst>
                <a:path w="3642" h="3616" extrusionOk="0">
                  <a:moveTo>
                    <a:pt x="1834" y="1"/>
                  </a:moveTo>
                  <a:lnTo>
                    <a:pt x="1452" y="26"/>
                  </a:lnTo>
                  <a:lnTo>
                    <a:pt x="790" y="281"/>
                  </a:lnTo>
                  <a:lnTo>
                    <a:pt x="306" y="790"/>
                  </a:lnTo>
                  <a:lnTo>
                    <a:pt x="26" y="1426"/>
                  </a:lnTo>
                  <a:lnTo>
                    <a:pt x="1" y="1808"/>
                  </a:lnTo>
                  <a:lnTo>
                    <a:pt x="26" y="2165"/>
                  </a:lnTo>
                  <a:lnTo>
                    <a:pt x="306" y="2827"/>
                  </a:lnTo>
                  <a:lnTo>
                    <a:pt x="790" y="3310"/>
                  </a:lnTo>
                  <a:lnTo>
                    <a:pt x="1452" y="3590"/>
                  </a:lnTo>
                  <a:lnTo>
                    <a:pt x="1834" y="3616"/>
                  </a:lnTo>
                  <a:lnTo>
                    <a:pt x="2190" y="3590"/>
                  </a:lnTo>
                  <a:lnTo>
                    <a:pt x="2852" y="3310"/>
                  </a:lnTo>
                  <a:lnTo>
                    <a:pt x="3336" y="2827"/>
                  </a:lnTo>
                  <a:lnTo>
                    <a:pt x="3616" y="2165"/>
                  </a:lnTo>
                  <a:lnTo>
                    <a:pt x="3641" y="1808"/>
                  </a:lnTo>
                  <a:lnTo>
                    <a:pt x="3616" y="1426"/>
                  </a:lnTo>
                  <a:lnTo>
                    <a:pt x="3336" y="790"/>
                  </a:lnTo>
                  <a:lnTo>
                    <a:pt x="2852" y="281"/>
                  </a:lnTo>
                  <a:lnTo>
                    <a:pt x="2190" y="26"/>
                  </a:lnTo>
                  <a:lnTo>
                    <a:pt x="1834" y="1"/>
                  </a:lnTo>
                  <a:close/>
                </a:path>
              </a:pathLst>
            </a:custGeom>
            <a:solidFill>
              <a:srgbClr val="251510"/>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5987350" y="1359225"/>
              <a:ext cx="1042575" cy="210050"/>
            </a:xfrm>
            <a:custGeom>
              <a:avLst/>
              <a:gdLst/>
              <a:ahLst/>
              <a:cxnLst/>
              <a:rect l="0" t="0" r="0" b="0"/>
              <a:pathLst>
                <a:path w="41703" h="8402" extrusionOk="0">
                  <a:moveTo>
                    <a:pt x="16651" y="1"/>
                  </a:moveTo>
                  <a:lnTo>
                    <a:pt x="12323" y="153"/>
                  </a:lnTo>
                  <a:lnTo>
                    <a:pt x="11177" y="179"/>
                  </a:lnTo>
                  <a:lnTo>
                    <a:pt x="9140" y="484"/>
                  </a:lnTo>
                  <a:lnTo>
                    <a:pt x="7307" y="1070"/>
                  </a:lnTo>
                  <a:lnTo>
                    <a:pt x="5703" y="1910"/>
                  </a:lnTo>
                  <a:lnTo>
                    <a:pt x="4227" y="2979"/>
                  </a:lnTo>
                  <a:lnTo>
                    <a:pt x="2903" y="4303"/>
                  </a:lnTo>
                  <a:lnTo>
                    <a:pt x="1706" y="5805"/>
                  </a:lnTo>
                  <a:lnTo>
                    <a:pt x="561" y="7485"/>
                  </a:lnTo>
                  <a:lnTo>
                    <a:pt x="1" y="8402"/>
                  </a:lnTo>
                  <a:lnTo>
                    <a:pt x="41702" y="8402"/>
                  </a:lnTo>
                  <a:lnTo>
                    <a:pt x="41168" y="7485"/>
                  </a:lnTo>
                  <a:lnTo>
                    <a:pt x="40022" y="5805"/>
                  </a:lnTo>
                  <a:lnTo>
                    <a:pt x="38800" y="4303"/>
                  </a:lnTo>
                  <a:lnTo>
                    <a:pt x="37476" y="2979"/>
                  </a:lnTo>
                  <a:lnTo>
                    <a:pt x="36025" y="1910"/>
                  </a:lnTo>
                  <a:lnTo>
                    <a:pt x="34396" y="1070"/>
                  </a:lnTo>
                  <a:lnTo>
                    <a:pt x="32588" y="484"/>
                  </a:lnTo>
                  <a:lnTo>
                    <a:pt x="30526" y="179"/>
                  </a:lnTo>
                  <a:lnTo>
                    <a:pt x="29406" y="153"/>
                  </a:lnTo>
                  <a:lnTo>
                    <a:pt x="25078" y="1"/>
                  </a:lnTo>
                  <a:lnTo>
                    <a:pt x="25052" y="433"/>
                  </a:lnTo>
                  <a:lnTo>
                    <a:pt x="24874" y="1248"/>
                  </a:lnTo>
                  <a:lnTo>
                    <a:pt x="24568" y="2012"/>
                  </a:lnTo>
                  <a:lnTo>
                    <a:pt x="24110" y="2674"/>
                  </a:lnTo>
                  <a:lnTo>
                    <a:pt x="23550" y="3259"/>
                  </a:lnTo>
                  <a:lnTo>
                    <a:pt x="22863" y="3692"/>
                  </a:lnTo>
                  <a:lnTo>
                    <a:pt x="22124" y="4023"/>
                  </a:lnTo>
                  <a:lnTo>
                    <a:pt x="21284" y="4201"/>
                  </a:lnTo>
                  <a:lnTo>
                    <a:pt x="20419" y="4201"/>
                  </a:lnTo>
                  <a:lnTo>
                    <a:pt x="19604" y="4023"/>
                  </a:lnTo>
                  <a:lnTo>
                    <a:pt x="18840" y="3692"/>
                  </a:lnTo>
                  <a:lnTo>
                    <a:pt x="18178" y="3259"/>
                  </a:lnTo>
                  <a:lnTo>
                    <a:pt x="17593" y="2674"/>
                  </a:lnTo>
                  <a:lnTo>
                    <a:pt x="17160" y="2012"/>
                  </a:lnTo>
                  <a:lnTo>
                    <a:pt x="16829" y="1248"/>
                  </a:lnTo>
                  <a:lnTo>
                    <a:pt x="16651" y="433"/>
                  </a:lnTo>
                  <a:lnTo>
                    <a:pt x="16651" y="1"/>
                  </a:lnTo>
                  <a:close/>
                </a:path>
              </a:pathLst>
            </a:custGeom>
            <a:solidFill>
              <a:srgbClr val="F14C4C"/>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364150" y="1359225"/>
              <a:ext cx="288975" cy="148950"/>
            </a:xfrm>
            <a:custGeom>
              <a:avLst/>
              <a:gdLst/>
              <a:ahLst/>
              <a:cxnLst/>
              <a:rect l="0" t="0" r="0" b="0"/>
              <a:pathLst>
                <a:path w="11559" h="5958" extrusionOk="0">
                  <a:moveTo>
                    <a:pt x="1579" y="1"/>
                  </a:moveTo>
                  <a:lnTo>
                    <a:pt x="26" y="51"/>
                  </a:lnTo>
                  <a:lnTo>
                    <a:pt x="0" y="128"/>
                  </a:lnTo>
                  <a:lnTo>
                    <a:pt x="0" y="179"/>
                  </a:lnTo>
                  <a:lnTo>
                    <a:pt x="26" y="790"/>
                  </a:lnTo>
                  <a:lnTo>
                    <a:pt x="255" y="1910"/>
                  </a:lnTo>
                  <a:lnTo>
                    <a:pt x="688" y="2954"/>
                  </a:lnTo>
                  <a:lnTo>
                    <a:pt x="1324" y="3870"/>
                  </a:lnTo>
                  <a:lnTo>
                    <a:pt x="2113" y="4659"/>
                  </a:lnTo>
                  <a:lnTo>
                    <a:pt x="3030" y="5270"/>
                  </a:lnTo>
                  <a:lnTo>
                    <a:pt x="4074" y="5703"/>
                  </a:lnTo>
                  <a:lnTo>
                    <a:pt x="5194" y="5958"/>
                  </a:lnTo>
                  <a:lnTo>
                    <a:pt x="6390" y="5958"/>
                  </a:lnTo>
                  <a:lnTo>
                    <a:pt x="7511" y="5703"/>
                  </a:lnTo>
                  <a:lnTo>
                    <a:pt x="8555" y="5270"/>
                  </a:lnTo>
                  <a:lnTo>
                    <a:pt x="9471" y="4659"/>
                  </a:lnTo>
                  <a:lnTo>
                    <a:pt x="10260" y="3870"/>
                  </a:lnTo>
                  <a:lnTo>
                    <a:pt x="10871" y="2954"/>
                  </a:lnTo>
                  <a:lnTo>
                    <a:pt x="11304" y="1910"/>
                  </a:lnTo>
                  <a:lnTo>
                    <a:pt x="11533" y="790"/>
                  </a:lnTo>
                  <a:lnTo>
                    <a:pt x="11559" y="179"/>
                  </a:lnTo>
                  <a:lnTo>
                    <a:pt x="11559" y="128"/>
                  </a:lnTo>
                  <a:lnTo>
                    <a:pt x="11559" y="51"/>
                  </a:lnTo>
                  <a:lnTo>
                    <a:pt x="10006" y="1"/>
                  </a:lnTo>
                  <a:lnTo>
                    <a:pt x="9980" y="433"/>
                  </a:lnTo>
                  <a:lnTo>
                    <a:pt x="9802" y="1248"/>
                  </a:lnTo>
                  <a:lnTo>
                    <a:pt x="9496" y="2012"/>
                  </a:lnTo>
                  <a:lnTo>
                    <a:pt x="9038" y="2674"/>
                  </a:lnTo>
                  <a:lnTo>
                    <a:pt x="8478" y="3259"/>
                  </a:lnTo>
                  <a:lnTo>
                    <a:pt x="7791" y="3692"/>
                  </a:lnTo>
                  <a:lnTo>
                    <a:pt x="7052" y="4023"/>
                  </a:lnTo>
                  <a:lnTo>
                    <a:pt x="6212" y="4201"/>
                  </a:lnTo>
                  <a:lnTo>
                    <a:pt x="5347" y="4201"/>
                  </a:lnTo>
                  <a:lnTo>
                    <a:pt x="4532" y="4023"/>
                  </a:lnTo>
                  <a:lnTo>
                    <a:pt x="3768" y="3692"/>
                  </a:lnTo>
                  <a:lnTo>
                    <a:pt x="3106" y="3259"/>
                  </a:lnTo>
                  <a:lnTo>
                    <a:pt x="2521" y="2674"/>
                  </a:lnTo>
                  <a:lnTo>
                    <a:pt x="2088" y="2012"/>
                  </a:lnTo>
                  <a:lnTo>
                    <a:pt x="1757" y="1248"/>
                  </a:lnTo>
                  <a:lnTo>
                    <a:pt x="1579" y="433"/>
                  </a:lnTo>
                  <a:lnTo>
                    <a:pt x="1579" y="1"/>
                  </a:lnTo>
                  <a:close/>
                </a:path>
              </a:pathLst>
            </a:custGeom>
            <a:solidFill>
              <a:srgbClr val="F4726D"/>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457075" y="974800"/>
              <a:ext cx="99950" cy="119675"/>
            </a:xfrm>
            <a:custGeom>
              <a:avLst/>
              <a:gdLst/>
              <a:ahLst/>
              <a:cxnLst/>
              <a:rect l="0" t="0" r="0" b="0"/>
              <a:pathLst>
                <a:path w="3998" h="4787" extrusionOk="0">
                  <a:moveTo>
                    <a:pt x="1884" y="0"/>
                  </a:moveTo>
                  <a:lnTo>
                    <a:pt x="1655" y="306"/>
                  </a:lnTo>
                  <a:lnTo>
                    <a:pt x="1553" y="586"/>
                  </a:lnTo>
                  <a:lnTo>
                    <a:pt x="0" y="4252"/>
                  </a:lnTo>
                  <a:lnTo>
                    <a:pt x="0" y="4303"/>
                  </a:lnTo>
                  <a:lnTo>
                    <a:pt x="0" y="4354"/>
                  </a:lnTo>
                  <a:lnTo>
                    <a:pt x="484" y="4558"/>
                  </a:lnTo>
                  <a:lnTo>
                    <a:pt x="1477" y="4787"/>
                  </a:lnTo>
                  <a:lnTo>
                    <a:pt x="2495" y="4787"/>
                  </a:lnTo>
                  <a:lnTo>
                    <a:pt x="3514" y="4558"/>
                  </a:lnTo>
                  <a:lnTo>
                    <a:pt x="3997" y="4354"/>
                  </a:lnTo>
                  <a:lnTo>
                    <a:pt x="3997" y="4303"/>
                  </a:lnTo>
                  <a:lnTo>
                    <a:pt x="3972" y="4252"/>
                  </a:lnTo>
                  <a:lnTo>
                    <a:pt x="2419" y="586"/>
                  </a:lnTo>
                  <a:lnTo>
                    <a:pt x="2343" y="306"/>
                  </a:lnTo>
                  <a:lnTo>
                    <a:pt x="2113" y="0"/>
                  </a:lnTo>
                  <a:close/>
                </a:path>
              </a:pathLst>
            </a:custGeom>
            <a:solidFill>
              <a:srgbClr val="825542"/>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457075" y="1083625"/>
              <a:ext cx="99950" cy="37575"/>
            </a:xfrm>
            <a:custGeom>
              <a:avLst/>
              <a:gdLst/>
              <a:ahLst/>
              <a:cxnLst/>
              <a:rect l="0" t="0" r="0" b="0"/>
              <a:pathLst>
                <a:path w="3998" h="1503" extrusionOk="0">
                  <a:moveTo>
                    <a:pt x="0" y="1"/>
                  </a:moveTo>
                  <a:lnTo>
                    <a:pt x="0" y="306"/>
                  </a:lnTo>
                  <a:lnTo>
                    <a:pt x="331" y="841"/>
                  </a:lnTo>
                  <a:lnTo>
                    <a:pt x="917" y="1248"/>
                  </a:lnTo>
                  <a:lnTo>
                    <a:pt x="1553" y="1477"/>
                  </a:lnTo>
                  <a:lnTo>
                    <a:pt x="1833" y="1503"/>
                  </a:lnTo>
                  <a:lnTo>
                    <a:pt x="2139" y="1503"/>
                  </a:lnTo>
                  <a:lnTo>
                    <a:pt x="2419" y="1477"/>
                  </a:lnTo>
                  <a:lnTo>
                    <a:pt x="3081" y="1248"/>
                  </a:lnTo>
                  <a:lnTo>
                    <a:pt x="3641" y="841"/>
                  </a:lnTo>
                  <a:lnTo>
                    <a:pt x="3997" y="306"/>
                  </a:lnTo>
                  <a:lnTo>
                    <a:pt x="3997" y="1"/>
                  </a:lnTo>
                  <a:lnTo>
                    <a:pt x="3514" y="205"/>
                  </a:lnTo>
                  <a:lnTo>
                    <a:pt x="2495" y="434"/>
                  </a:lnTo>
                  <a:lnTo>
                    <a:pt x="1477" y="434"/>
                  </a:lnTo>
                  <a:lnTo>
                    <a:pt x="484" y="205"/>
                  </a:lnTo>
                  <a:lnTo>
                    <a:pt x="0" y="1"/>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6301775" y="949350"/>
              <a:ext cx="26750" cy="26100"/>
            </a:xfrm>
            <a:custGeom>
              <a:avLst/>
              <a:gdLst/>
              <a:ahLst/>
              <a:cxnLst/>
              <a:rect l="0" t="0" r="0" b="0"/>
              <a:pathLst>
                <a:path w="1070" h="1044" extrusionOk="0">
                  <a:moveTo>
                    <a:pt x="535" y="0"/>
                  </a:moveTo>
                  <a:lnTo>
                    <a:pt x="331" y="26"/>
                  </a:lnTo>
                  <a:lnTo>
                    <a:pt x="26" y="306"/>
                  </a:lnTo>
                  <a:lnTo>
                    <a:pt x="0" y="509"/>
                  </a:lnTo>
                  <a:lnTo>
                    <a:pt x="26" y="738"/>
                  </a:lnTo>
                  <a:lnTo>
                    <a:pt x="331" y="1018"/>
                  </a:lnTo>
                  <a:lnTo>
                    <a:pt x="535" y="1044"/>
                  </a:lnTo>
                  <a:lnTo>
                    <a:pt x="739" y="1018"/>
                  </a:lnTo>
                  <a:lnTo>
                    <a:pt x="1044" y="738"/>
                  </a:lnTo>
                  <a:lnTo>
                    <a:pt x="1070" y="509"/>
                  </a:lnTo>
                  <a:lnTo>
                    <a:pt x="1044" y="306"/>
                  </a:lnTo>
                  <a:lnTo>
                    <a:pt x="739" y="26"/>
                  </a:lnTo>
                  <a:lnTo>
                    <a:pt x="53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6662650" y="949350"/>
              <a:ext cx="26750" cy="26100"/>
            </a:xfrm>
            <a:custGeom>
              <a:avLst/>
              <a:gdLst/>
              <a:ahLst/>
              <a:cxnLst/>
              <a:rect l="0" t="0" r="0" b="0"/>
              <a:pathLst>
                <a:path w="1070" h="1044" extrusionOk="0">
                  <a:moveTo>
                    <a:pt x="535" y="0"/>
                  </a:moveTo>
                  <a:lnTo>
                    <a:pt x="306" y="26"/>
                  </a:lnTo>
                  <a:lnTo>
                    <a:pt x="26" y="306"/>
                  </a:lnTo>
                  <a:lnTo>
                    <a:pt x="1" y="509"/>
                  </a:lnTo>
                  <a:lnTo>
                    <a:pt x="26" y="738"/>
                  </a:lnTo>
                  <a:lnTo>
                    <a:pt x="306" y="1018"/>
                  </a:lnTo>
                  <a:lnTo>
                    <a:pt x="535" y="1044"/>
                  </a:lnTo>
                  <a:lnTo>
                    <a:pt x="739" y="1018"/>
                  </a:lnTo>
                  <a:lnTo>
                    <a:pt x="1019" y="738"/>
                  </a:lnTo>
                  <a:lnTo>
                    <a:pt x="1070" y="509"/>
                  </a:lnTo>
                  <a:lnTo>
                    <a:pt x="1019" y="306"/>
                  </a:lnTo>
                  <a:lnTo>
                    <a:pt x="739" y="26"/>
                  </a:lnTo>
                  <a:lnTo>
                    <a:pt x="53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255300" y="1037175"/>
              <a:ext cx="146425" cy="68750"/>
            </a:xfrm>
            <a:custGeom>
              <a:avLst/>
              <a:gdLst/>
              <a:ahLst/>
              <a:cxnLst/>
              <a:rect l="0" t="0" r="0" b="0"/>
              <a:pathLst>
                <a:path w="5857" h="2750" extrusionOk="0">
                  <a:moveTo>
                    <a:pt x="1376" y="0"/>
                  </a:moveTo>
                  <a:lnTo>
                    <a:pt x="1096" y="26"/>
                  </a:lnTo>
                  <a:lnTo>
                    <a:pt x="612" y="229"/>
                  </a:lnTo>
                  <a:lnTo>
                    <a:pt x="230" y="611"/>
                  </a:lnTo>
                  <a:lnTo>
                    <a:pt x="26" y="1095"/>
                  </a:lnTo>
                  <a:lnTo>
                    <a:pt x="1" y="1375"/>
                  </a:lnTo>
                  <a:lnTo>
                    <a:pt x="26" y="1655"/>
                  </a:lnTo>
                  <a:lnTo>
                    <a:pt x="230" y="2164"/>
                  </a:lnTo>
                  <a:lnTo>
                    <a:pt x="612" y="2521"/>
                  </a:lnTo>
                  <a:lnTo>
                    <a:pt x="1096" y="2750"/>
                  </a:lnTo>
                  <a:lnTo>
                    <a:pt x="4762" y="2750"/>
                  </a:lnTo>
                  <a:lnTo>
                    <a:pt x="5245" y="2521"/>
                  </a:lnTo>
                  <a:lnTo>
                    <a:pt x="5627" y="2164"/>
                  </a:lnTo>
                  <a:lnTo>
                    <a:pt x="5831" y="1655"/>
                  </a:lnTo>
                  <a:lnTo>
                    <a:pt x="5856" y="1375"/>
                  </a:lnTo>
                  <a:lnTo>
                    <a:pt x="5831" y="1095"/>
                  </a:lnTo>
                  <a:lnTo>
                    <a:pt x="5627" y="611"/>
                  </a:lnTo>
                  <a:lnTo>
                    <a:pt x="5245" y="229"/>
                  </a:lnTo>
                  <a:lnTo>
                    <a:pt x="4762" y="26"/>
                  </a:lnTo>
                  <a:lnTo>
                    <a:pt x="4482" y="0"/>
                  </a:lnTo>
                  <a:close/>
                </a:path>
              </a:pathLst>
            </a:custGeom>
            <a:solidFill>
              <a:srgbClr val="6E2435"/>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616200" y="1037175"/>
              <a:ext cx="145775" cy="68750"/>
            </a:xfrm>
            <a:custGeom>
              <a:avLst/>
              <a:gdLst/>
              <a:ahLst/>
              <a:cxnLst/>
              <a:rect l="0" t="0" r="0" b="0"/>
              <a:pathLst>
                <a:path w="5831" h="2750" extrusionOk="0">
                  <a:moveTo>
                    <a:pt x="1375" y="0"/>
                  </a:moveTo>
                  <a:lnTo>
                    <a:pt x="1095" y="26"/>
                  </a:lnTo>
                  <a:lnTo>
                    <a:pt x="586" y="229"/>
                  </a:lnTo>
                  <a:lnTo>
                    <a:pt x="229" y="611"/>
                  </a:lnTo>
                  <a:lnTo>
                    <a:pt x="25" y="1095"/>
                  </a:lnTo>
                  <a:lnTo>
                    <a:pt x="0" y="1375"/>
                  </a:lnTo>
                  <a:lnTo>
                    <a:pt x="25" y="1655"/>
                  </a:lnTo>
                  <a:lnTo>
                    <a:pt x="229" y="2164"/>
                  </a:lnTo>
                  <a:lnTo>
                    <a:pt x="586" y="2521"/>
                  </a:lnTo>
                  <a:lnTo>
                    <a:pt x="1095" y="2750"/>
                  </a:lnTo>
                  <a:lnTo>
                    <a:pt x="4735" y="2750"/>
                  </a:lnTo>
                  <a:lnTo>
                    <a:pt x="5245" y="2521"/>
                  </a:lnTo>
                  <a:lnTo>
                    <a:pt x="5601" y="2164"/>
                  </a:lnTo>
                  <a:lnTo>
                    <a:pt x="5805" y="1655"/>
                  </a:lnTo>
                  <a:lnTo>
                    <a:pt x="5830" y="1375"/>
                  </a:lnTo>
                  <a:lnTo>
                    <a:pt x="5805" y="1095"/>
                  </a:lnTo>
                  <a:lnTo>
                    <a:pt x="5601" y="611"/>
                  </a:lnTo>
                  <a:lnTo>
                    <a:pt x="5245" y="229"/>
                  </a:lnTo>
                  <a:lnTo>
                    <a:pt x="4735" y="26"/>
                  </a:lnTo>
                  <a:lnTo>
                    <a:pt x="4455" y="0"/>
                  </a:lnTo>
                  <a:close/>
                </a:path>
              </a:pathLst>
            </a:custGeom>
            <a:solidFill>
              <a:srgbClr val="6E2435"/>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273125" y="857050"/>
              <a:ext cx="110775" cy="21675"/>
            </a:xfrm>
            <a:custGeom>
              <a:avLst/>
              <a:gdLst/>
              <a:ahLst/>
              <a:cxnLst/>
              <a:rect l="0" t="0" r="0" b="0"/>
              <a:pathLst>
                <a:path w="4431" h="867" fill="none" extrusionOk="0">
                  <a:moveTo>
                    <a:pt x="4431" y="866"/>
                  </a:moveTo>
                  <a:lnTo>
                    <a:pt x="4176" y="662"/>
                  </a:lnTo>
                  <a:lnTo>
                    <a:pt x="3667" y="306"/>
                  </a:lnTo>
                  <a:lnTo>
                    <a:pt x="2801" y="1"/>
                  </a:lnTo>
                  <a:lnTo>
                    <a:pt x="1605" y="1"/>
                  </a:lnTo>
                  <a:lnTo>
                    <a:pt x="764" y="306"/>
                  </a:lnTo>
                  <a:lnTo>
                    <a:pt x="230" y="662"/>
                  </a:lnTo>
                  <a:lnTo>
                    <a:pt x="1" y="866"/>
                  </a:lnTo>
                </a:path>
              </a:pathLst>
            </a:custGeom>
            <a:noFill/>
            <a:ln w="21000" cap="rnd" cmpd="sng">
              <a:solidFill>
                <a:srgbClr val="14090B"/>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2" name="Shape 352"/>
            <p:cNvSpPr/>
            <p:nvPr/>
          </p:nvSpPr>
          <p:spPr>
            <a:xfrm>
              <a:off x="6634000" y="857050"/>
              <a:ext cx="110150" cy="21675"/>
            </a:xfrm>
            <a:custGeom>
              <a:avLst/>
              <a:gdLst/>
              <a:ahLst/>
              <a:cxnLst/>
              <a:rect l="0" t="0" r="0" b="0"/>
              <a:pathLst>
                <a:path w="4406" h="867" fill="none" extrusionOk="0">
                  <a:moveTo>
                    <a:pt x="4405" y="866"/>
                  </a:moveTo>
                  <a:lnTo>
                    <a:pt x="4176" y="662"/>
                  </a:lnTo>
                  <a:lnTo>
                    <a:pt x="3667" y="306"/>
                  </a:lnTo>
                  <a:lnTo>
                    <a:pt x="2801" y="1"/>
                  </a:lnTo>
                  <a:lnTo>
                    <a:pt x="1605" y="1"/>
                  </a:lnTo>
                  <a:lnTo>
                    <a:pt x="739" y="306"/>
                  </a:lnTo>
                  <a:lnTo>
                    <a:pt x="230" y="662"/>
                  </a:lnTo>
                  <a:lnTo>
                    <a:pt x="1" y="866"/>
                  </a:lnTo>
                </a:path>
              </a:pathLst>
            </a:custGeom>
            <a:noFill/>
            <a:ln w="21000" cap="rnd" cmpd="sng">
              <a:solidFill>
                <a:srgbClr val="14090B"/>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446875" y="1172750"/>
              <a:ext cx="123500" cy="35650"/>
            </a:xfrm>
            <a:custGeom>
              <a:avLst/>
              <a:gdLst/>
              <a:ahLst/>
              <a:cxnLst/>
              <a:rect l="0" t="0" r="0" b="0"/>
              <a:pathLst>
                <a:path w="4940" h="1426" extrusionOk="0">
                  <a:moveTo>
                    <a:pt x="1" y="0"/>
                  </a:moveTo>
                  <a:lnTo>
                    <a:pt x="154" y="306"/>
                  </a:lnTo>
                  <a:lnTo>
                    <a:pt x="612" y="815"/>
                  </a:lnTo>
                  <a:lnTo>
                    <a:pt x="1274" y="1197"/>
                  </a:lnTo>
                  <a:lnTo>
                    <a:pt x="2038" y="1400"/>
                  </a:lnTo>
                  <a:lnTo>
                    <a:pt x="2470" y="1426"/>
                  </a:lnTo>
                  <a:lnTo>
                    <a:pt x="2903" y="1400"/>
                  </a:lnTo>
                  <a:lnTo>
                    <a:pt x="3667" y="1197"/>
                  </a:lnTo>
                  <a:lnTo>
                    <a:pt x="4329" y="815"/>
                  </a:lnTo>
                  <a:lnTo>
                    <a:pt x="4787" y="306"/>
                  </a:lnTo>
                  <a:lnTo>
                    <a:pt x="4940" y="0"/>
                  </a:lnTo>
                  <a:close/>
                </a:path>
              </a:pathLst>
            </a:custGeom>
            <a:solidFill>
              <a:srgbClr val="5A1016"/>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81550" y="405800"/>
              <a:ext cx="852250" cy="528300"/>
            </a:xfrm>
            <a:custGeom>
              <a:avLst/>
              <a:gdLst/>
              <a:ahLst/>
              <a:cxnLst/>
              <a:rect l="0" t="0" r="0" b="0"/>
              <a:pathLst>
                <a:path w="34090" h="21132" extrusionOk="0">
                  <a:moveTo>
                    <a:pt x="17185" y="0"/>
                  </a:moveTo>
                  <a:lnTo>
                    <a:pt x="16345" y="51"/>
                  </a:lnTo>
                  <a:lnTo>
                    <a:pt x="14741" y="153"/>
                  </a:lnTo>
                  <a:lnTo>
                    <a:pt x="11839" y="739"/>
                  </a:lnTo>
                  <a:lnTo>
                    <a:pt x="9344" y="1681"/>
                  </a:lnTo>
                  <a:lnTo>
                    <a:pt x="7231" y="2928"/>
                  </a:lnTo>
                  <a:lnTo>
                    <a:pt x="5474" y="4430"/>
                  </a:lnTo>
                  <a:lnTo>
                    <a:pt x="4023" y="6110"/>
                  </a:lnTo>
                  <a:lnTo>
                    <a:pt x="2852" y="7943"/>
                  </a:lnTo>
                  <a:lnTo>
                    <a:pt x="1910" y="9827"/>
                  </a:lnTo>
                  <a:lnTo>
                    <a:pt x="1223" y="11762"/>
                  </a:lnTo>
                  <a:lnTo>
                    <a:pt x="713" y="13621"/>
                  </a:lnTo>
                  <a:lnTo>
                    <a:pt x="230" y="16268"/>
                  </a:lnTo>
                  <a:lnTo>
                    <a:pt x="1" y="20291"/>
                  </a:lnTo>
                  <a:lnTo>
                    <a:pt x="26" y="20902"/>
                  </a:lnTo>
                  <a:lnTo>
                    <a:pt x="408" y="20978"/>
                  </a:lnTo>
                  <a:lnTo>
                    <a:pt x="1146" y="20978"/>
                  </a:lnTo>
                  <a:lnTo>
                    <a:pt x="1910" y="20826"/>
                  </a:lnTo>
                  <a:lnTo>
                    <a:pt x="2597" y="20520"/>
                  </a:lnTo>
                  <a:lnTo>
                    <a:pt x="3234" y="20087"/>
                  </a:lnTo>
                  <a:lnTo>
                    <a:pt x="3769" y="19502"/>
                  </a:lnTo>
                  <a:lnTo>
                    <a:pt x="4150" y="18814"/>
                  </a:lnTo>
                  <a:lnTo>
                    <a:pt x="4354" y="18000"/>
                  </a:lnTo>
                  <a:lnTo>
                    <a:pt x="4380" y="17541"/>
                  </a:lnTo>
                  <a:lnTo>
                    <a:pt x="4812" y="17363"/>
                  </a:lnTo>
                  <a:lnTo>
                    <a:pt x="5474" y="16727"/>
                  </a:lnTo>
                  <a:lnTo>
                    <a:pt x="5678" y="16294"/>
                  </a:lnTo>
                  <a:lnTo>
                    <a:pt x="5805" y="15810"/>
                  </a:lnTo>
                  <a:lnTo>
                    <a:pt x="5729" y="14868"/>
                  </a:lnTo>
                  <a:lnTo>
                    <a:pt x="5500" y="14461"/>
                  </a:lnTo>
                  <a:lnTo>
                    <a:pt x="5983" y="14435"/>
                  </a:lnTo>
                  <a:lnTo>
                    <a:pt x="6849" y="14028"/>
                  </a:lnTo>
                  <a:lnTo>
                    <a:pt x="7180" y="13672"/>
                  </a:lnTo>
                  <a:lnTo>
                    <a:pt x="7460" y="13264"/>
                  </a:lnTo>
                  <a:lnTo>
                    <a:pt x="7664" y="12297"/>
                  </a:lnTo>
                  <a:lnTo>
                    <a:pt x="7587" y="11839"/>
                  </a:lnTo>
                  <a:lnTo>
                    <a:pt x="7587" y="11839"/>
                  </a:lnTo>
                  <a:lnTo>
                    <a:pt x="8071" y="11940"/>
                  </a:lnTo>
                  <a:lnTo>
                    <a:pt x="9038" y="11813"/>
                  </a:lnTo>
                  <a:lnTo>
                    <a:pt x="9471" y="11559"/>
                  </a:lnTo>
                  <a:lnTo>
                    <a:pt x="9675" y="11406"/>
                  </a:lnTo>
                  <a:lnTo>
                    <a:pt x="10006" y="11024"/>
                  </a:lnTo>
                  <a:lnTo>
                    <a:pt x="10337" y="10362"/>
                  </a:lnTo>
                  <a:lnTo>
                    <a:pt x="10388" y="9878"/>
                  </a:lnTo>
                  <a:lnTo>
                    <a:pt x="10821" y="10133"/>
                  </a:lnTo>
                  <a:lnTo>
                    <a:pt x="11533" y="10235"/>
                  </a:lnTo>
                  <a:lnTo>
                    <a:pt x="12043" y="10184"/>
                  </a:lnTo>
                  <a:lnTo>
                    <a:pt x="12297" y="10107"/>
                  </a:lnTo>
                  <a:lnTo>
                    <a:pt x="12552" y="10006"/>
                  </a:lnTo>
                  <a:lnTo>
                    <a:pt x="12959" y="9725"/>
                  </a:lnTo>
                  <a:lnTo>
                    <a:pt x="13443" y="9165"/>
                  </a:lnTo>
                  <a:lnTo>
                    <a:pt x="13621" y="8707"/>
                  </a:lnTo>
                  <a:lnTo>
                    <a:pt x="13978" y="9038"/>
                  </a:lnTo>
                  <a:lnTo>
                    <a:pt x="14665" y="9318"/>
                  </a:lnTo>
                  <a:lnTo>
                    <a:pt x="15174" y="9395"/>
                  </a:lnTo>
                  <a:lnTo>
                    <a:pt x="15429" y="9369"/>
                  </a:lnTo>
                  <a:lnTo>
                    <a:pt x="15683" y="9344"/>
                  </a:lnTo>
                  <a:lnTo>
                    <a:pt x="16167" y="9165"/>
                  </a:lnTo>
                  <a:lnTo>
                    <a:pt x="16778" y="8707"/>
                  </a:lnTo>
                  <a:lnTo>
                    <a:pt x="17058" y="8300"/>
                  </a:lnTo>
                  <a:lnTo>
                    <a:pt x="17313" y="8707"/>
                  </a:lnTo>
                  <a:lnTo>
                    <a:pt x="17924" y="9165"/>
                  </a:lnTo>
                  <a:lnTo>
                    <a:pt x="18407" y="9344"/>
                  </a:lnTo>
                  <a:lnTo>
                    <a:pt x="18662" y="9369"/>
                  </a:lnTo>
                  <a:lnTo>
                    <a:pt x="18942" y="9395"/>
                  </a:lnTo>
                  <a:lnTo>
                    <a:pt x="19426" y="9318"/>
                  </a:lnTo>
                  <a:lnTo>
                    <a:pt x="20113" y="9038"/>
                  </a:lnTo>
                  <a:lnTo>
                    <a:pt x="20495" y="8682"/>
                  </a:lnTo>
                  <a:lnTo>
                    <a:pt x="20648" y="9165"/>
                  </a:lnTo>
                  <a:lnTo>
                    <a:pt x="21131" y="9725"/>
                  </a:lnTo>
                  <a:lnTo>
                    <a:pt x="21564" y="10006"/>
                  </a:lnTo>
                  <a:lnTo>
                    <a:pt x="21793" y="10107"/>
                  </a:lnTo>
                  <a:lnTo>
                    <a:pt x="22048" y="10184"/>
                  </a:lnTo>
                  <a:lnTo>
                    <a:pt x="22557" y="10235"/>
                  </a:lnTo>
                  <a:lnTo>
                    <a:pt x="23270" y="10107"/>
                  </a:lnTo>
                  <a:lnTo>
                    <a:pt x="23703" y="9878"/>
                  </a:lnTo>
                  <a:lnTo>
                    <a:pt x="23754" y="10362"/>
                  </a:lnTo>
                  <a:lnTo>
                    <a:pt x="24085" y="11024"/>
                  </a:lnTo>
                  <a:lnTo>
                    <a:pt x="24416" y="11406"/>
                  </a:lnTo>
                  <a:lnTo>
                    <a:pt x="24619" y="11559"/>
                  </a:lnTo>
                  <a:lnTo>
                    <a:pt x="25078" y="11813"/>
                  </a:lnTo>
                  <a:lnTo>
                    <a:pt x="26045" y="11940"/>
                  </a:lnTo>
                  <a:lnTo>
                    <a:pt x="26503" y="11813"/>
                  </a:lnTo>
                  <a:lnTo>
                    <a:pt x="26427" y="12297"/>
                  </a:lnTo>
                  <a:lnTo>
                    <a:pt x="26631" y="13239"/>
                  </a:lnTo>
                  <a:lnTo>
                    <a:pt x="26911" y="13672"/>
                  </a:lnTo>
                  <a:lnTo>
                    <a:pt x="27267" y="14028"/>
                  </a:lnTo>
                  <a:lnTo>
                    <a:pt x="28133" y="14410"/>
                  </a:lnTo>
                  <a:lnTo>
                    <a:pt x="28591" y="14435"/>
                  </a:lnTo>
                  <a:lnTo>
                    <a:pt x="28387" y="14868"/>
                  </a:lnTo>
                  <a:lnTo>
                    <a:pt x="28285" y="15785"/>
                  </a:lnTo>
                  <a:lnTo>
                    <a:pt x="28438" y="16268"/>
                  </a:lnTo>
                  <a:lnTo>
                    <a:pt x="28642" y="16727"/>
                  </a:lnTo>
                  <a:lnTo>
                    <a:pt x="29329" y="17363"/>
                  </a:lnTo>
                  <a:lnTo>
                    <a:pt x="29762" y="17541"/>
                  </a:lnTo>
                  <a:lnTo>
                    <a:pt x="29787" y="18000"/>
                  </a:lnTo>
                  <a:lnTo>
                    <a:pt x="29991" y="18840"/>
                  </a:lnTo>
                  <a:lnTo>
                    <a:pt x="30373" y="19578"/>
                  </a:lnTo>
                  <a:lnTo>
                    <a:pt x="30908" y="20189"/>
                  </a:lnTo>
                  <a:lnTo>
                    <a:pt x="31544" y="20673"/>
                  </a:lnTo>
                  <a:lnTo>
                    <a:pt x="32257" y="20978"/>
                  </a:lnTo>
                  <a:lnTo>
                    <a:pt x="32995" y="21131"/>
                  </a:lnTo>
                  <a:lnTo>
                    <a:pt x="33734" y="21055"/>
                  </a:lnTo>
                  <a:lnTo>
                    <a:pt x="34090" y="20902"/>
                  </a:lnTo>
                  <a:lnTo>
                    <a:pt x="34090" y="20240"/>
                  </a:lnTo>
                  <a:lnTo>
                    <a:pt x="33555" y="15937"/>
                  </a:lnTo>
                  <a:lnTo>
                    <a:pt x="32893" y="13137"/>
                  </a:lnTo>
                  <a:lnTo>
                    <a:pt x="32257" y="11151"/>
                  </a:lnTo>
                  <a:lnTo>
                    <a:pt x="31417" y="9165"/>
                  </a:lnTo>
                  <a:lnTo>
                    <a:pt x="30373" y="7205"/>
                  </a:lnTo>
                  <a:lnTo>
                    <a:pt x="29075" y="5372"/>
                  </a:lnTo>
                  <a:lnTo>
                    <a:pt x="27496" y="3692"/>
                  </a:lnTo>
                  <a:lnTo>
                    <a:pt x="25638" y="2241"/>
                  </a:lnTo>
                  <a:lnTo>
                    <a:pt x="23448" y="1120"/>
                  </a:lnTo>
                  <a:lnTo>
                    <a:pt x="21564" y="509"/>
                  </a:lnTo>
                  <a:lnTo>
                    <a:pt x="20189" y="229"/>
                  </a:lnTo>
                  <a:lnTo>
                    <a:pt x="18738" y="51"/>
                  </a:lnTo>
                  <a:lnTo>
                    <a:pt x="17185" y="0"/>
                  </a:lnTo>
                  <a:close/>
                </a:path>
              </a:pathLst>
            </a:custGeom>
            <a:solidFill>
              <a:srgbClr val="14090B"/>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7025450" y="970350"/>
              <a:ext cx="357075" cy="585575"/>
            </a:xfrm>
            <a:custGeom>
              <a:avLst/>
              <a:gdLst/>
              <a:ahLst/>
              <a:cxnLst/>
              <a:rect l="0" t="0" r="0" b="0"/>
              <a:pathLst>
                <a:path w="14283" h="23423" extrusionOk="0">
                  <a:moveTo>
                    <a:pt x="9216" y="0"/>
                  </a:moveTo>
                  <a:lnTo>
                    <a:pt x="8783" y="77"/>
                  </a:lnTo>
                  <a:lnTo>
                    <a:pt x="8427" y="357"/>
                  </a:lnTo>
                  <a:lnTo>
                    <a:pt x="8172" y="738"/>
                  </a:lnTo>
                  <a:lnTo>
                    <a:pt x="8096" y="993"/>
                  </a:lnTo>
                  <a:lnTo>
                    <a:pt x="6365" y="8529"/>
                  </a:lnTo>
                  <a:lnTo>
                    <a:pt x="6059" y="8453"/>
                  </a:lnTo>
                  <a:lnTo>
                    <a:pt x="7587" y="1757"/>
                  </a:lnTo>
                  <a:lnTo>
                    <a:pt x="7638" y="1502"/>
                  </a:lnTo>
                  <a:lnTo>
                    <a:pt x="7587" y="1019"/>
                  </a:lnTo>
                  <a:lnTo>
                    <a:pt x="7383" y="637"/>
                  </a:lnTo>
                  <a:lnTo>
                    <a:pt x="7027" y="357"/>
                  </a:lnTo>
                  <a:lnTo>
                    <a:pt x="6823" y="280"/>
                  </a:lnTo>
                  <a:lnTo>
                    <a:pt x="6619" y="255"/>
                  </a:lnTo>
                  <a:lnTo>
                    <a:pt x="6187" y="357"/>
                  </a:lnTo>
                  <a:lnTo>
                    <a:pt x="5830" y="611"/>
                  </a:lnTo>
                  <a:lnTo>
                    <a:pt x="5576" y="1019"/>
                  </a:lnTo>
                  <a:lnTo>
                    <a:pt x="5499" y="1273"/>
                  </a:lnTo>
                  <a:lnTo>
                    <a:pt x="3386" y="10413"/>
                  </a:lnTo>
                  <a:lnTo>
                    <a:pt x="3157" y="9547"/>
                  </a:lnTo>
                  <a:lnTo>
                    <a:pt x="2648" y="8172"/>
                  </a:lnTo>
                  <a:lnTo>
                    <a:pt x="2139" y="7205"/>
                  </a:lnTo>
                  <a:lnTo>
                    <a:pt x="1629" y="6594"/>
                  </a:lnTo>
                  <a:lnTo>
                    <a:pt x="968" y="6110"/>
                  </a:lnTo>
                  <a:lnTo>
                    <a:pt x="382" y="6034"/>
                  </a:lnTo>
                  <a:lnTo>
                    <a:pt x="331" y="6059"/>
                  </a:lnTo>
                  <a:lnTo>
                    <a:pt x="178" y="6136"/>
                  </a:lnTo>
                  <a:lnTo>
                    <a:pt x="0" y="6441"/>
                  </a:lnTo>
                  <a:lnTo>
                    <a:pt x="0" y="6950"/>
                  </a:lnTo>
                  <a:lnTo>
                    <a:pt x="26" y="7052"/>
                  </a:lnTo>
                  <a:lnTo>
                    <a:pt x="560" y="9980"/>
                  </a:lnTo>
                  <a:lnTo>
                    <a:pt x="1171" y="13493"/>
                  </a:lnTo>
                  <a:lnTo>
                    <a:pt x="1222" y="13875"/>
                  </a:lnTo>
                  <a:lnTo>
                    <a:pt x="1426" y="14537"/>
                  </a:lnTo>
                  <a:lnTo>
                    <a:pt x="1909" y="15301"/>
                  </a:lnTo>
                  <a:lnTo>
                    <a:pt x="2953" y="16116"/>
                  </a:lnTo>
                  <a:lnTo>
                    <a:pt x="3157" y="16192"/>
                  </a:lnTo>
                  <a:lnTo>
                    <a:pt x="1859" y="21844"/>
                  </a:lnTo>
                  <a:lnTo>
                    <a:pt x="8809" y="23422"/>
                  </a:lnTo>
                  <a:lnTo>
                    <a:pt x="10158" y="17669"/>
                  </a:lnTo>
                  <a:lnTo>
                    <a:pt x="10285" y="17694"/>
                  </a:lnTo>
                  <a:lnTo>
                    <a:pt x="10718" y="17592"/>
                  </a:lnTo>
                  <a:lnTo>
                    <a:pt x="11202" y="17312"/>
                  </a:lnTo>
                  <a:lnTo>
                    <a:pt x="11635" y="16778"/>
                  </a:lnTo>
                  <a:lnTo>
                    <a:pt x="11762" y="16396"/>
                  </a:lnTo>
                  <a:lnTo>
                    <a:pt x="12093" y="14944"/>
                  </a:lnTo>
                  <a:lnTo>
                    <a:pt x="12831" y="11737"/>
                  </a:lnTo>
                  <a:lnTo>
                    <a:pt x="13086" y="10617"/>
                  </a:lnTo>
                  <a:lnTo>
                    <a:pt x="13213" y="10107"/>
                  </a:lnTo>
                  <a:lnTo>
                    <a:pt x="14232" y="5627"/>
                  </a:lnTo>
                  <a:lnTo>
                    <a:pt x="14282" y="5397"/>
                  </a:lnTo>
                  <a:lnTo>
                    <a:pt x="14232" y="4965"/>
                  </a:lnTo>
                  <a:lnTo>
                    <a:pt x="14028" y="4608"/>
                  </a:lnTo>
                  <a:lnTo>
                    <a:pt x="13722" y="4354"/>
                  </a:lnTo>
                  <a:lnTo>
                    <a:pt x="13519" y="4277"/>
                  </a:lnTo>
                  <a:lnTo>
                    <a:pt x="13315" y="4252"/>
                  </a:lnTo>
                  <a:lnTo>
                    <a:pt x="12933" y="4354"/>
                  </a:lnTo>
                  <a:lnTo>
                    <a:pt x="12602" y="4583"/>
                  </a:lnTo>
                  <a:lnTo>
                    <a:pt x="12373" y="4965"/>
                  </a:lnTo>
                  <a:lnTo>
                    <a:pt x="12297" y="5194"/>
                  </a:lnTo>
                  <a:lnTo>
                    <a:pt x="11253" y="9649"/>
                  </a:lnTo>
                  <a:lnTo>
                    <a:pt x="10871" y="9573"/>
                  </a:lnTo>
                  <a:lnTo>
                    <a:pt x="12322" y="3284"/>
                  </a:lnTo>
                  <a:lnTo>
                    <a:pt x="12373" y="3030"/>
                  </a:lnTo>
                  <a:lnTo>
                    <a:pt x="12322" y="2546"/>
                  </a:lnTo>
                  <a:lnTo>
                    <a:pt x="12093" y="2164"/>
                  </a:lnTo>
                  <a:lnTo>
                    <a:pt x="11762" y="1884"/>
                  </a:lnTo>
                  <a:lnTo>
                    <a:pt x="11558" y="1808"/>
                  </a:lnTo>
                  <a:lnTo>
                    <a:pt x="11329" y="1782"/>
                  </a:lnTo>
                  <a:lnTo>
                    <a:pt x="10922" y="1884"/>
                  </a:lnTo>
                  <a:lnTo>
                    <a:pt x="10565" y="2139"/>
                  </a:lnTo>
                  <a:lnTo>
                    <a:pt x="10285" y="2546"/>
                  </a:lnTo>
                  <a:lnTo>
                    <a:pt x="10235" y="2801"/>
                  </a:lnTo>
                  <a:lnTo>
                    <a:pt x="8783" y="9089"/>
                  </a:lnTo>
                  <a:lnTo>
                    <a:pt x="8452" y="9013"/>
                  </a:lnTo>
                  <a:lnTo>
                    <a:pt x="10209" y="1477"/>
                  </a:lnTo>
                  <a:lnTo>
                    <a:pt x="10235" y="1222"/>
                  </a:lnTo>
                  <a:lnTo>
                    <a:pt x="10184" y="764"/>
                  </a:lnTo>
                  <a:lnTo>
                    <a:pt x="9980" y="357"/>
                  </a:lnTo>
                  <a:lnTo>
                    <a:pt x="9649" y="77"/>
                  </a:lnTo>
                  <a:lnTo>
                    <a:pt x="9420" y="26"/>
                  </a:lnTo>
                  <a:lnTo>
                    <a:pt x="9216" y="0"/>
                  </a:lnTo>
                  <a:close/>
                </a:path>
              </a:pathLst>
            </a:custGeom>
            <a:solidFill>
              <a:srgbClr val="6B3F2E"/>
            </a:solidFill>
            <a:ln>
              <a:noFill/>
            </a:ln>
          </p:spPr>
          <p:txBody>
            <a:bodyPr lIns="91425" tIns="91425" rIns="91425" bIns="91425" anchor="ctr" anchorCtr="0">
              <a:noAutofit/>
            </a:bodyPr>
            <a:lstStyle/>
            <a:p>
              <a:pPr lvl="0">
                <a:spcBef>
                  <a:spcPts val="0"/>
                </a:spcBef>
                <a:buNone/>
              </a:pPr>
              <a:endParaRPr/>
            </a:p>
          </p:txBody>
        </p:sp>
        <p:sp>
          <p:nvSpPr>
            <p:cNvPr id="356" name="Shape 356"/>
            <p:cNvSpPr/>
            <p:nvPr/>
          </p:nvSpPr>
          <p:spPr>
            <a:xfrm>
              <a:off x="7109450" y="1230025"/>
              <a:ext cx="675" cy="25"/>
            </a:xfrm>
            <a:custGeom>
              <a:avLst/>
              <a:gdLst/>
              <a:ahLst/>
              <a:cxnLst/>
              <a:rect l="0" t="0" r="0" b="0"/>
              <a:pathLst>
                <a:path w="27" h="1" extrusionOk="0">
                  <a:moveTo>
                    <a:pt x="1" y="0"/>
                  </a:moveTo>
                  <a:lnTo>
                    <a:pt x="1" y="0"/>
                  </a:lnTo>
                  <a:lnTo>
                    <a:pt x="26" y="0"/>
                  </a:lnTo>
                  <a:lnTo>
                    <a:pt x="1" y="0"/>
                  </a:lnTo>
                  <a:lnTo>
                    <a:pt x="1" y="0"/>
                  </a:lnTo>
                  <a:close/>
                </a:path>
              </a:pathLst>
            </a:custGeom>
            <a:solidFill>
              <a:srgbClr val="CFA47F"/>
            </a:solidFill>
            <a:ln>
              <a:noFill/>
            </a:ln>
          </p:spPr>
          <p:txBody>
            <a:bodyPr lIns="91425" tIns="91425" rIns="91425" bIns="91425" anchor="ctr" anchorCtr="0">
              <a:noAutofit/>
            </a:bodyPr>
            <a:lstStyle/>
            <a:p>
              <a:pPr lvl="0">
                <a:spcBef>
                  <a:spcPts val="0"/>
                </a:spcBef>
                <a:buNone/>
              </a:pPr>
              <a:endParaRPr/>
            </a:p>
          </p:txBody>
        </p:sp>
        <p:sp>
          <p:nvSpPr>
            <p:cNvPr id="357" name="Shape 357"/>
            <p:cNvSpPr/>
            <p:nvPr/>
          </p:nvSpPr>
          <p:spPr>
            <a:xfrm>
              <a:off x="7143175" y="1174650"/>
              <a:ext cx="190975" cy="55400"/>
            </a:xfrm>
            <a:custGeom>
              <a:avLst/>
              <a:gdLst/>
              <a:ahLst/>
              <a:cxnLst/>
              <a:rect l="0" t="0" r="0" b="0"/>
              <a:pathLst>
                <a:path w="7639" h="2216" extrusionOk="0">
                  <a:moveTo>
                    <a:pt x="103" y="0"/>
                  </a:moveTo>
                  <a:lnTo>
                    <a:pt x="1" y="484"/>
                  </a:lnTo>
                  <a:lnTo>
                    <a:pt x="7537" y="2215"/>
                  </a:lnTo>
                  <a:lnTo>
                    <a:pt x="7639" y="1732"/>
                  </a:lnTo>
                  <a:lnTo>
                    <a:pt x="6544" y="1477"/>
                  </a:lnTo>
                  <a:lnTo>
                    <a:pt x="6162" y="1401"/>
                  </a:lnTo>
                  <a:lnTo>
                    <a:pt x="4074" y="917"/>
                  </a:lnTo>
                  <a:lnTo>
                    <a:pt x="3743" y="841"/>
                  </a:lnTo>
                  <a:lnTo>
                    <a:pt x="3769" y="841"/>
                  </a:lnTo>
                  <a:lnTo>
                    <a:pt x="1656" y="357"/>
                  </a:lnTo>
                  <a:lnTo>
                    <a:pt x="1350" y="281"/>
                  </a:lnTo>
                  <a:lnTo>
                    <a:pt x="103" y="0"/>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358" name="Shape 358"/>
            <p:cNvSpPr/>
            <p:nvPr/>
          </p:nvSpPr>
          <p:spPr>
            <a:xfrm>
              <a:off x="7110100" y="1223650"/>
              <a:ext cx="105675" cy="159150"/>
            </a:xfrm>
            <a:custGeom>
              <a:avLst/>
              <a:gdLst/>
              <a:ahLst/>
              <a:cxnLst/>
              <a:rect l="0" t="0" r="0" b="0"/>
              <a:pathLst>
                <a:path w="4227" h="6366" extrusionOk="0">
                  <a:moveTo>
                    <a:pt x="51" y="1"/>
                  </a:moveTo>
                  <a:lnTo>
                    <a:pt x="51" y="26"/>
                  </a:lnTo>
                  <a:lnTo>
                    <a:pt x="0" y="255"/>
                  </a:lnTo>
                  <a:lnTo>
                    <a:pt x="229" y="306"/>
                  </a:lnTo>
                  <a:lnTo>
                    <a:pt x="1120" y="612"/>
                  </a:lnTo>
                  <a:lnTo>
                    <a:pt x="1859" y="1019"/>
                  </a:lnTo>
                  <a:lnTo>
                    <a:pt x="2597" y="1656"/>
                  </a:lnTo>
                  <a:lnTo>
                    <a:pt x="3259" y="2572"/>
                  </a:lnTo>
                  <a:lnTo>
                    <a:pt x="3717" y="3794"/>
                  </a:lnTo>
                  <a:lnTo>
                    <a:pt x="3895" y="5347"/>
                  </a:lnTo>
                  <a:lnTo>
                    <a:pt x="3819" y="6315"/>
                  </a:lnTo>
                  <a:lnTo>
                    <a:pt x="4099" y="6365"/>
                  </a:lnTo>
                  <a:lnTo>
                    <a:pt x="4150" y="6213"/>
                  </a:lnTo>
                  <a:lnTo>
                    <a:pt x="4226" y="5118"/>
                  </a:lnTo>
                  <a:lnTo>
                    <a:pt x="4175" y="4125"/>
                  </a:lnTo>
                  <a:lnTo>
                    <a:pt x="3895" y="3005"/>
                  </a:lnTo>
                  <a:lnTo>
                    <a:pt x="3335" y="1936"/>
                  </a:lnTo>
                  <a:lnTo>
                    <a:pt x="2393" y="968"/>
                  </a:lnTo>
                  <a:lnTo>
                    <a:pt x="1375" y="383"/>
                  </a:lnTo>
                  <a:lnTo>
                    <a:pt x="535" y="103"/>
                  </a:lnTo>
                  <a:lnTo>
                    <a:pt x="51" y="1"/>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359" name="Shape 359"/>
            <p:cNvSpPr/>
            <p:nvPr/>
          </p:nvSpPr>
          <p:spPr>
            <a:xfrm>
              <a:off x="7087825" y="1403775"/>
              <a:ext cx="183950" cy="84675"/>
            </a:xfrm>
            <a:custGeom>
              <a:avLst/>
              <a:gdLst/>
              <a:ahLst/>
              <a:cxnLst/>
              <a:rect l="0" t="0" r="0" b="0"/>
              <a:pathLst>
                <a:path w="7358" h="3387" extrusionOk="0">
                  <a:moveTo>
                    <a:pt x="407" y="1"/>
                  </a:moveTo>
                  <a:lnTo>
                    <a:pt x="0" y="1783"/>
                  </a:lnTo>
                  <a:lnTo>
                    <a:pt x="6950" y="3387"/>
                  </a:lnTo>
                  <a:lnTo>
                    <a:pt x="7358" y="1605"/>
                  </a:lnTo>
                  <a:lnTo>
                    <a:pt x="407" y="1"/>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360" name="Shape 360"/>
            <p:cNvSpPr/>
            <p:nvPr/>
          </p:nvSpPr>
          <p:spPr>
            <a:xfrm>
              <a:off x="7048350" y="1425425"/>
              <a:ext cx="237425" cy="100575"/>
            </a:xfrm>
            <a:custGeom>
              <a:avLst/>
              <a:gdLst/>
              <a:ahLst/>
              <a:cxnLst/>
              <a:rect l="0" t="0" r="0" b="0"/>
              <a:pathLst>
                <a:path w="9497" h="4023" extrusionOk="0">
                  <a:moveTo>
                    <a:pt x="433" y="0"/>
                  </a:moveTo>
                  <a:lnTo>
                    <a:pt x="1" y="1935"/>
                  </a:lnTo>
                  <a:lnTo>
                    <a:pt x="9064" y="4023"/>
                  </a:lnTo>
                  <a:lnTo>
                    <a:pt x="9497" y="2113"/>
                  </a:lnTo>
                  <a:lnTo>
                    <a:pt x="433" y="0"/>
                  </a:lnTo>
                  <a:close/>
                </a:path>
              </a:pathLst>
            </a:custGeom>
            <a:solidFill>
              <a:srgbClr val="F4726D"/>
            </a:solidFill>
            <a:ln>
              <a:noFill/>
            </a:ln>
          </p:spPr>
          <p:txBody>
            <a:bodyPr lIns="91425" tIns="91425" rIns="91425" bIns="91425" anchor="ctr" anchorCtr="0">
              <a:noAutofit/>
            </a:bodyPr>
            <a:lstStyle/>
            <a:p>
              <a:pPr lvl="0">
                <a:spcBef>
                  <a:spcPts val="0"/>
                </a:spcBef>
                <a:buNone/>
              </a:pPr>
              <a:endParaRPr/>
            </a:p>
          </p:txBody>
        </p:sp>
        <p:sp>
          <p:nvSpPr>
            <p:cNvPr id="361" name="Shape 361"/>
            <p:cNvSpPr/>
            <p:nvPr/>
          </p:nvSpPr>
          <p:spPr>
            <a:xfrm>
              <a:off x="7026075" y="1463600"/>
              <a:ext cx="251425" cy="105675"/>
            </a:xfrm>
            <a:custGeom>
              <a:avLst/>
              <a:gdLst/>
              <a:ahLst/>
              <a:cxnLst/>
              <a:rect l="0" t="0" r="0" b="0"/>
              <a:pathLst>
                <a:path w="10057" h="4227" extrusionOk="0">
                  <a:moveTo>
                    <a:pt x="968" y="1"/>
                  </a:moveTo>
                  <a:lnTo>
                    <a:pt x="1" y="4227"/>
                  </a:lnTo>
                  <a:lnTo>
                    <a:pt x="9548" y="4227"/>
                  </a:lnTo>
                  <a:lnTo>
                    <a:pt x="10057" y="2088"/>
                  </a:lnTo>
                  <a:lnTo>
                    <a:pt x="968" y="1"/>
                  </a:lnTo>
                  <a:close/>
                </a:path>
              </a:pathLst>
            </a:custGeom>
            <a:solidFill>
              <a:srgbClr val="F14C4C"/>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ctrTitle"/>
          </p:nvPr>
        </p:nvSpPr>
        <p:spPr>
          <a:xfrm>
            <a:off x="685800" y="2619133"/>
            <a:ext cx="4905600" cy="1546400"/>
          </a:xfrm>
          <a:prstGeom prst="rect">
            <a:avLst/>
          </a:prstGeom>
        </p:spPr>
        <p:txBody>
          <a:bodyPr lIns="91425" tIns="91425" rIns="91425" bIns="91425" anchor="b" anchorCtr="0">
            <a:noAutofit/>
          </a:bodyPr>
          <a:lstStyle/>
          <a:p>
            <a:r>
              <a:rPr lang="en" sz="5400" dirty="0">
                <a:solidFill>
                  <a:srgbClr val="F58617"/>
                </a:solidFill>
              </a:rPr>
              <a:t>1</a:t>
            </a:r>
            <a:r>
              <a:rPr lang="id-ID" sz="5400" dirty="0">
                <a:solidFill>
                  <a:srgbClr val="F58617"/>
                </a:solidFill>
              </a:rPr>
              <a:t>.</a:t>
            </a:r>
            <a:br>
              <a:rPr lang="id-ID" sz="5400" dirty="0">
                <a:solidFill>
                  <a:srgbClr val="F58617"/>
                </a:solidFill>
              </a:rPr>
            </a:br>
            <a:r>
              <a:rPr lang="id-ID" sz="3600" b="1" i="1" dirty="0">
                <a:latin typeface="Kristen ITC" pitchFamily="66" charset="0"/>
              </a:rPr>
              <a:t>Process</a:t>
            </a:r>
            <a:r>
              <a:rPr lang="en-ID" sz="3600" b="1" i="1" dirty="0">
                <a:latin typeface="Kristen ITC" pitchFamily="66" charset="0"/>
              </a:rPr>
              <a:t> model</a:t>
            </a:r>
            <a:r>
              <a:rPr lang="id-ID" sz="3600" b="1" i="1" dirty="0">
                <a:latin typeface="Kristen ITC" pitchFamily="66" charset="0"/>
              </a:rPr>
              <a:t> of</a:t>
            </a:r>
            <a:r>
              <a:rPr lang="id-ID" sz="3600" b="1" dirty="0">
                <a:latin typeface="Kristen ITC" pitchFamily="66" charset="0"/>
              </a:rPr>
              <a:t> </a:t>
            </a:r>
            <a:r>
              <a:rPr lang="en-ID" sz="3600" b="1" i="1" dirty="0">
                <a:latin typeface="Kristen ITC" pitchFamily="66" charset="0"/>
              </a:rPr>
              <a:t>entrepreneurship</a:t>
            </a:r>
            <a:r>
              <a:rPr lang="en-ID" sz="3600" b="1" dirty="0">
                <a:latin typeface="Kristen ITC" pitchFamily="66" charset="0"/>
              </a:rPr>
              <a:t>:</a:t>
            </a:r>
            <a:endParaRPr lang="en" sz="3600" dirty="0">
              <a:solidFill>
                <a:srgbClr val="F58617"/>
              </a:solidFill>
              <a:latin typeface="Kristen ITC" pitchFamily="66" charset="0"/>
            </a:endParaRPr>
          </a:p>
        </p:txBody>
      </p:sp>
      <p:sp>
        <p:nvSpPr>
          <p:cNvPr id="154" name="Shape 154"/>
          <p:cNvSpPr txBox="1">
            <a:spLocks noGrp="1"/>
          </p:cNvSpPr>
          <p:nvPr>
            <p:ph type="subTitle" idx="1"/>
          </p:nvPr>
        </p:nvSpPr>
        <p:spPr>
          <a:xfrm>
            <a:off x="685800" y="4437611"/>
            <a:ext cx="4905600" cy="1491719"/>
          </a:xfrm>
          <a:prstGeom prst="rect">
            <a:avLst/>
          </a:prstGeom>
        </p:spPr>
        <p:txBody>
          <a:bodyPr lIns="91425" tIns="91425" rIns="91425" bIns="91425" anchor="t" anchorCtr="0">
            <a:noAutofit/>
          </a:bodyPr>
          <a:lstStyle/>
          <a:p>
            <a:pPr lvl="0" rtl="0">
              <a:spcBef>
                <a:spcPts val="0"/>
              </a:spcBef>
              <a:buNone/>
            </a:pPr>
            <a:r>
              <a:rPr lang="id-ID" sz="2800" b="1" dirty="0">
                <a:solidFill>
                  <a:schemeClr val="tx1"/>
                </a:solidFill>
              </a:rPr>
              <a:t>- Tahapan</a:t>
            </a:r>
          </a:p>
          <a:p>
            <a:pPr lvl="0" rtl="0">
              <a:spcBef>
                <a:spcPts val="0"/>
              </a:spcBef>
              <a:buNone/>
            </a:pPr>
            <a:r>
              <a:rPr lang="id-ID" sz="2800" b="1" i="1" dirty="0">
                <a:solidFill>
                  <a:schemeClr val="tx1"/>
                </a:solidFill>
              </a:rPr>
              <a:t>- Independent variable</a:t>
            </a:r>
          </a:p>
          <a:p>
            <a:pPr lvl="0" rtl="0">
              <a:spcBef>
                <a:spcPts val="0"/>
              </a:spcBef>
              <a:buNone/>
            </a:pPr>
            <a:r>
              <a:rPr lang="id-ID" sz="2800" b="1" i="1" dirty="0">
                <a:solidFill>
                  <a:schemeClr val="tx1"/>
                </a:solidFill>
              </a:rPr>
              <a:t>- Dependent variable</a:t>
            </a:r>
            <a:endParaRPr lang="en" sz="2800" b="1" i="1" dirty="0">
              <a:solidFill>
                <a:schemeClr val="tx1"/>
              </a:solidFill>
            </a:endParaRPr>
          </a:p>
        </p:txBody>
      </p:sp>
      <p:grpSp>
        <p:nvGrpSpPr>
          <p:cNvPr id="2" name="Shape 155"/>
          <p:cNvGrpSpPr/>
          <p:nvPr/>
        </p:nvGrpSpPr>
        <p:grpSpPr>
          <a:xfrm flipH="1">
            <a:off x="6319936" y="3895695"/>
            <a:ext cx="2442905" cy="2962239"/>
            <a:chOff x="4163225" y="296325"/>
            <a:chExt cx="1399625" cy="1272950"/>
          </a:xfrm>
        </p:grpSpPr>
        <p:sp>
          <p:nvSpPr>
            <p:cNvPr id="156" name="Shape 156"/>
            <p:cNvSpPr/>
            <p:nvPr/>
          </p:nvSpPr>
          <p:spPr>
            <a:xfrm>
              <a:off x="4209700" y="296325"/>
              <a:ext cx="949000" cy="996100"/>
            </a:xfrm>
            <a:custGeom>
              <a:avLst/>
              <a:gdLst/>
              <a:ahLst/>
              <a:cxnLst/>
              <a:rect l="0" t="0" r="0" b="0"/>
              <a:pathLst>
                <a:path w="37960" h="39844" extrusionOk="0">
                  <a:moveTo>
                    <a:pt x="16727" y="0"/>
                  </a:moveTo>
                  <a:lnTo>
                    <a:pt x="16345" y="26"/>
                  </a:lnTo>
                  <a:lnTo>
                    <a:pt x="15963" y="102"/>
                  </a:lnTo>
                  <a:lnTo>
                    <a:pt x="15275" y="382"/>
                  </a:lnTo>
                  <a:lnTo>
                    <a:pt x="14715" y="815"/>
                  </a:lnTo>
                  <a:lnTo>
                    <a:pt x="14308" y="1401"/>
                  </a:lnTo>
                  <a:lnTo>
                    <a:pt x="14155" y="1706"/>
                  </a:lnTo>
                  <a:lnTo>
                    <a:pt x="13850" y="1502"/>
                  </a:lnTo>
                  <a:lnTo>
                    <a:pt x="13188" y="1222"/>
                  </a:lnTo>
                  <a:lnTo>
                    <a:pt x="12450" y="1146"/>
                  </a:lnTo>
                  <a:lnTo>
                    <a:pt x="11711" y="1222"/>
                  </a:lnTo>
                  <a:lnTo>
                    <a:pt x="11355" y="1375"/>
                  </a:lnTo>
                  <a:lnTo>
                    <a:pt x="10998" y="1528"/>
                  </a:lnTo>
                  <a:lnTo>
                    <a:pt x="10413" y="1986"/>
                  </a:lnTo>
                  <a:lnTo>
                    <a:pt x="10005" y="2546"/>
                  </a:lnTo>
                  <a:lnTo>
                    <a:pt x="9776" y="3183"/>
                  </a:lnTo>
                  <a:lnTo>
                    <a:pt x="9725" y="3539"/>
                  </a:lnTo>
                  <a:lnTo>
                    <a:pt x="9394" y="3412"/>
                  </a:lnTo>
                  <a:lnTo>
                    <a:pt x="8656" y="3310"/>
                  </a:lnTo>
                  <a:lnTo>
                    <a:pt x="7943" y="3412"/>
                  </a:lnTo>
                  <a:lnTo>
                    <a:pt x="7256" y="3692"/>
                  </a:lnTo>
                  <a:lnTo>
                    <a:pt x="6925" y="3921"/>
                  </a:lnTo>
                  <a:lnTo>
                    <a:pt x="6645" y="4150"/>
                  </a:lnTo>
                  <a:lnTo>
                    <a:pt x="6212" y="4736"/>
                  </a:lnTo>
                  <a:lnTo>
                    <a:pt x="5983" y="5398"/>
                  </a:lnTo>
                  <a:lnTo>
                    <a:pt x="5932" y="6060"/>
                  </a:lnTo>
                  <a:lnTo>
                    <a:pt x="6008" y="6416"/>
                  </a:lnTo>
                  <a:lnTo>
                    <a:pt x="5627" y="6390"/>
                  </a:lnTo>
                  <a:lnTo>
                    <a:pt x="4914" y="6467"/>
                  </a:lnTo>
                  <a:lnTo>
                    <a:pt x="4226" y="6747"/>
                  </a:lnTo>
                  <a:lnTo>
                    <a:pt x="3641" y="7180"/>
                  </a:lnTo>
                  <a:lnTo>
                    <a:pt x="3412" y="7485"/>
                  </a:lnTo>
                  <a:lnTo>
                    <a:pt x="3208" y="7791"/>
                  </a:lnTo>
                  <a:lnTo>
                    <a:pt x="2953" y="8453"/>
                  </a:lnTo>
                  <a:lnTo>
                    <a:pt x="2928" y="9140"/>
                  </a:lnTo>
                  <a:lnTo>
                    <a:pt x="3081" y="9802"/>
                  </a:lnTo>
                  <a:lnTo>
                    <a:pt x="3233" y="10133"/>
                  </a:lnTo>
                  <a:lnTo>
                    <a:pt x="2877" y="10184"/>
                  </a:lnTo>
                  <a:lnTo>
                    <a:pt x="2215" y="10464"/>
                  </a:lnTo>
                  <a:lnTo>
                    <a:pt x="1630" y="10897"/>
                  </a:lnTo>
                  <a:lnTo>
                    <a:pt x="1197" y="11482"/>
                  </a:lnTo>
                  <a:lnTo>
                    <a:pt x="1044" y="11813"/>
                  </a:lnTo>
                  <a:lnTo>
                    <a:pt x="942" y="12170"/>
                  </a:lnTo>
                  <a:lnTo>
                    <a:pt x="891" y="12857"/>
                  </a:lnTo>
                  <a:lnTo>
                    <a:pt x="1069" y="13544"/>
                  </a:lnTo>
                  <a:lnTo>
                    <a:pt x="1400" y="14130"/>
                  </a:lnTo>
                  <a:lnTo>
                    <a:pt x="1655" y="14410"/>
                  </a:lnTo>
                  <a:lnTo>
                    <a:pt x="1324" y="14563"/>
                  </a:lnTo>
                  <a:lnTo>
                    <a:pt x="764" y="14996"/>
                  </a:lnTo>
                  <a:lnTo>
                    <a:pt x="331" y="15556"/>
                  </a:lnTo>
                  <a:lnTo>
                    <a:pt x="77" y="16218"/>
                  </a:lnTo>
                  <a:lnTo>
                    <a:pt x="51" y="16574"/>
                  </a:lnTo>
                  <a:lnTo>
                    <a:pt x="26" y="16930"/>
                  </a:lnTo>
                  <a:lnTo>
                    <a:pt x="178" y="17567"/>
                  </a:lnTo>
                  <a:lnTo>
                    <a:pt x="484" y="18127"/>
                  </a:lnTo>
                  <a:lnTo>
                    <a:pt x="917" y="18611"/>
                  </a:lnTo>
                  <a:lnTo>
                    <a:pt x="1197" y="18814"/>
                  </a:lnTo>
                  <a:lnTo>
                    <a:pt x="917" y="18993"/>
                  </a:lnTo>
                  <a:lnTo>
                    <a:pt x="484" y="19451"/>
                  </a:lnTo>
                  <a:lnTo>
                    <a:pt x="178" y="19985"/>
                  </a:lnTo>
                  <a:lnTo>
                    <a:pt x="26" y="20596"/>
                  </a:lnTo>
                  <a:lnTo>
                    <a:pt x="0" y="20902"/>
                  </a:lnTo>
                  <a:lnTo>
                    <a:pt x="26" y="21258"/>
                  </a:lnTo>
                  <a:lnTo>
                    <a:pt x="204" y="21895"/>
                  </a:lnTo>
                  <a:lnTo>
                    <a:pt x="560" y="22455"/>
                  </a:lnTo>
                  <a:lnTo>
                    <a:pt x="1044" y="22913"/>
                  </a:lnTo>
                  <a:lnTo>
                    <a:pt x="1324" y="23091"/>
                  </a:lnTo>
                  <a:lnTo>
                    <a:pt x="1044" y="23321"/>
                  </a:lnTo>
                  <a:lnTo>
                    <a:pt x="637" y="23881"/>
                  </a:lnTo>
                  <a:lnTo>
                    <a:pt x="382" y="24517"/>
                  </a:lnTo>
                  <a:lnTo>
                    <a:pt x="306" y="25205"/>
                  </a:lnTo>
                  <a:lnTo>
                    <a:pt x="382" y="25561"/>
                  </a:lnTo>
                  <a:lnTo>
                    <a:pt x="458" y="25917"/>
                  </a:lnTo>
                  <a:lnTo>
                    <a:pt x="815" y="26554"/>
                  </a:lnTo>
                  <a:lnTo>
                    <a:pt x="1324" y="27063"/>
                  </a:lnTo>
                  <a:lnTo>
                    <a:pt x="1960" y="27419"/>
                  </a:lnTo>
                  <a:lnTo>
                    <a:pt x="2291" y="27521"/>
                  </a:lnTo>
                  <a:lnTo>
                    <a:pt x="2088" y="27801"/>
                  </a:lnTo>
                  <a:lnTo>
                    <a:pt x="1859" y="28463"/>
                  </a:lnTo>
                  <a:lnTo>
                    <a:pt x="1782" y="29151"/>
                  </a:lnTo>
                  <a:lnTo>
                    <a:pt x="1935" y="29838"/>
                  </a:lnTo>
                  <a:lnTo>
                    <a:pt x="2088" y="30169"/>
                  </a:lnTo>
                  <a:lnTo>
                    <a:pt x="2291" y="30475"/>
                  </a:lnTo>
                  <a:lnTo>
                    <a:pt x="2801" y="30984"/>
                  </a:lnTo>
                  <a:lnTo>
                    <a:pt x="3437" y="31340"/>
                  </a:lnTo>
                  <a:lnTo>
                    <a:pt x="4150" y="31518"/>
                  </a:lnTo>
                  <a:lnTo>
                    <a:pt x="4506" y="31544"/>
                  </a:lnTo>
                  <a:lnTo>
                    <a:pt x="4405" y="31875"/>
                  </a:lnTo>
                  <a:lnTo>
                    <a:pt x="4354" y="32562"/>
                  </a:lnTo>
                  <a:lnTo>
                    <a:pt x="4481" y="33224"/>
                  </a:lnTo>
                  <a:lnTo>
                    <a:pt x="4812" y="33861"/>
                  </a:lnTo>
                  <a:lnTo>
                    <a:pt x="5066" y="34141"/>
                  </a:lnTo>
                  <a:lnTo>
                    <a:pt x="5347" y="34395"/>
                  </a:lnTo>
                  <a:lnTo>
                    <a:pt x="5983" y="34752"/>
                  </a:lnTo>
                  <a:lnTo>
                    <a:pt x="6696" y="34955"/>
                  </a:lnTo>
                  <a:lnTo>
                    <a:pt x="7434" y="34955"/>
                  </a:lnTo>
                  <a:lnTo>
                    <a:pt x="7791" y="34879"/>
                  </a:lnTo>
                  <a:lnTo>
                    <a:pt x="7791" y="35210"/>
                  </a:lnTo>
                  <a:lnTo>
                    <a:pt x="7918" y="35872"/>
                  </a:lnTo>
                  <a:lnTo>
                    <a:pt x="8249" y="36508"/>
                  </a:lnTo>
                  <a:lnTo>
                    <a:pt x="8758" y="37017"/>
                  </a:lnTo>
                  <a:lnTo>
                    <a:pt x="9089" y="37221"/>
                  </a:lnTo>
                  <a:lnTo>
                    <a:pt x="9420" y="37399"/>
                  </a:lnTo>
                  <a:lnTo>
                    <a:pt x="10158" y="37578"/>
                  </a:lnTo>
                  <a:lnTo>
                    <a:pt x="10871" y="37578"/>
                  </a:lnTo>
                  <a:lnTo>
                    <a:pt x="11584" y="37399"/>
                  </a:lnTo>
                  <a:lnTo>
                    <a:pt x="11915" y="37247"/>
                  </a:lnTo>
                  <a:lnTo>
                    <a:pt x="11991" y="37578"/>
                  </a:lnTo>
                  <a:lnTo>
                    <a:pt x="12322" y="38189"/>
                  </a:lnTo>
                  <a:lnTo>
                    <a:pt x="12831" y="38698"/>
                  </a:lnTo>
                  <a:lnTo>
                    <a:pt x="13468" y="39054"/>
                  </a:lnTo>
                  <a:lnTo>
                    <a:pt x="13824" y="39181"/>
                  </a:lnTo>
                  <a:lnTo>
                    <a:pt x="14206" y="39258"/>
                  </a:lnTo>
                  <a:lnTo>
                    <a:pt x="14970" y="39258"/>
                  </a:lnTo>
                  <a:lnTo>
                    <a:pt x="15683" y="39054"/>
                  </a:lnTo>
                  <a:lnTo>
                    <a:pt x="16294" y="38698"/>
                  </a:lnTo>
                  <a:lnTo>
                    <a:pt x="16574" y="38469"/>
                  </a:lnTo>
                  <a:lnTo>
                    <a:pt x="16752" y="38749"/>
                  </a:lnTo>
                  <a:lnTo>
                    <a:pt x="17236" y="39258"/>
                  </a:lnTo>
                  <a:lnTo>
                    <a:pt x="17872" y="39614"/>
                  </a:lnTo>
                  <a:lnTo>
                    <a:pt x="18585" y="39818"/>
                  </a:lnTo>
                  <a:lnTo>
                    <a:pt x="18992" y="39843"/>
                  </a:lnTo>
                  <a:lnTo>
                    <a:pt x="19069" y="39843"/>
                  </a:lnTo>
                  <a:lnTo>
                    <a:pt x="19451" y="39818"/>
                  </a:lnTo>
                  <a:lnTo>
                    <a:pt x="20164" y="39614"/>
                  </a:lnTo>
                  <a:lnTo>
                    <a:pt x="20800" y="39258"/>
                  </a:lnTo>
                  <a:lnTo>
                    <a:pt x="21284" y="38749"/>
                  </a:lnTo>
                  <a:lnTo>
                    <a:pt x="21462" y="38443"/>
                  </a:lnTo>
                  <a:lnTo>
                    <a:pt x="21742" y="38698"/>
                  </a:lnTo>
                  <a:lnTo>
                    <a:pt x="22353" y="39054"/>
                  </a:lnTo>
                  <a:lnTo>
                    <a:pt x="23066" y="39232"/>
                  </a:lnTo>
                  <a:lnTo>
                    <a:pt x="23804" y="39232"/>
                  </a:lnTo>
                  <a:lnTo>
                    <a:pt x="24186" y="39156"/>
                  </a:lnTo>
                  <a:lnTo>
                    <a:pt x="24568" y="39029"/>
                  </a:lnTo>
                  <a:lnTo>
                    <a:pt x="25204" y="38672"/>
                  </a:lnTo>
                  <a:lnTo>
                    <a:pt x="25688" y="38163"/>
                  </a:lnTo>
                  <a:lnTo>
                    <a:pt x="26019" y="37527"/>
                  </a:lnTo>
                  <a:lnTo>
                    <a:pt x="26121" y="37196"/>
                  </a:lnTo>
                  <a:lnTo>
                    <a:pt x="26452" y="37374"/>
                  </a:lnTo>
                  <a:lnTo>
                    <a:pt x="27139" y="37552"/>
                  </a:lnTo>
                  <a:lnTo>
                    <a:pt x="27878" y="37552"/>
                  </a:lnTo>
                  <a:lnTo>
                    <a:pt x="28616" y="37374"/>
                  </a:lnTo>
                  <a:lnTo>
                    <a:pt x="28947" y="37196"/>
                  </a:lnTo>
                  <a:lnTo>
                    <a:pt x="29278" y="36966"/>
                  </a:lnTo>
                  <a:lnTo>
                    <a:pt x="29762" y="36457"/>
                  </a:lnTo>
                  <a:lnTo>
                    <a:pt x="30093" y="35846"/>
                  </a:lnTo>
                  <a:lnTo>
                    <a:pt x="30245" y="35159"/>
                  </a:lnTo>
                  <a:lnTo>
                    <a:pt x="30220" y="34828"/>
                  </a:lnTo>
                  <a:lnTo>
                    <a:pt x="30576" y="34904"/>
                  </a:lnTo>
                  <a:lnTo>
                    <a:pt x="31315" y="34904"/>
                  </a:lnTo>
                  <a:lnTo>
                    <a:pt x="32027" y="34701"/>
                  </a:lnTo>
                  <a:lnTo>
                    <a:pt x="32664" y="34344"/>
                  </a:lnTo>
                  <a:lnTo>
                    <a:pt x="32944" y="34090"/>
                  </a:lnTo>
                  <a:lnTo>
                    <a:pt x="33198" y="33810"/>
                  </a:lnTo>
                  <a:lnTo>
                    <a:pt x="33529" y="33173"/>
                  </a:lnTo>
                  <a:lnTo>
                    <a:pt x="33657" y="32511"/>
                  </a:lnTo>
                  <a:lnTo>
                    <a:pt x="33606" y="31824"/>
                  </a:lnTo>
                  <a:lnTo>
                    <a:pt x="33504" y="31493"/>
                  </a:lnTo>
                  <a:lnTo>
                    <a:pt x="33860" y="31467"/>
                  </a:lnTo>
                  <a:lnTo>
                    <a:pt x="34573" y="31289"/>
                  </a:lnTo>
                  <a:lnTo>
                    <a:pt x="35184" y="30933"/>
                  </a:lnTo>
                  <a:lnTo>
                    <a:pt x="35719" y="30424"/>
                  </a:lnTo>
                  <a:lnTo>
                    <a:pt x="35897" y="30093"/>
                  </a:lnTo>
                  <a:lnTo>
                    <a:pt x="36075" y="29762"/>
                  </a:lnTo>
                  <a:lnTo>
                    <a:pt x="36203" y="29074"/>
                  </a:lnTo>
                  <a:lnTo>
                    <a:pt x="36152" y="28387"/>
                  </a:lnTo>
                  <a:lnTo>
                    <a:pt x="35897" y="27750"/>
                  </a:lnTo>
                  <a:lnTo>
                    <a:pt x="35693" y="27445"/>
                  </a:lnTo>
                  <a:lnTo>
                    <a:pt x="36024" y="27343"/>
                  </a:lnTo>
                  <a:lnTo>
                    <a:pt x="36661" y="26987"/>
                  </a:lnTo>
                  <a:lnTo>
                    <a:pt x="37170" y="26477"/>
                  </a:lnTo>
                  <a:lnTo>
                    <a:pt x="37501" y="25841"/>
                  </a:lnTo>
                  <a:lnTo>
                    <a:pt x="37603" y="25510"/>
                  </a:lnTo>
                  <a:lnTo>
                    <a:pt x="37654" y="25128"/>
                  </a:lnTo>
                  <a:lnTo>
                    <a:pt x="37603" y="24441"/>
                  </a:lnTo>
                  <a:lnTo>
                    <a:pt x="37348" y="23804"/>
                  </a:lnTo>
                  <a:lnTo>
                    <a:pt x="36915" y="23244"/>
                  </a:lnTo>
                  <a:lnTo>
                    <a:pt x="36635" y="23041"/>
                  </a:lnTo>
                  <a:lnTo>
                    <a:pt x="36941" y="22837"/>
                  </a:lnTo>
                  <a:lnTo>
                    <a:pt x="37399" y="22379"/>
                  </a:lnTo>
                  <a:lnTo>
                    <a:pt x="37756" y="21819"/>
                  </a:lnTo>
                  <a:lnTo>
                    <a:pt x="37934" y="21182"/>
                  </a:lnTo>
                  <a:lnTo>
                    <a:pt x="37959" y="20851"/>
                  </a:lnTo>
                  <a:lnTo>
                    <a:pt x="37934" y="20520"/>
                  </a:lnTo>
                  <a:lnTo>
                    <a:pt x="37781" y="19909"/>
                  </a:lnTo>
                  <a:lnTo>
                    <a:pt x="37476" y="19374"/>
                  </a:lnTo>
                  <a:lnTo>
                    <a:pt x="37043" y="18916"/>
                  </a:lnTo>
                  <a:lnTo>
                    <a:pt x="36788" y="18738"/>
                  </a:lnTo>
                  <a:lnTo>
                    <a:pt x="37043" y="18560"/>
                  </a:lnTo>
                  <a:lnTo>
                    <a:pt x="37476" y="18076"/>
                  </a:lnTo>
                  <a:lnTo>
                    <a:pt x="37781" y="17491"/>
                  </a:lnTo>
                  <a:lnTo>
                    <a:pt x="37934" y="16854"/>
                  </a:lnTo>
                  <a:lnTo>
                    <a:pt x="37908" y="16523"/>
                  </a:lnTo>
                  <a:lnTo>
                    <a:pt x="37883" y="16141"/>
                  </a:lnTo>
                  <a:lnTo>
                    <a:pt x="37628" y="15479"/>
                  </a:lnTo>
                  <a:lnTo>
                    <a:pt x="37196" y="14919"/>
                  </a:lnTo>
                  <a:lnTo>
                    <a:pt x="36635" y="14486"/>
                  </a:lnTo>
                  <a:lnTo>
                    <a:pt x="36304" y="14334"/>
                  </a:lnTo>
                  <a:lnTo>
                    <a:pt x="36534" y="14079"/>
                  </a:lnTo>
                  <a:lnTo>
                    <a:pt x="36890" y="13468"/>
                  </a:lnTo>
                  <a:lnTo>
                    <a:pt x="37043" y="12806"/>
                  </a:lnTo>
                  <a:lnTo>
                    <a:pt x="36992" y="12093"/>
                  </a:lnTo>
                  <a:lnTo>
                    <a:pt x="36890" y="11737"/>
                  </a:lnTo>
                  <a:lnTo>
                    <a:pt x="36737" y="11406"/>
                  </a:lnTo>
                  <a:lnTo>
                    <a:pt x="36304" y="10820"/>
                  </a:lnTo>
                  <a:lnTo>
                    <a:pt x="35719" y="10388"/>
                  </a:lnTo>
                  <a:lnTo>
                    <a:pt x="35057" y="10133"/>
                  </a:lnTo>
                  <a:lnTo>
                    <a:pt x="34701" y="10057"/>
                  </a:lnTo>
                  <a:lnTo>
                    <a:pt x="34853" y="9751"/>
                  </a:lnTo>
                  <a:lnTo>
                    <a:pt x="35006" y="9089"/>
                  </a:lnTo>
                  <a:lnTo>
                    <a:pt x="34955" y="8402"/>
                  </a:lnTo>
                  <a:lnTo>
                    <a:pt x="34701" y="7740"/>
                  </a:lnTo>
                  <a:lnTo>
                    <a:pt x="34497" y="7434"/>
                  </a:lnTo>
                  <a:lnTo>
                    <a:pt x="34268" y="7129"/>
                  </a:lnTo>
                  <a:lnTo>
                    <a:pt x="33682" y="6696"/>
                  </a:lnTo>
                  <a:lnTo>
                    <a:pt x="32995" y="6416"/>
                  </a:lnTo>
                  <a:lnTo>
                    <a:pt x="32282" y="6340"/>
                  </a:lnTo>
                  <a:lnTo>
                    <a:pt x="31900" y="6365"/>
                  </a:lnTo>
                  <a:lnTo>
                    <a:pt x="31976" y="6034"/>
                  </a:lnTo>
                  <a:lnTo>
                    <a:pt x="31926" y="5347"/>
                  </a:lnTo>
                  <a:lnTo>
                    <a:pt x="31696" y="4685"/>
                  </a:lnTo>
                  <a:lnTo>
                    <a:pt x="31264" y="4099"/>
                  </a:lnTo>
                  <a:lnTo>
                    <a:pt x="30958" y="3870"/>
                  </a:lnTo>
                  <a:lnTo>
                    <a:pt x="30653" y="3641"/>
                  </a:lnTo>
                  <a:lnTo>
                    <a:pt x="29965" y="3361"/>
                  </a:lnTo>
                  <a:lnTo>
                    <a:pt x="29227" y="3285"/>
                  </a:lnTo>
                  <a:lnTo>
                    <a:pt x="28514" y="3386"/>
                  </a:lnTo>
                  <a:lnTo>
                    <a:pt x="28158" y="3514"/>
                  </a:lnTo>
                  <a:lnTo>
                    <a:pt x="28132" y="3157"/>
                  </a:lnTo>
                  <a:lnTo>
                    <a:pt x="27878" y="2521"/>
                  </a:lnTo>
                  <a:lnTo>
                    <a:pt x="27470" y="1935"/>
                  </a:lnTo>
                  <a:lnTo>
                    <a:pt x="26885" y="1502"/>
                  </a:lnTo>
                  <a:lnTo>
                    <a:pt x="26528" y="1324"/>
                  </a:lnTo>
                  <a:lnTo>
                    <a:pt x="26172" y="1197"/>
                  </a:lnTo>
                  <a:lnTo>
                    <a:pt x="25434" y="1121"/>
                  </a:lnTo>
                  <a:lnTo>
                    <a:pt x="24695" y="1222"/>
                  </a:lnTo>
                  <a:lnTo>
                    <a:pt x="24033" y="1477"/>
                  </a:lnTo>
                  <a:lnTo>
                    <a:pt x="23728" y="1706"/>
                  </a:lnTo>
                  <a:lnTo>
                    <a:pt x="23601" y="1375"/>
                  </a:lnTo>
                  <a:lnTo>
                    <a:pt x="23168" y="815"/>
                  </a:lnTo>
                  <a:lnTo>
                    <a:pt x="22608" y="382"/>
                  </a:lnTo>
                  <a:lnTo>
                    <a:pt x="21920" y="77"/>
                  </a:lnTo>
                  <a:lnTo>
                    <a:pt x="21538" y="26"/>
                  </a:lnTo>
                  <a:lnTo>
                    <a:pt x="21156" y="0"/>
                  </a:lnTo>
                  <a:lnTo>
                    <a:pt x="20393" y="102"/>
                  </a:lnTo>
                  <a:lnTo>
                    <a:pt x="19731" y="382"/>
                  </a:lnTo>
                  <a:lnTo>
                    <a:pt x="19171" y="815"/>
                  </a:lnTo>
                  <a:lnTo>
                    <a:pt x="18942" y="1095"/>
                  </a:lnTo>
                  <a:lnTo>
                    <a:pt x="18712" y="815"/>
                  </a:lnTo>
                  <a:lnTo>
                    <a:pt x="18152" y="382"/>
                  </a:lnTo>
                  <a:lnTo>
                    <a:pt x="17490" y="102"/>
                  </a:lnTo>
                  <a:lnTo>
                    <a:pt x="16727" y="0"/>
                  </a:lnTo>
                  <a:close/>
                </a:path>
              </a:pathLst>
            </a:custGeom>
            <a:solidFill>
              <a:srgbClr val="14090B"/>
            </a:solidFill>
            <a:ln>
              <a:noFill/>
            </a:ln>
          </p:spPr>
          <p:txBody>
            <a:bodyPr lIns="91425" tIns="91425" rIns="91425" bIns="91425" anchor="ctr" anchorCtr="0">
              <a:noAutofit/>
            </a:bodyPr>
            <a:lstStyle/>
            <a:p>
              <a:pPr lvl="0">
                <a:spcBef>
                  <a:spcPts val="0"/>
                </a:spcBef>
                <a:buNone/>
              </a:pPr>
              <a:endParaRPr/>
            </a:p>
          </p:txBody>
        </p:sp>
        <p:sp>
          <p:nvSpPr>
            <p:cNvPr id="157" name="Shape 157"/>
            <p:cNvSpPr/>
            <p:nvPr/>
          </p:nvSpPr>
          <p:spPr>
            <a:xfrm>
              <a:off x="4277800" y="866600"/>
              <a:ext cx="68125" cy="190975"/>
            </a:xfrm>
            <a:custGeom>
              <a:avLst/>
              <a:gdLst/>
              <a:ahLst/>
              <a:cxnLst/>
              <a:rect l="0" t="0" r="0" b="0"/>
              <a:pathLst>
                <a:path w="2725" h="7639" extrusionOk="0">
                  <a:moveTo>
                    <a:pt x="2724" y="0"/>
                  </a:moveTo>
                  <a:lnTo>
                    <a:pt x="2164" y="51"/>
                  </a:lnTo>
                  <a:lnTo>
                    <a:pt x="1197" y="459"/>
                  </a:lnTo>
                  <a:lnTo>
                    <a:pt x="459" y="1197"/>
                  </a:lnTo>
                  <a:lnTo>
                    <a:pt x="26" y="2190"/>
                  </a:lnTo>
                  <a:lnTo>
                    <a:pt x="0" y="2750"/>
                  </a:lnTo>
                  <a:lnTo>
                    <a:pt x="0" y="4914"/>
                  </a:lnTo>
                  <a:lnTo>
                    <a:pt x="26" y="5474"/>
                  </a:lnTo>
                  <a:lnTo>
                    <a:pt x="459" y="6467"/>
                  </a:lnTo>
                  <a:lnTo>
                    <a:pt x="1197" y="7205"/>
                  </a:lnTo>
                  <a:lnTo>
                    <a:pt x="2164" y="7613"/>
                  </a:lnTo>
                  <a:lnTo>
                    <a:pt x="2724" y="7638"/>
                  </a:lnTo>
                  <a:lnTo>
                    <a:pt x="2724" y="0"/>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5022475" y="866600"/>
              <a:ext cx="68125" cy="190975"/>
            </a:xfrm>
            <a:custGeom>
              <a:avLst/>
              <a:gdLst/>
              <a:ahLst/>
              <a:cxnLst/>
              <a:rect l="0" t="0" r="0" b="0"/>
              <a:pathLst>
                <a:path w="2725" h="7639" extrusionOk="0">
                  <a:moveTo>
                    <a:pt x="0" y="0"/>
                  </a:moveTo>
                  <a:lnTo>
                    <a:pt x="0" y="7638"/>
                  </a:lnTo>
                  <a:lnTo>
                    <a:pt x="560" y="7613"/>
                  </a:lnTo>
                  <a:lnTo>
                    <a:pt x="1528" y="7205"/>
                  </a:lnTo>
                  <a:lnTo>
                    <a:pt x="2266" y="6467"/>
                  </a:lnTo>
                  <a:lnTo>
                    <a:pt x="2699" y="5474"/>
                  </a:lnTo>
                  <a:lnTo>
                    <a:pt x="2724" y="4914"/>
                  </a:lnTo>
                  <a:lnTo>
                    <a:pt x="2724" y="2750"/>
                  </a:lnTo>
                  <a:lnTo>
                    <a:pt x="2699" y="2190"/>
                  </a:lnTo>
                  <a:lnTo>
                    <a:pt x="2266" y="1197"/>
                  </a:lnTo>
                  <a:lnTo>
                    <a:pt x="1528" y="459"/>
                  </a:lnTo>
                  <a:lnTo>
                    <a:pt x="560" y="51"/>
                  </a:lnTo>
                  <a:lnTo>
                    <a:pt x="0" y="0"/>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4579475" y="1254850"/>
              <a:ext cx="210075" cy="264150"/>
            </a:xfrm>
            <a:custGeom>
              <a:avLst/>
              <a:gdLst/>
              <a:ahLst/>
              <a:cxnLst/>
              <a:rect l="0" t="0" r="0" b="0"/>
              <a:pathLst>
                <a:path w="8403" h="10566" extrusionOk="0">
                  <a:moveTo>
                    <a:pt x="1" y="0"/>
                  </a:moveTo>
                  <a:lnTo>
                    <a:pt x="1" y="10566"/>
                  </a:lnTo>
                  <a:lnTo>
                    <a:pt x="8402" y="10566"/>
                  </a:lnTo>
                  <a:lnTo>
                    <a:pt x="8402" y="0"/>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a:off x="4333800" y="439525"/>
              <a:ext cx="700775" cy="875800"/>
            </a:xfrm>
            <a:custGeom>
              <a:avLst/>
              <a:gdLst/>
              <a:ahLst/>
              <a:cxnLst/>
              <a:rect l="0" t="0" r="0" b="0"/>
              <a:pathLst>
                <a:path w="28031" h="35032" extrusionOk="0">
                  <a:moveTo>
                    <a:pt x="14028" y="1"/>
                  </a:moveTo>
                  <a:lnTo>
                    <a:pt x="13290" y="26"/>
                  </a:lnTo>
                  <a:lnTo>
                    <a:pt x="11890" y="153"/>
                  </a:lnTo>
                  <a:lnTo>
                    <a:pt x="10515" y="433"/>
                  </a:lnTo>
                  <a:lnTo>
                    <a:pt x="9191" y="841"/>
                  </a:lnTo>
                  <a:lnTo>
                    <a:pt x="7944" y="1375"/>
                  </a:lnTo>
                  <a:lnTo>
                    <a:pt x="6747" y="2037"/>
                  </a:lnTo>
                  <a:lnTo>
                    <a:pt x="5627" y="2776"/>
                  </a:lnTo>
                  <a:lnTo>
                    <a:pt x="4583" y="3641"/>
                  </a:lnTo>
                  <a:lnTo>
                    <a:pt x="3641" y="4583"/>
                  </a:lnTo>
                  <a:lnTo>
                    <a:pt x="2776" y="5627"/>
                  </a:lnTo>
                  <a:lnTo>
                    <a:pt x="2012" y="6747"/>
                  </a:lnTo>
                  <a:lnTo>
                    <a:pt x="1375" y="7944"/>
                  </a:lnTo>
                  <a:lnTo>
                    <a:pt x="841" y="9191"/>
                  </a:lnTo>
                  <a:lnTo>
                    <a:pt x="433" y="10515"/>
                  </a:lnTo>
                  <a:lnTo>
                    <a:pt x="153" y="11890"/>
                  </a:lnTo>
                  <a:lnTo>
                    <a:pt x="1" y="13316"/>
                  </a:lnTo>
                  <a:lnTo>
                    <a:pt x="1" y="14028"/>
                  </a:lnTo>
                  <a:lnTo>
                    <a:pt x="1" y="21004"/>
                  </a:lnTo>
                  <a:lnTo>
                    <a:pt x="1" y="21717"/>
                  </a:lnTo>
                  <a:lnTo>
                    <a:pt x="153" y="23143"/>
                  </a:lnTo>
                  <a:lnTo>
                    <a:pt x="433" y="24517"/>
                  </a:lnTo>
                  <a:lnTo>
                    <a:pt x="841" y="25841"/>
                  </a:lnTo>
                  <a:lnTo>
                    <a:pt x="1375" y="27089"/>
                  </a:lnTo>
                  <a:lnTo>
                    <a:pt x="2012" y="28285"/>
                  </a:lnTo>
                  <a:lnTo>
                    <a:pt x="2776" y="29405"/>
                  </a:lnTo>
                  <a:lnTo>
                    <a:pt x="3641" y="30449"/>
                  </a:lnTo>
                  <a:lnTo>
                    <a:pt x="4583" y="31391"/>
                  </a:lnTo>
                  <a:lnTo>
                    <a:pt x="5627" y="32257"/>
                  </a:lnTo>
                  <a:lnTo>
                    <a:pt x="6747" y="32995"/>
                  </a:lnTo>
                  <a:lnTo>
                    <a:pt x="7944" y="33657"/>
                  </a:lnTo>
                  <a:lnTo>
                    <a:pt x="9191" y="34192"/>
                  </a:lnTo>
                  <a:lnTo>
                    <a:pt x="10515" y="34599"/>
                  </a:lnTo>
                  <a:lnTo>
                    <a:pt x="11890" y="34879"/>
                  </a:lnTo>
                  <a:lnTo>
                    <a:pt x="13290" y="35006"/>
                  </a:lnTo>
                  <a:lnTo>
                    <a:pt x="14028" y="35032"/>
                  </a:lnTo>
                  <a:lnTo>
                    <a:pt x="14741" y="35006"/>
                  </a:lnTo>
                  <a:lnTo>
                    <a:pt x="16167" y="34879"/>
                  </a:lnTo>
                  <a:lnTo>
                    <a:pt x="17516" y="34599"/>
                  </a:lnTo>
                  <a:lnTo>
                    <a:pt x="18840" y="34192"/>
                  </a:lnTo>
                  <a:lnTo>
                    <a:pt x="20088" y="33657"/>
                  </a:lnTo>
                  <a:lnTo>
                    <a:pt x="21284" y="32995"/>
                  </a:lnTo>
                  <a:lnTo>
                    <a:pt x="22404" y="32257"/>
                  </a:lnTo>
                  <a:lnTo>
                    <a:pt x="23448" y="31391"/>
                  </a:lnTo>
                  <a:lnTo>
                    <a:pt x="24390" y="30449"/>
                  </a:lnTo>
                  <a:lnTo>
                    <a:pt x="25256" y="29405"/>
                  </a:lnTo>
                  <a:lnTo>
                    <a:pt x="26020" y="28285"/>
                  </a:lnTo>
                  <a:lnTo>
                    <a:pt x="26656" y="27089"/>
                  </a:lnTo>
                  <a:lnTo>
                    <a:pt x="27191" y="25841"/>
                  </a:lnTo>
                  <a:lnTo>
                    <a:pt x="27598" y="24517"/>
                  </a:lnTo>
                  <a:lnTo>
                    <a:pt x="27878" y="23143"/>
                  </a:lnTo>
                  <a:lnTo>
                    <a:pt x="28031" y="21717"/>
                  </a:lnTo>
                  <a:lnTo>
                    <a:pt x="28031" y="21004"/>
                  </a:lnTo>
                  <a:lnTo>
                    <a:pt x="28031" y="14028"/>
                  </a:lnTo>
                  <a:lnTo>
                    <a:pt x="28031" y="13316"/>
                  </a:lnTo>
                  <a:lnTo>
                    <a:pt x="27878" y="11890"/>
                  </a:lnTo>
                  <a:lnTo>
                    <a:pt x="27598" y="10515"/>
                  </a:lnTo>
                  <a:lnTo>
                    <a:pt x="27191" y="9191"/>
                  </a:lnTo>
                  <a:lnTo>
                    <a:pt x="26656" y="7944"/>
                  </a:lnTo>
                  <a:lnTo>
                    <a:pt x="26020" y="6747"/>
                  </a:lnTo>
                  <a:lnTo>
                    <a:pt x="25256" y="5627"/>
                  </a:lnTo>
                  <a:lnTo>
                    <a:pt x="24390" y="4583"/>
                  </a:lnTo>
                  <a:lnTo>
                    <a:pt x="23448" y="3641"/>
                  </a:lnTo>
                  <a:lnTo>
                    <a:pt x="22404" y="2776"/>
                  </a:lnTo>
                  <a:lnTo>
                    <a:pt x="21284" y="2037"/>
                  </a:lnTo>
                  <a:lnTo>
                    <a:pt x="20088" y="1375"/>
                  </a:lnTo>
                  <a:lnTo>
                    <a:pt x="18840" y="841"/>
                  </a:lnTo>
                  <a:lnTo>
                    <a:pt x="17516" y="433"/>
                  </a:lnTo>
                  <a:lnTo>
                    <a:pt x="16167" y="153"/>
                  </a:lnTo>
                  <a:lnTo>
                    <a:pt x="14741" y="26"/>
                  </a:lnTo>
                  <a:lnTo>
                    <a:pt x="14028" y="1"/>
                  </a:lnTo>
                  <a:close/>
                </a:path>
              </a:pathLst>
            </a:custGeom>
            <a:solidFill>
              <a:srgbClr val="6B3F2E"/>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4458550" y="933425"/>
              <a:ext cx="91050" cy="90400"/>
            </a:xfrm>
            <a:custGeom>
              <a:avLst/>
              <a:gdLst/>
              <a:ahLst/>
              <a:cxnLst/>
              <a:rect l="0" t="0" r="0" b="0"/>
              <a:pathLst>
                <a:path w="3642" h="3616" extrusionOk="0">
                  <a:moveTo>
                    <a:pt x="1808" y="1"/>
                  </a:moveTo>
                  <a:lnTo>
                    <a:pt x="1452" y="26"/>
                  </a:lnTo>
                  <a:lnTo>
                    <a:pt x="790" y="281"/>
                  </a:lnTo>
                  <a:lnTo>
                    <a:pt x="306" y="790"/>
                  </a:lnTo>
                  <a:lnTo>
                    <a:pt x="26" y="1426"/>
                  </a:lnTo>
                  <a:lnTo>
                    <a:pt x="1" y="1808"/>
                  </a:lnTo>
                  <a:lnTo>
                    <a:pt x="26" y="2165"/>
                  </a:lnTo>
                  <a:lnTo>
                    <a:pt x="306" y="2827"/>
                  </a:lnTo>
                  <a:lnTo>
                    <a:pt x="790" y="3310"/>
                  </a:lnTo>
                  <a:lnTo>
                    <a:pt x="1452" y="3590"/>
                  </a:lnTo>
                  <a:lnTo>
                    <a:pt x="1808" y="3616"/>
                  </a:lnTo>
                  <a:lnTo>
                    <a:pt x="2190" y="3590"/>
                  </a:lnTo>
                  <a:lnTo>
                    <a:pt x="2826" y="3310"/>
                  </a:lnTo>
                  <a:lnTo>
                    <a:pt x="3336" y="2827"/>
                  </a:lnTo>
                  <a:lnTo>
                    <a:pt x="3616" y="2165"/>
                  </a:lnTo>
                  <a:lnTo>
                    <a:pt x="3641" y="1808"/>
                  </a:lnTo>
                  <a:lnTo>
                    <a:pt x="3616" y="1426"/>
                  </a:lnTo>
                  <a:lnTo>
                    <a:pt x="3336" y="790"/>
                  </a:lnTo>
                  <a:lnTo>
                    <a:pt x="2826" y="281"/>
                  </a:lnTo>
                  <a:lnTo>
                    <a:pt x="2190" y="26"/>
                  </a:lnTo>
                  <a:lnTo>
                    <a:pt x="1808" y="1"/>
                  </a:lnTo>
                  <a:close/>
                </a:path>
              </a:pathLst>
            </a:custGeom>
            <a:solidFill>
              <a:srgbClr val="251510"/>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4818800" y="933425"/>
              <a:ext cx="91025" cy="90400"/>
            </a:xfrm>
            <a:custGeom>
              <a:avLst/>
              <a:gdLst/>
              <a:ahLst/>
              <a:cxnLst/>
              <a:rect l="0" t="0" r="0" b="0"/>
              <a:pathLst>
                <a:path w="3641" h="3616" extrusionOk="0">
                  <a:moveTo>
                    <a:pt x="1833" y="1"/>
                  </a:moveTo>
                  <a:lnTo>
                    <a:pt x="1451" y="26"/>
                  </a:lnTo>
                  <a:lnTo>
                    <a:pt x="815" y="281"/>
                  </a:lnTo>
                  <a:lnTo>
                    <a:pt x="306" y="790"/>
                  </a:lnTo>
                  <a:lnTo>
                    <a:pt x="26" y="1426"/>
                  </a:lnTo>
                  <a:lnTo>
                    <a:pt x="0" y="1808"/>
                  </a:lnTo>
                  <a:lnTo>
                    <a:pt x="26" y="2165"/>
                  </a:lnTo>
                  <a:lnTo>
                    <a:pt x="306" y="2827"/>
                  </a:lnTo>
                  <a:lnTo>
                    <a:pt x="815" y="3310"/>
                  </a:lnTo>
                  <a:lnTo>
                    <a:pt x="1451" y="3590"/>
                  </a:lnTo>
                  <a:lnTo>
                    <a:pt x="1833" y="3616"/>
                  </a:lnTo>
                  <a:lnTo>
                    <a:pt x="2190" y="3590"/>
                  </a:lnTo>
                  <a:lnTo>
                    <a:pt x="2852" y="3310"/>
                  </a:lnTo>
                  <a:lnTo>
                    <a:pt x="3335" y="2827"/>
                  </a:lnTo>
                  <a:lnTo>
                    <a:pt x="3615" y="2165"/>
                  </a:lnTo>
                  <a:lnTo>
                    <a:pt x="3641" y="1808"/>
                  </a:lnTo>
                  <a:lnTo>
                    <a:pt x="3615" y="1426"/>
                  </a:lnTo>
                  <a:lnTo>
                    <a:pt x="3335" y="790"/>
                  </a:lnTo>
                  <a:lnTo>
                    <a:pt x="2852" y="281"/>
                  </a:lnTo>
                  <a:lnTo>
                    <a:pt x="2190" y="26"/>
                  </a:lnTo>
                  <a:lnTo>
                    <a:pt x="1833" y="1"/>
                  </a:lnTo>
                  <a:close/>
                </a:path>
              </a:pathLst>
            </a:custGeom>
            <a:solidFill>
              <a:srgbClr val="251510"/>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a:off x="4163225" y="1359225"/>
              <a:ext cx="1041925" cy="210050"/>
            </a:xfrm>
            <a:custGeom>
              <a:avLst/>
              <a:gdLst/>
              <a:ahLst/>
              <a:cxnLst/>
              <a:rect l="0" t="0" r="0" b="0"/>
              <a:pathLst>
                <a:path w="41677" h="8402" extrusionOk="0">
                  <a:moveTo>
                    <a:pt x="16625" y="1"/>
                  </a:moveTo>
                  <a:lnTo>
                    <a:pt x="12297" y="153"/>
                  </a:lnTo>
                  <a:lnTo>
                    <a:pt x="11177" y="179"/>
                  </a:lnTo>
                  <a:lnTo>
                    <a:pt x="9115" y="484"/>
                  </a:lnTo>
                  <a:lnTo>
                    <a:pt x="7307" y="1070"/>
                  </a:lnTo>
                  <a:lnTo>
                    <a:pt x="5678" y="1910"/>
                  </a:lnTo>
                  <a:lnTo>
                    <a:pt x="4227" y="2979"/>
                  </a:lnTo>
                  <a:lnTo>
                    <a:pt x="2903" y="4303"/>
                  </a:lnTo>
                  <a:lnTo>
                    <a:pt x="1681" y="5805"/>
                  </a:lnTo>
                  <a:lnTo>
                    <a:pt x="535" y="7485"/>
                  </a:lnTo>
                  <a:lnTo>
                    <a:pt x="1" y="8402"/>
                  </a:lnTo>
                  <a:lnTo>
                    <a:pt x="41677" y="8402"/>
                  </a:lnTo>
                  <a:lnTo>
                    <a:pt x="41142" y="7485"/>
                  </a:lnTo>
                  <a:lnTo>
                    <a:pt x="39996" y="5805"/>
                  </a:lnTo>
                  <a:lnTo>
                    <a:pt x="38774" y="4303"/>
                  </a:lnTo>
                  <a:lnTo>
                    <a:pt x="37451" y="2979"/>
                  </a:lnTo>
                  <a:lnTo>
                    <a:pt x="35999" y="1910"/>
                  </a:lnTo>
                  <a:lnTo>
                    <a:pt x="34370" y="1070"/>
                  </a:lnTo>
                  <a:lnTo>
                    <a:pt x="32563" y="484"/>
                  </a:lnTo>
                  <a:lnTo>
                    <a:pt x="30500" y="179"/>
                  </a:lnTo>
                  <a:lnTo>
                    <a:pt x="29380" y="153"/>
                  </a:lnTo>
                  <a:lnTo>
                    <a:pt x="25052" y="1"/>
                  </a:lnTo>
                  <a:lnTo>
                    <a:pt x="25027" y="433"/>
                  </a:lnTo>
                  <a:lnTo>
                    <a:pt x="24874" y="1248"/>
                  </a:lnTo>
                  <a:lnTo>
                    <a:pt x="24543" y="2012"/>
                  </a:lnTo>
                  <a:lnTo>
                    <a:pt x="24085" y="2674"/>
                  </a:lnTo>
                  <a:lnTo>
                    <a:pt x="23525" y="3259"/>
                  </a:lnTo>
                  <a:lnTo>
                    <a:pt x="22863" y="3692"/>
                  </a:lnTo>
                  <a:lnTo>
                    <a:pt x="22099" y="4023"/>
                  </a:lnTo>
                  <a:lnTo>
                    <a:pt x="21284" y="4201"/>
                  </a:lnTo>
                  <a:lnTo>
                    <a:pt x="20419" y="4201"/>
                  </a:lnTo>
                  <a:lnTo>
                    <a:pt x="19579" y="4023"/>
                  </a:lnTo>
                  <a:lnTo>
                    <a:pt x="18840" y="3692"/>
                  </a:lnTo>
                  <a:lnTo>
                    <a:pt x="18153" y="3259"/>
                  </a:lnTo>
                  <a:lnTo>
                    <a:pt x="17593" y="2674"/>
                  </a:lnTo>
                  <a:lnTo>
                    <a:pt x="17134" y="2012"/>
                  </a:lnTo>
                  <a:lnTo>
                    <a:pt x="16803" y="1248"/>
                  </a:lnTo>
                  <a:lnTo>
                    <a:pt x="16651" y="433"/>
                  </a:lnTo>
                  <a:lnTo>
                    <a:pt x="16625" y="1"/>
                  </a:lnTo>
                  <a:close/>
                </a:path>
              </a:pathLst>
            </a:custGeom>
            <a:solidFill>
              <a:srgbClr val="4679C5"/>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4540025" y="1359225"/>
              <a:ext cx="288350" cy="148950"/>
            </a:xfrm>
            <a:custGeom>
              <a:avLst/>
              <a:gdLst/>
              <a:ahLst/>
              <a:cxnLst/>
              <a:rect l="0" t="0" r="0" b="0"/>
              <a:pathLst>
                <a:path w="11534" h="5958" extrusionOk="0">
                  <a:moveTo>
                    <a:pt x="1553" y="1"/>
                  </a:moveTo>
                  <a:lnTo>
                    <a:pt x="0" y="51"/>
                  </a:lnTo>
                  <a:lnTo>
                    <a:pt x="0" y="128"/>
                  </a:lnTo>
                  <a:lnTo>
                    <a:pt x="0" y="179"/>
                  </a:lnTo>
                  <a:lnTo>
                    <a:pt x="0" y="790"/>
                  </a:lnTo>
                  <a:lnTo>
                    <a:pt x="255" y="1910"/>
                  </a:lnTo>
                  <a:lnTo>
                    <a:pt x="688" y="2954"/>
                  </a:lnTo>
                  <a:lnTo>
                    <a:pt x="1299" y="3870"/>
                  </a:lnTo>
                  <a:lnTo>
                    <a:pt x="2088" y="4659"/>
                  </a:lnTo>
                  <a:lnTo>
                    <a:pt x="3004" y="5270"/>
                  </a:lnTo>
                  <a:lnTo>
                    <a:pt x="4048" y="5703"/>
                  </a:lnTo>
                  <a:lnTo>
                    <a:pt x="5168" y="5958"/>
                  </a:lnTo>
                  <a:lnTo>
                    <a:pt x="6365" y="5958"/>
                  </a:lnTo>
                  <a:lnTo>
                    <a:pt x="7485" y="5703"/>
                  </a:lnTo>
                  <a:lnTo>
                    <a:pt x="8529" y="5270"/>
                  </a:lnTo>
                  <a:lnTo>
                    <a:pt x="9446" y="4659"/>
                  </a:lnTo>
                  <a:lnTo>
                    <a:pt x="10235" y="3870"/>
                  </a:lnTo>
                  <a:lnTo>
                    <a:pt x="10846" y="2954"/>
                  </a:lnTo>
                  <a:lnTo>
                    <a:pt x="11304" y="1910"/>
                  </a:lnTo>
                  <a:lnTo>
                    <a:pt x="11533" y="790"/>
                  </a:lnTo>
                  <a:lnTo>
                    <a:pt x="11533" y="179"/>
                  </a:lnTo>
                  <a:lnTo>
                    <a:pt x="11533" y="128"/>
                  </a:lnTo>
                  <a:lnTo>
                    <a:pt x="11533" y="51"/>
                  </a:lnTo>
                  <a:lnTo>
                    <a:pt x="9980" y="1"/>
                  </a:lnTo>
                  <a:lnTo>
                    <a:pt x="9955" y="433"/>
                  </a:lnTo>
                  <a:lnTo>
                    <a:pt x="9802" y="1248"/>
                  </a:lnTo>
                  <a:lnTo>
                    <a:pt x="9471" y="2012"/>
                  </a:lnTo>
                  <a:lnTo>
                    <a:pt x="9013" y="2674"/>
                  </a:lnTo>
                  <a:lnTo>
                    <a:pt x="8453" y="3259"/>
                  </a:lnTo>
                  <a:lnTo>
                    <a:pt x="7791" y="3692"/>
                  </a:lnTo>
                  <a:lnTo>
                    <a:pt x="7027" y="4023"/>
                  </a:lnTo>
                  <a:lnTo>
                    <a:pt x="6212" y="4201"/>
                  </a:lnTo>
                  <a:lnTo>
                    <a:pt x="5347" y="4201"/>
                  </a:lnTo>
                  <a:lnTo>
                    <a:pt x="4507" y="4023"/>
                  </a:lnTo>
                  <a:lnTo>
                    <a:pt x="3768" y="3692"/>
                  </a:lnTo>
                  <a:lnTo>
                    <a:pt x="3081" y="3259"/>
                  </a:lnTo>
                  <a:lnTo>
                    <a:pt x="2521" y="2674"/>
                  </a:lnTo>
                  <a:lnTo>
                    <a:pt x="2062" y="2012"/>
                  </a:lnTo>
                  <a:lnTo>
                    <a:pt x="1731" y="1248"/>
                  </a:lnTo>
                  <a:lnTo>
                    <a:pt x="1579" y="433"/>
                  </a:lnTo>
                  <a:lnTo>
                    <a:pt x="1553" y="1"/>
                  </a:lnTo>
                  <a:close/>
                </a:path>
              </a:pathLst>
            </a:custGeom>
            <a:solidFill>
              <a:srgbClr val="6CAEE3"/>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a:off x="4632300" y="974800"/>
              <a:ext cx="99950" cy="119675"/>
            </a:xfrm>
            <a:custGeom>
              <a:avLst/>
              <a:gdLst/>
              <a:ahLst/>
              <a:cxnLst/>
              <a:rect l="0" t="0" r="0" b="0"/>
              <a:pathLst>
                <a:path w="3998" h="4787" extrusionOk="0">
                  <a:moveTo>
                    <a:pt x="1885" y="0"/>
                  </a:moveTo>
                  <a:lnTo>
                    <a:pt x="1656" y="306"/>
                  </a:lnTo>
                  <a:lnTo>
                    <a:pt x="1579" y="586"/>
                  </a:lnTo>
                  <a:lnTo>
                    <a:pt x="26" y="4252"/>
                  </a:lnTo>
                  <a:lnTo>
                    <a:pt x="1" y="4303"/>
                  </a:lnTo>
                  <a:lnTo>
                    <a:pt x="1" y="4354"/>
                  </a:lnTo>
                  <a:lnTo>
                    <a:pt x="485" y="4558"/>
                  </a:lnTo>
                  <a:lnTo>
                    <a:pt x="1503" y="4787"/>
                  </a:lnTo>
                  <a:lnTo>
                    <a:pt x="2521" y="4787"/>
                  </a:lnTo>
                  <a:lnTo>
                    <a:pt x="3514" y="4558"/>
                  </a:lnTo>
                  <a:lnTo>
                    <a:pt x="3998" y="4354"/>
                  </a:lnTo>
                  <a:lnTo>
                    <a:pt x="3998" y="4303"/>
                  </a:lnTo>
                  <a:lnTo>
                    <a:pt x="3998" y="4252"/>
                  </a:lnTo>
                  <a:lnTo>
                    <a:pt x="2445" y="586"/>
                  </a:lnTo>
                  <a:lnTo>
                    <a:pt x="2343" y="306"/>
                  </a:lnTo>
                  <a:lnTo>
                    <a:pt x="2114" y="0"/>
                  </a:lnTo>
                  <a:close/>
                </a:path>
              </a:pathLst>
            </a:custGeom>
            <a:solidFill>
              <a:srgbClr val="825542"/>
            </a:solidFill>
            <a:ln>
              <a:noFill/>
            </a:ln>
          </p:spPr>
          <p:txBody>
            <a:bodyPr lIns="91425" tIns="91425" rIns="91425" bIns="91425" anchor="ctr" anchorCtr="0">
              <a:noAutofit/>
            </a:bodyPr>
            <a:lstStyle/>
            <a:p>
              <a:pPr lvl="0">
                <a:spcBef>
                  <a:spcPts val="0"/>
                </a:spcBef>
                <a:buNone/>
              </a:pPr>
              <a:endParaRPr/>
            </a:p>
          </p:txBody>
        </p:sp>
        <p:sp>
          <p:nvSpPr>
            <p:cNvPr id="166" name="Shape 166"/>
            <p:cNvSpPr/>
            <p:nvPr/>
          </p:nvSpPr>
          <p:spPr>
            <a:xfrm>
              <a:off x="4632300" y="1083625"/>
              <a:ext cx="99950" cy="37575"/>
            </a:xfrm>
            <a:custGeom>
              <a:avLst/>
              <a:gdLst/>
              <a:ahLst/>
              <a:cxnLst/>
              <a:rect l="0" t="0" r="0" b="0"/>
              <a:pathLst>
                <a:path w="3998" h="1503" extrusionOk="0">
                  <a:moveTo>
                    <a:pt x="1" y="1"/>
                  </a:moveTo>
                  <a:lnTo>
                    <a:pt x="1" y="306"/>
                  </a:lnTo>
                  <a:lnTo>
                    <a:pt x="357" y="841"/>
                  </a:lnTo>
                  <a:lnTo>
                    <a:pt x="917" y="1248"/>
                  </a:lnTo>
                  <a:lnTo>
                    <a:pt x="1579" y="1477"/>
                  </a:lnTo>
                  <a:lnTo>
                    <a:pt x="1834" y="1503"/>
                  </a:lnTo>
                  <a:lnTo>
                    <a:pt x="2165" y="1503"/>
                  </a:lnTo>
                  <a:lnTo>
                    <a:pt x="2445" y="1477"/>
                  </a:lnTo>
                  <a:lnTo>
                    <a:pt x="3081" y="1248"/>
                  </a:lnTo>
                  <a:lnTo>
                    <a:pt x="3667" y="841"/>
                  </a:lnTo>
                  <a:lnTo>
                    <a:pt x="3998" y="306"/>
                  </a:lnTo>
                  <a:lnTo>
                    <a:pt x="3998" y="1"/>
                  </a:lnTo>
                  <a:lnTo>
                    <a:pt x="3514" y="205"/>
                  </a:lnTo>
                  <a:lnTo>
                    <a:pt x="2521" y="434"/>
                  </a:lnTo>
                  <a:lnTo>
                    <a:pt x="1503" y="434"/>
                  </a:lnTo>
                  <a:lnTo>
                    <a:pt x="485" y="205"/>
                  </a:lnTo>
                  <a:lnTo>
                    <a:pt x="1" y="1"/>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167" name="Shape 167"/>
            <p:cNvSpPr/>
            <p:nvPr/>
          </p:nvSpPr>
          <p:spPr>
            <a:xfrm>
              <a:off x="4477650" y="949350"/>
              <a:ext cx="26125" cy="26100"/>
            </a:xfrm>
            <a:custGeom>
              <a:avLst/>
              <a:gdLst/>
              <a:ahLst/>
              <a:cxnLst/>
              <a:rect l="0" t="0" r="0" b="0"/>
              <a:pathLst>
                <a:path w="1045" h="1044" extrusionOk="0">
                  <a:moveTo>
                    <a:pt x="510" y="0"/>
                  </a:moveTo>
                  <a:lnTo>
                    <a:pt x="306" y="26"/>
                  </a:lnTo>
                  <a:lnTo>
                    <a:pt x="26" y="306"/>
                  </a:lnTo>
                  <a:lnTo>
                    <a:pt x="0" y="509"/>
                  </a:lnTo>
                  <a:lnTo>
                    <a:pt x="26" y="738"/>
                  </a:lnTo>
                  <a:lnTo>
                    <a:pt x="306" y="1018"/>
                  </a:lnTo>
                  <a:lnTo>
                    <a:pt x="510" y="1044"/>
                  </a:lnTo>
                  <a:lnTo>
                    <a:pt x="739" y="1018"/>
                  </a:lnTo>
                  <a:lnTo>
                    <a:pt x="1019" y="738"/>
                  </a:lnTo>
                  <a:lnTo>
                    <a:pt x="1044" y="509"/>
                  </a:lnTo>
                  <a:lnTo>
                    <a:pt x="1019" y="306"/>
                  </a:lnTo>
                  <a:lnTo>
                    <a:pt x="739" y="26"/>
                  </a:lnTo>
                  <a:lnTo>
                    <a:pt x="51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8" name="Shape 168"/>
            <p:cNvSpPr/>
            <p:nvPr/>
          </p:nvSpPr>
          <p:spPr>
            <a:xfrm>
              <a:off x="4837900" y="949350"/>
              <a:ext cx="26750" cy="26100"/>
            </a:xfrm>
            <a:custGeom>
              <a:avLst/>
              <a:gdLst/>
              <a:ahLst/>
              <a:cxnLst/>
              <a:rect l="0" t="0" r="0" b="0"/>
              <a:pathLst>
                <a:path w="1070" h="1044" extrusionOk="0">
                  <a:moveTo>
                    <a:pt x="535" y="0"/>
                  </a:moveTo>
                  <a:lnTo>
                    <a:pt x="331" y="26"/>
                  </a:lnTo>
                  <a:lnTo>
                    <a:pt x="25" y="306"/>
                  </a:lnTo>
                  <a:lnTo>
                    <a:pt x="0" y="509"/>
                  </a:lnTo>
                  <a:lnTo>
                    <a:pt x="25" y="738"/>
                  </a:lnTo>
                  <a:lnTo>
                    <a:pt x="331" y="1018"/>
                  </a:lnTo>
                  <a:lnTo>
                    <a:pt x="535" y="1044"/>
                  </a:lnTo>
                  <a:lnTo>
                    <a:pt x="738" y="1018"/>
                  </a:lnTo>
                  <a:lnTo>
                    <a:pt x="1044" y="738"/>
                  </a:lnTo>
                  <a:lnTo>
                    <a:pt x="1069" y="509"/>
                  </a:lnTo>
                  <a:lnTo>
                    <a:pt x="1044" y="306"/>
                  </a:lnTo>
                  <a:lnTo>
                    <a:pt x="738" y="26"/>
                  </a:lnTo>
                  <a:lnTo>
                    <a:pt x="53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9" name="Shape 169"/>
            <p:cNvSpPr/>
            <p:nvPr/>
          </p:nvSpPr>
          <p:spPr>
            <a:xfrm>
              <a:off x="4431175" y="1037175"/>
              <a:ext cx="145775" cy="68750"/>
            </a:xfrm>
            <a:custGeom>
              <a:avLst/>
              <a:gdLst/>
              <a:ahLst/>
              <a:cxnLst/>
              <a:rect l="0" t="0" r="0" b="0"/>
              <a:pathLst>
                <a:path w="5831" h="2750" extrusionOk="0">
                  <a:moveTo>
                    <a:pt x="1350" y="0"/>
                  </a:moveTo>
                  <a:lnTo>
                    <a:pt x="1096" y="26"/>
                  </a:lnTo>
                  <a:lnTo>
                    <a:pt x="586" y="229"/>
                  </a:lnTo>
                  <a:lnTo>
                    <a:pt x="230" y="611"/>
                  </a:lnTo>
                  <a:lnTo>
                    <a:pt x="1" y="1095"/>
                  </a:lnTo>
                  <a:lnTo>
                    <a:pt x="1" y="1375"/>
                  </a:lnTo>
                  <a:lnTo>
                    <a:pt x="1" y="1655"/>
                  </a:lnTo>
                  <a:lnTo>
                    <a:pt x="230" y="2164"/>
                  </a:lnTo>
                  <a:lnTo>
                    <a:pt x="586" y="2521"/>
                  </a:lnTo>
                  <a:lnTo>
                    <a:pt x="1096" y="2750"/>
                  </a:lnTo>
                  <a:lnTo>
                    <a:pt x="4736" y="2750"/>
                  </a:lnTo>
                  <a:lnTo>
                    <a:pt x="5220" y="2521"/>
                  </a:lnTo>
                  <a:lnTo>
                    <a:pt x="5602" y="2164"/>
                  </a:lnTo>
                  <a:lnTo>
                    <a:pt x="5805" y="1655"/>
                  </a:lnTo>
                  <a:lnTo>
                    <a:pt x="5831" y="1375"/>
                  </a:lnTo>
                  <a:lnTo>
                    <a:pt x="5805" y="1095"/>
                  </a:lnTo>
                  <a:lnTo>
                    <a:pt x="5602" y="611"/>
                  </a:lnTo>
                  <a:lnTo>
                    <a:pt x="5220" y="229"/>
                  </a:lnTo>
                  <a:lnTo>
                    <a:pt x="4736" y="26"/>
                  </a:lnTo>
                  <a:lnTo>
                    <a:pt x="4456" y="0"/>
                  </a:lnTo>
                  <a:close/>
                </a:path>
              </a:pathLst>
            </a:custGeom>
            <a:solidFill>
              <a:srgbClr val="6E2435"/>
            </a:solidFill>
            <a:ln>
              <a:noFill/>
            </a:ln>
          </p:spPr>
          <p:txBody>
            <a:bodyPr lIns="91425" tIns="91425" rIns="91425" bIns="91425" anchor="ctr" anchorCtr="0">
              <a:noAutofit/>
            </a:bodyPr>
            <a:lstStyle/>
            <a:p>
              <a:pPr lvl="0">
                <a:spcBef>
                  <a:spcPts val="0"/>
                </a:spcBef>
                <a:buNone/>
              </a:pPr>
              <a:endParaRPr/>
            </a:p>
          </p:txBody>
        </p:sp>
        <p:sp>
          <p:nvSpPr>
            <p:cNvPr id="170" name="Shape 170"/>
            <p:cNvSpPr/>
            <p:nvPr/>
          </p:nvSpPr>
          <p:spPr>
            <a:xfrm>
              <a:off x="4791425" y="1037175"/>
              <a:ext cx="146425" cy="68750"/>
            </a:xfrm>
            <a:custGeom>
              <a:avLst/>
              <a:gdLst/>
              <a:ahLst/>
              <a:cxnLst/>
              <a:rect l="0" t="0" r="0" b="0"/>
              <a:pathLst>
                <a:path w="5857" h="2750" extrusionOk="0">
                  <a:moveTo>
                    <a:pt x="1375" y="0"/>
                  </a:moveTo>
                  <a:lnTo>
                    <a:pt x="1095" y="26"/>
                  </a:lnTo>
                  <a:lnTo>
                    <a:pt x="612" y="229"/>
                  </a:lnTo>
                  <a:lnTo>
                    <a:pt x="230" y="611"/>
                  </a:lnTo>
                  <a:lnTo>
                    <a:pt x="26" y="1095"/>
                  </a:lnTo>
                  <a:lnTo>
                    <a:pt x="1" y="1375"/>
                  </a:lnTo>
                  <a:lnTo>
                    <a:pt x="26" y="1655"/>
                  </a:lnTo>
                  <a:lnTo>
                    <a:pt x="230" y="2164"/>
                  </a:lnTo>
                  <a:lnTo>
                    <a:pt x="612" y="2521"/>
                  </a:lnTo>
                  <a:lnTo>
                    <a:pt x="1095" y="2750"/>
                  </a:lnTo>
                  <a:lnTo>
                    <a:pt x="4761" y="2750"/>
                  </a:lnTo>
                  <a:lnTo>
                    <a:pt x="5245" y="2521"/>
                  </a:lnTo>
                  <a:lnTo>
                    <a:pt x="5627" y="2164"/>
                  </a:lnTo>
                  <a:lnTo>
                    <a:pt x="5831" y="1655"/>
                  </a:lnTo>
                  <a:lnTo>
                    <a:pt x="5856" y="1375"/>
                  </a:lnTo>
                  <a:lnTo>
                    <a:pt x="5831" y="1095"/>
                  </a:lnTo>
                  <a:lnTo>
                    <a:pt x="5627" y="611"/>
                  </a:lnTo>
                  <a:lnTo>
                    <a:pt x="5245" y="229"/>
                  </a:lnTo>
                  <a:lnTo>
                    <a:pt x="4761" y="26"/>
                  </a:lnTo>
                  <a:lnTo>
                    <a:pt x="4481" y="0"/>
                  </a:lnTo>
                  <a:close/>
                </a:path>
              </a:pathLst>
            </a:custGeom>
            <a:solidFill>
              <a:srgbClr val="6E2435"/>
            </a:solidFill>
            <a:ln>
              <a:noFill/>
            </a:ln>
          </p:spPr>
          <p:txBody>
            <a:bodyPr lIns="91425" tIns="91425" rIns="91425" bIns="91425" anchor="ctr" anchorCtr="0">
              <a:noAutofit/>
            </a:bodyPr>
            <a:lstStyle/>
            <a:p>
              <a:pPr lvl="0">
                <a:spcBef>
                  <a:spcPts val="0"/>
                </a:spcBef>
                <a:buNone/>
              </a:pPr>
              <a:endParaRPr/>
            </a:p>
          </p:txBody>
        </p:sp>
        <p:sp>
          <p:nvSpPr>
            <p:cNvPr id="171" name="Shape 171"/>
            <p:cNvSpPr/>
            <p:nvPr/>
          </p:nvSpPr>
          <p:spPr>
            <a:xfrm>
              <a:off x="4448375" y="857050"/>
              <a:ext cx="110775" cy="21675"/>
            </a:xfrm>
            <a:custGeom>
              <a:avLst/>
              <a:gdLst/>
              <a:ahLst/>
              <a:cxnLst/>
              <a:rect l="0" t="0" r="0" b="0"/>
              <a:pathLst>
                <a:path w="4431" h="867" fill="none" extrusionOk="0">
                  <a:moveTo>
                    <a:pt x="4430" y="866"/>
                  </a:moveTo>
                  <a:lnTo>
                    <a:pt x="4201" y="662"/>
                  </a:lnTo>
                  <a:lnTo>
                    <a:pt x="3666" y="306"/>
                  </a:lnTo>
                  <a:lnTo>
                    <a:pt x="2826" y="1"/>
                  </a:lnTo>
                  <a:lnTo>
                    <a:pt x="1630" y="1"/>
                  </a:lnTo>
                  <a:lnTo>
                    <a:pt x="764" y="306"/>
                  </a:lnTo>
                  <a:lnTo>
                    <a:pt x="255" y="662"/>
                  </a:lnTo>
                  <a:lnTo>
                    <a:pt x="0" y="866"/>
                  </a:lnTo>
                </a:path>
              </a:pathLst>
            </a:custGeom>
            <a:noFill/>
            <a:ln w="38100" cap="rnd" cmpd="sng">
              <a:solidFill>
                <a:srgbClr val="14090B"/>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2" name="Shape 172"/>
            <p:cNvSpPr/>
            <p:nvPr/>
          </p:nvSpPr>
          <p:spPr>
            <a:xfrm>
              <a:off x="4809250" y="857050"/>
              <a:ext cx="110775" cy="21675"/>
            </a:xfrm>
            <a:custGeom>
              <a:avLst/>
              <a:gdLst/>
              <a:ahLst/>
              <a:cxnLst/>
              <a:rect l="0" t="0" r="0" b="0"/>
              <a:pathLst>
                <a:path w="4431" h="867" fill="none" extrusionOk="0">
                  <a:moveTo>
                    <a:pt x="4430" y="866"/>
                  </a:moveTo>
                  <a:lnTo>
                    <a:pt x="4176" y="662"/>
                  </a:lnTo>
                  <a:lnTo>
                    <a:pt x="3666" y="306"/>
                  </a:lnTo>
                  <a:lnTo>
                    <a:pt x="2801" y="1"/>
                  </a:lnTo>
                  <a:lnTo>
                    <a:pt x="1604" y="1"/>
                  </a:lnTo>
                  <a:lnTo>
                    <a:pt x="764" y="306"/>
                  </a:lnTo>
                  <a:lnTo>
                    <a:pt x="230" y="662"/>
                  </a:lnTo>
                  <a:lnTo>
                    <a:pt x="0" y="866"/>
                  </a:lnTo>
                </a:path>
              </a:pathLst>
            </a:custGeom>
            <a:noFill/>
            <a:ln w="38100" cap="rnd" cmpd="sng">
              <a:solidFill>
                <a:srgbClr val="14090B"/>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 name="Shape 173"/>
            <p:cNvSpPr/>
            <p:nvPr/>
          </p:nvSpPr>
          <p:spPr>
            <a:xfrm>
              <a:off x="4622125" y="1161925"/>
              <a:ext cx="124125" cy="35650"/>
            </a:xfrm>
            <a:custGeom>
              <a:avLst/>
              <a:gdLst/>
              <a:ahLst/>
              <a:cxnLst/>
              <a:rect l="0" t="0" r="0" b="0"/>
              <a:pathLst>
                <a:path w="4965" h="1426" fill="none" extrusionOk="0">
                  <a:moveTo>
                    <a:pt x="0" y="0"/>
                  </a:moveTo>
                  <a:lnTo>
                    <a:pt x="153" y="306"/>
                  </a:lnTo>
                  <a:lnTo>
                    <a:pt x="637" y="815"/>
                  </a:lnTo>
                  <a:lnTo>
                    <a:pt x="1273" y="1197"/>
                  </a:lnTo>
                  <a:lnTo>
                    <a:pt x="2063" y="1426"/>
                  </a:lnTo>
                  <a:lnTo>
                    <a:pt x="2495" y="1426"/>
                  </a:lnTo>
                  <a:lnTo>
                    <a:pt x="2903" y="1426"/>
                  </a:lnTo>
                  <a:lnTo>
                    <a:pt x="3692" y="1222"/>
                  </a:lnTo>
                  <a:lnTo>
                    <a:pt x="4328" y="840"/>
                  </a:lnTo>
                  <a:lnTo>
                    <a:pt x="4812" y="331"/>
                  </a:lnTo>
                  <a:lnTo>
                    <a:pt x="4965" y="26"/>
                  </a:lnTo>
                </a:path>
              </a:pathLst>
            </a:custGeom>
            <a:noFill/>
            <a:ln w="38100" cap="rnd" cmpd="sng">
              <a:solidFill>
                <a:srgbClr val="5A1016"/>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p:nvPr/>
          </p:nvSpPr>
          <p:spPr>
            <a:xfrm>
              <a:off x="4258075" y="405800"/>
              <a:ext cx="852250" cy="528300"/>
            </a:xfrm>
            <a:custGeom>
              <a:avLst/>
              <a:gdLst/>
              <a:ahLst/>
              <a:cxnLst/>
              <a:rect l="0" t="0" r="0" b="0"/>
              <a:pathLst>
                <a:path w="34090" h="21132" extrusionOk="0">
                  <a:moveTo>
                    <a:pt x="17185" y="0"/>
                  </a:moveTo>
                  <a:lnTo>
                    <a:pt x="16370" y="51"/>
                  </a:lnTo>
                  <a:lnTo>
                    <a:pt x="14741" y="153"/>
                  </a:lnTo>
                  <a:lnTo>
                    <a:pt x="11864" y="739"/>
                  </a:lnTo>
                  <a:lnTo>
                    <a:pt x="9369" y="1681"/>
                  </a:lnTo>
                  <a:lnTo>
                    <a:pt x="7256" y="2928"/>
                  </a:lnTo>
                  <a:lnTo>
                    <a:pt x="5499" y="4430"/>
                  </a:lnTo>
                  <a:lnTo>
                    <a:pt x="4023" y="6110"/>
                  </a:lnTo>
                  <a:lnTo>
                    <a:pt x="2851" y="7943"/>
                  </a:lnTo>
                  <a:lnTo>
                    <a:pt x="1935" y="9827"/>
                  </a:lnTo>
                  <a:lnTo>
                    <a:pt x="1222" y="11762"/>
                  </a:lnTo>
                  <a:lnTo>
                    <a:pt x="738" y="13621"/>
                  </a:lnTo>
                  <a:lnTo>
                    <a:pt x="255" y="16268"/>
                  </a:lnTo>
                  <a:lnTo>
                    <a:pt x="0" y="20291"/>
                  </a:lnTo>
                  <a:lnTo>
                    <a:pt x="51" y="20902"/>
                  </a:lnTo>
                  <a:lnTo>
                    <a:pt x="407" y="20978"/>
                  </a:lnTo>
                  <a:lnTo>
                    <a:pt x="1171" y="20978"/>
                  </a:lnTo>
                  <a:lnTo>
                    <a:pt x="1909" y="20826"/>
                  </a:lnTo>
                  <a:lnTo>
                    <a:pt x="2622" y="20520"/>
                  </a:lnTo>
                  <a:lnTo>
                    <a:pt x="3259" y="20087"/>
                  </a:lnTo>
                  <a:lnTo>
                    <a:pt x="3768" y="19502"/>
                  </a:lnTo>
                  <a:lnTo>
                    <a:pt x="4175" y="18814"/>
                  </a:lnTo>
                  <a:lnTo>
                    <a:pt x="4379" y="18000"/>
                  </a:lnTo>
                  <a:lnTo>
                    <a:pt x="4379" y="17541"/>
                  </a:lnTo>
                  <a:lnTo>
                    <a:pt x="4812" y="17363"/>
                  </a:lnTo>
                  <a:lnTo>
                    <a:pt x="5499" y="16727"/>
                  </a:lnTo>
                  <a:lnTo>
                    <a:pt x="5703" y="16294"/>
                  </a:lnTo>
                  <a:lnTo>
                    <a:pt x="5830" y="15810"/>
                  </a:lnTo>
                  <a:lnTo>
                    <a:pt x="5728" y="14868"/>
                  </a:lnTo>
                  <a:lnTo>
                    <a:pt x="5525" y="14461"/>
                  </a:lnTo>
                  <a:lnTo>
                    <a:pt x="5983" y="14435"/>
                  </a:lnTo>
                  <a:lnTo>
                    <a:pt x="6848" y="14028"/>
                  </a:lnTo>
                  <a:lnTo>
                    <a:pt x="7205" y="13672"/>
                  </a:lnTo>
                  <a:lnTo>
                    <a:pt x="7485" y="13264"/>
                  </a:lnTo>
                  <a:lnTo>
                    <a:pt x="7689" y="12297"/>
                  </a:lnTo>
                  <a:lnTo>
                    <a:pt x="7612" y="11839"/>
                  </a:lnTo>
                  <a:lnTo>
                    <a:pt x="8070" y="11940"/>
                  </a:lnTo>
                  <a:lnTo>
                    <a:pt x="9038" y="11813"/>
                  </a:lnTo>
                  <a:lnTo>
                    <a:pt x="9496" y="11559"/>
                  </a:lnTo>
                  <a:lnTo>
                    <a:pt x="9700" y="11406"/>
                  </a:lnTo>
                  <a:lnTo>
                    <a:pt x="10031" y="11024"/>
                  </a:lnTo>
                  <a:lnTo>
                    <a:pt x="10362" y="10362"/>
                  </a:lnTo>
                  <a:lnTo>
                    <a:pt x="10413" y="9878"/>
                  </a:lnTo>
                  <a:lnTo>
                    <a:pt x="10820" y="10133"/>
                  </a:lnTo>
                  <a:lnTo>
                    <a:pt x="11558" y="10235"/>
                  </a:lnTo>
                  <a:lnTo>
                    <a:pt x="12068" y="10184"/>
                  </a:lnTo>
                  <a:lnTo>
                    <a:pt x="12322" y="10107"/>
                  </a:lnTo>
                  <a:lnTo>
                    <a:pt x="12551" y="10006"/>
                  </a:lnTo>
                  <a:lnTo>
                    <a:pt x="12984" y="9725"/>
                  </a:lnTo>
                  <a:lnTo>
                    <a:pt x="13468" y="9165"/>
                  </a:lnTo>
                  <a:lnTo>
                    <a:pt x="13621" y="8707"/>
                  </a:lnTo>
                  <a:lnTo>
                    <a:pt x="13977" y="9038"/>
                  </a:lnTo>
                  <a:lnTo>
                    <a:pt x="14664" y="9318"/>
                  </a:lnTo>
                  <a:lnTo>
                    <a:pt x="15173" y="9395"/>
                  </a:lnTo>
                  <a:lnTo>
                    <a:pt x="15454" y="9369"/>
                  </a:lnTo>
                  <a:lnTo>
                    <a:pt x="15708" y="9344"/>
                  </a:lnTo>
                  <a:lnTo>
                    <a:pt x="16192" y="9165"/>
                  </a:lnTo>
                  <a:lnTo>
                    <a:pt x="16777" y="8707"/>
                  </a:lnTo>
                  <a:lnTo>
                    <a:pt x="17057" y="8300"/>
                  </a:lnTo>
                  <a:lnTo>
                    <a:pt x="17337" y="8707"/>
                  </a:lnTo>
                  <a:lnTo>
                    <a:pt x="17949" y="9165"/>
                  </a:lnTo>
                  <a:lnTo>
                    <a:pt x="18432" y="9344"/>
                  </a:lnTo>
                  <a:lnTo>
                    <a:pt x="18687" y="9369"/>
                  </a:lnTo>
                  <a:lnTo>
                    <a:pt x="18941" y="9395"/>
                  </a:lnTo>
                  <a:lnTo>
                    <a:pt x="19451" y="9318"/>
                  </a:lnTo>
                  <a:lnTo>
                    <a:pt x="20138" y="9038"/>
                  </a:lnTo>
                  <a:lnTo>
                    <a:pt x="20494" y="8682"/>
                  </a:lnTo>
                  <a:lnTo>
                    <a:pt x="20673" y="9165"/>
                  </a:lnTo>
                  <a:lnTo>
                    <a:pt x="21156" y="9725"/>
                  </a:lnTo>
                  <a:lnTo>
                    <a:pt x="21564" y="10006"/>
                  </a:lnTo>
                  <a:lnTo>
                    <a:pt x="21818" y="10107"/>
                  </a:lnTo>
                  <a:lnTo>
                    <a:pt x="22073" y="10184"/>
                  </a:lnTo>
                  <a:lnTo>
                    <a:pt x="22557" y="10235"/>
                  </a:lnTo>
                  <a:lnTo>
                    <a:pt x="23295" y="10107"/>
                  </a:lnTo>
                  <a:lnTo>
                    <a:pt x="23728" y="9878"/>
                  </a:lnTo>
                  <a:lnTo>
                    <a:pt x="23779" y="10362"/>
                  </a:lnTo>
                  <a:lnTo>
                    <a:pt x="24110" y="11024"/>
                  </a:lnTo>
                  <a:lnTo>
                    <a:pt x="24441" y="11406"/>
                  </a:lnTo>
                  <a:lnTo>
                    <a:pt x="24644" y="11559"/>
                  </a:lnTo>
                  <a:lnTo>
                    <a:pt x="25077" y="11813"/>
                  </a:lnTo>
                  <a:lnTo>
                    <a:pt x="26044" y="11940"/>
                  </a:lnTo>
                  <a:lnTo>
                    <a:pt x="26528" y="11813"/>
                  </a:lnTo>
                  <a:lnTo>
                    <a:pt x="26452" y="12297"/>
                  </a:lnTo>
                  <a:lnTo>
                    <a:pt x="26655" y="13239"/>
                  </a:lnTo>
                  <a:lnTo>
                    <a:pt x="26935" y="13672"/>
                  </a:lnTo>
                  <a:lnTo>
                    <a:pt x="27292" y="14028"/>
                  </a:lnTo>
                  <a:lnTo>
                    <a:pt x="28158" y="14410"/>
                  </a:lnTo>
                  <a:lnTo>
                    <a:pt x="28616" y="14435"/>
                  </a:lnTo>
                  <a:lnTo>
                    <a:pt x="28412" y="14868"/>
                  </a:lnTo>
                  <a:lnTo>
                    <a:pt x="28310" y="15785"/>
                  </a:lnTo>
                  <a:lnTo>
                    <a:pt x="28438" y="16268"/>
                  </a:lnTo>
                  <a:lnTo>
                    <a:pt x="28667" y="16727"/>
                  </a:lnTo>
                  <a:lnTo>
                    <a:pt x="29329" y="17363"/>
                  </a:lnTo>
                  <a:lnTo>
                    <a:pt x="29761" y="17541"/>
                  </a:lnTo>
                  <a:lnTo>
                    <a:pt x="29787" y="18000"/>
                  </a:lnTo>
                  <a:lnTo>
                    <a:pt x="30016" y="18840"/>
                  </a:lnTo>
                  <a:lnTo>
                    <a:pt x="30398" y="19578"/>
                  </a:lnTo>
                  <a:lnTo>
                    <a:pt x="30933" y="20189"/>
                  </a:lnTo>
                  <a:lnTo>
                    <a:pt x="31569" y="20673"/>
                  </a:lnTo>
                  <a:lnTo>
                    <a:pt x="32282" y="20978"/>
                  </a:lnTo>
                  <a:lnTo>
                    <a:pt x="33020" y="21131"/>
                  </a:lnTo>
                  <a:lnTo>
                    <a:pt x="33733" y="21055"/>
                  </a:lnTo>
                  <a:lnTo>
                    <a:pt x="34089" y="20902"/>
                  </a:lnTo>
                  <a:lnTo>
                    <a:pt x="34089" y="20240"/>
                  </a:lnTo>
                  <a:lnTo>
                    <a:pt x="33580" y="15937"/>
                  </a:lnTo>
                  <a:lnTo>
                    <a:pt x="32918" y="13137"/>
                  </a:lnTo>
                  <a:lnTo>
                    <a:pt x="32282" y="11151"/>
                  </a:lnTo>
                  <a:lnTo>
                    <a:pt x="31442" y="9165"/>
                  </a:lnTo>
                  <a:lnTo>
                    <a:pt x="30398" y="7205"/>
                  </a:lnTo>
                  <a:lnTo>
                    <a:pt x="29099" y="5372"/>
                  </a:lnTo>
                  <a:lnTo>
                    <a:pt x="27521" y="3692"/>
                  </a:lnTo>
                  <a:lnTo>
                    <a:pt x="25663" y="2241"/>
                  </a:lnTo>
                  <a:lnTo>
                    <a:pt x="23448" y="1120"/>
                  </a:lnTo>
                  <a:lnTo>
                    <a:pt x="21564" y="509"/>
                  </a:lnTo>
                  <a:lnTo>
                    <a:pt x="20214" y="229"/>
                  </a:lnTo>
                  <a:lnTo>
                    <a:pt x="18738" y="51"/>
                  </a:lnTo>
                  <a:lnTo>
                    <a:pt x="17185" y="0"/>
                  </a:lnTo>
                  <a:close/>
                </a:path>
              </a:pathLst>
            </a:custGeom>
            <a:solidFill>
              <a:srgbClr val="14090B"/>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a:off x="5205775" y="970350"/>
              <a:ext cx="357075" cy="585575"/>
            </a:xfrm>
            <a:custGeom>
              <a:avLst/>
              <a:gdLst/>
              <a:ahLst/>
              <a:cxnLst/>
              <a:rect l="0" t="0" r="0" b="0"/>
              <a:pathLst>
                <a:path w="14283" h="23423" extrusionOk="0">
                  <a:moveTo>
                    <a:pt x="9216" y="0"/>
                  </a:moveTo>
                  <a:lnTo>
                    <a:pt x="8784" y="77"/>
                  </a:lnTo>
                  <a:lnTo>
                    <a:pt x="8427" y="357"/>
                  </a:lnTo>
                  <a:lnTo>
                    <a:pt x="8173" y="738"/>
                  </a:lnTo>
                  <a:lnTo>
                    <a:pt x="8096" y="993"/>
                  </a:lnTo>
                  <a:lnTo>
                    <a:pt x="6339" y="8529"/>
                  </a:lnTo>
                  <a:lnTo>
                    <a:pt x="6034" y="8453"/>
                  </a:lnTo>
                  <a:lnTo>
                    <a:pt x="7587" y="1757"/>
                  </a:lnTo>
                  <a:lnTo>
                    <a:pt x="7638" y="1502"/>
                  </a:lnTo>
                  <a:lnTo>
                    <a:pt x="7587" y="1019"/>
                  </a:lnTo>
                  <a:lnTo>
                    <a:pt x="7358" y="637"/>
                  </a:lnTo>
                  <a:lnTo>
                    <a:pt x="7027" y="357"/>
                  </a:lnTo>
                  <a:lnTo>
                    <a:pt x="6823" y="280"/>
                  </a:lnTo>
                  <a:lnTo>
                    <a:pt x="6594" y="255"/>
                  </a:lnTo>
                  <a:lnTo>
                    <a:pt x="6187" y="357"/>
                  </a:lnTo>
                  <a:lnTo>
                    <a:pt x="5830" y="611"/>
                  </a:lnTo>
                  <a:lnTo>
                    <a:pt x="5550" y="1019"/>
                  </a:lnTo>
                  <a:lnTo>
                    <a:pt x="5474" y="1273"/>
                  </a:lnTo>
                  <a:lnTo>
                    <a:pt x="3386" y="10413"/>
                  </a:lnTo>
                  <a:lnTo>
                    <a:pt x="3132" y="9547"/>
                  </a:lnTo>
                  <a:lnTo>
                    <a:pt x="2648" y="8172"/>
                  </a:lnTo>
                  <a:lnTo>
                    <a:pt x="2139" y="7205"/>
                  </a:lnTo>
                  <a:lnTo>
                    <a:pt x="1630" y="6594"/>
                  </a:lnTo>
                  <a:lnTo>
                    <a:pt x="968" y="6110"/>
                  </a:lnTo>
                  <a:lnTo>
                    <a:pt x="382" y="6034"/>
                  </a:lnTo>
                  <a:lnTo>
                    <a:pt x="331" y="6059"/>
                  </a:lnTo>
                  <a:lnTo>
                    <a:pt x="153" y="6136"/>
                  </a:lnTo>
                  <a:lnTo>
                    <a:pt x="0" y="6441"/>
                  </a:lnTo>
                  <a:lnTo>
                    <a:pt x="0" y="6950"/>
                  </a:lnTo>
                  <a:lnTo>
                    <a:pt x="26" y="7052"/>
                  </a:lnTo>
                  <a:lnTo>
                    <a:pt x="560" y="9980"/>
                  </a:lnTo>
                  <a:lnTo>
                    <a:pt x="1146" y="13493"/>
                  </a:lnTo>
                  <a:lnTo>
                    <a:pt x="1222" y="13875"/>
                  </a:lnTo>
                  <a:lnTo>
                    <a:pt x="1426" y="14537"/>
                  </a:lnTo>
                  <a:lnTo>
                    <a:pt x="1910" y="15301"/>
                  </a:lnTo>
                  <a:lnTo>
                    <a:pt x="2953" y="16116"/>
                  </a:lnTo>
                  <a:lnTo>
                    <a:pt x="3157" y="16192"/>
                  </a:lnTo>
                  <a:lnTo>
                    <a:pt x="1859" y="21844"/>
                  </a:lnTo>
                  <a:lnTo>
                    <a:pt x="8784" y="23422"/>
                  </a:lnTo>
                  <a:lnTo>
                    <a:pt x="10158" y="17669"/>
                  </a:lnTo>
                  <a:lnTo>
                    <a:pt x="10286" y="17694"/>
                  </a:lnTo>
                  <a:lnTo>
                    <a:pt x="10693" y="17592"/>
                  </a:lnTo>
                  <a:lnTo>
                    <a:pt x="11202" y="17312"/>
                  </a:lnTo>
                  <a:lnTo>
                    <a:pt x="11635" y="16778"/>
                  </a:lnTo>
                  <a:lnTo>
                    <a:pt x="11762" y="16396"/>
                  </a:lnTo>
                  <a:lnTo>
                    <a:pt x="12093" y="14944"/>
                  </a:lnTo>
                  <a:lnTo>
                    <a:pt x="12831" y="11737"/>
                  </a:lnTo>
                  <a:lnTo>
                    <a:pt x="13086" y="10617"/>
                  </a:lnTo>
                  <a:lnTo>
                    <a:pt x="13213" y="10107"/>
                  </a:lnTo>
                  <a:lnTo>
                    <a:pt x="14232" y="5627"/>
                  </a:lnTo>
                  <a:lnTo>
                    <a:pt x="14283" y="5397"/>
                  </a:lnTo>
                  <a:lnTo>
                    <a:pt x="14232" y="4965"/>
                  </a:lnTo>
                  <a:lnTo>
                    <a:pt x="14028" y="4608"/>
                  </a:lnTo>
                  <a:lnTo>
                    <a:pt x="13723" y="4354"/>
                  </a:lnTo>
                  <a:lnTo>
                    <a:pt x="13519" y="4277"/>
                  </a:lnTo>
                  <a:lnTo>
                    <a:pt x="13315" y="4252"/>
                  </a:lnTo>
                  <a:lnTo>
                    <a:pt x="12933" y="4354"/>
                  </a:lnTo>
                  <a:lnTo>
                    <a:pt x="12602" y="4583"/>
                  </a:lnTo>
                  <a:lnTo>
                    <a:pt x="12348" y="4965"/>
                  </a:lnTo>
                  <a:lnTo>
                    <a:pt x="12297" y="5194"/>
                  </a:lnTo>
                  <a:lnTo>
                    <a:pt x="11253" y="9649"/>
                  </a:lnTo>
                  <a:lnTo>
                    <a:pt x="10871" y="9573"/>
                  </a:lnTo>
                  <a:lnTo>
                    <a:pt x="12322" y="3284"/>
                  </a:lnTo>
                  <a:lnTo>
                    <a:pt x="12373" y="3030"/>
                  </a:lnTo>
                  <a:lnTo>
                    <a:pt x="12297" y="2546"/>
                  </a:lnTo>
                  <a:lnTo>
                    <a:pt x="12093" y="2164"/>
                  </a:lnTo>
                  <a:lnTo>
                    <a:pt x="11762" y="1884"/>
                  </a:lnTo>
                  <a:lnTo>
                    <a:pt x="11559" y="1808"/>
                  </a:lnTo>
                  <a:lnTo>
                    <a:pt x="11329" y="1782"/>
                  </a:lnTo>
                  <a:lnTo>
                    <a:pt x="10922" y="1884"/>
                  </a:lnTo>
                  <a:lnTo>
                    <a:pt x="10540" y="2139"/>
                  </a:lnTo>
                  <a:lnTo>
                    <a:pt x="10286" y="2546"/>
                  </a:lnTo>
                  <a:lnTo>
                    <a:pt x="10209" y="2801"/>
                  </a:lnTo>
                  <a:lnTo>
                    <a:pt x="8758" y="9089"/>
                  </a:lnTo>
                  <a:lnTo>
                    <a:pt x="8453" y="9013"/>
                  </a:lnTo>
                  <a:lnTo>
                    <a:pt x="10184" y="1477"/>
                  </a:lnTo>
                  <a:lnTo>
                    <a:pt x="10235" y="1222"/>
                  </a:lnTo>
                  <a:lnTo>
                    <a:pt x="10184" y="764"/>
                  </a:lnTo>
                  <a:lnTo>
                    <a:pt x="9980" y="357"/>
                  </a:lnTo>
                  <a:lnTo>
                    <a:pt x="9624" y="77"/>
                  </a:lnTo>
                  <a:lnTo>
                    <a:pt x="9420" y="26"/>
                  </a:lnTo>
                  <a:lnTo>
                    <a:pt x="9216" y="0"/>
                  </a:lnTo>
                  <a:close/>
                </a:path>
              </a:pathLst>
            </a:custGeom>
            <a:solidFill>
              <a:srgbClr val="6B3F2E"/>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a:off x="5289775" y="1230025"/>
              <a:ext cx="25" cy="25"/>
            </a:xfrm>
            <a:custGeom>
              <a:avLst/>
              <a:gdLst/>
              <a:ahLst/>
              <a:cxnLst/>
              <a:rect l="0" t="0" r="0" b="0"/>
              <a:pathLst>
                <a:path w="1" h="1" extrusionOk="0">
                  <a:moveTo>
                    <a:pt x="1" y="0"/>
                  </a:moveTo>
                  <a:lnTo>
                    <a:pt x="1" y="0"/>
                  </a:lnTo>
                  <a:lnTo>
                    <a:pt x="1" y="0"/>
                  </a:lnTo>
                  <a:lnTo>
                    <a:pt x="1" y="0"/>
                  </a:lnTo>
                  <a:lnTo>
                    <a:pt x="1" y="0"/>
                  </a:lnTo>
                  <a:close/>
                </a:path>
              </a:pathLst>
            </a:custGeom>
            <a:solidFill>
              <a:srgbClr val="CFA47F"/>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5322875" y="1174650"/>
              <a:ext cx="191600" cy="55400"/>
            </a:xfrm>
            <a:custGeom>
              <a:avLst/>
              <a:gdLst/>
              <a:ahLst/>
              <a:cxnLst/>
              <a:rect l="0" t="0" r="0" b="0"/>
              <a:pathLst>
                <a:path w="7664" h="2216" extrusionOk="0">
                  <a:moveTo>
                    <a:pt x="128" y="0"/>
                  </a:moveTo>
                  <a:lnTo>
                    <a:pt x="1" y="484"/>
                  </a:lnTo>
                  <a:lnTo>
                    <a:pt x="7536" y="2215"/>
                  </a:lnTo>
                  <a:lnTo>
                    <a:pt x="7664" y="1732"/>
                  </a:lnTo>
                  <a:lnTo>
                    <a:pt x="6569" y="1477"/>
                  </a:lnTo>
                  <a:lnTo>
                    <a:pt x="6187" y="1401"/>
                  </a:lnTo>
                  <a:lnTo>
                    <a:pt x="4074" y="917"/>
                  </a:lnTo>
                  <a:lnTo>
                    <a:pt x="3769" y="841"/>
                  </a:lnTo>
                  <a:lnTo>
                    <a:pt x="1681" y="357"/>
                  </a:lnTo>
                  <a:lnTo>
                    <a:pt x="1655" y="357"/>
                  </a:lnTo>
                  <a:lnTo>
                    <a:pt x="1350" y="281"/>
                  </a:lnTo>
                  <a:lnTo>
                    <a:pt x="128" y="0"/>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5290425" y="1223650"/>
              <a:ext cx="105675" cy="159150"/>
            </a:xfrm>
            <a:custGeom>
              <a:avLst/>
              <a:gdLst/>
              <a:ahLst/>
              <a:cxnLst/>
              <a:rect l="0" t="0" r="0" b="0"/>
              <a:pathLst>
                <a:path w="4227" h="6366" extrusionOk="0">
                  <a:moveTo>
                    <a:pt x="51" y="1"/>
                  </a:moveTo>
                  <a:lnTo>
                    <a:pt x="51" y="26"/>
                  </a:lnTo>
                  <a:lnTo>
                    <a:pt x="0" y="255"/>
                  </a:lnTo>
                  <a:lnTo>
                    <a:pt x="204" y="306"/>
                  </a:lnTo>
                  <a:lnTo>
                    <a:pt x="1120" y="612"/>
                  </a:lnTo>
                  <a:lnTo>
                    <a:pt x="1833" y="1019"/>
                  </a:lnTo>
                  <a:lnTo>
                    <a:pt x="2597" y="1656"/>
                  </a:lnTo>
                  <a:lnTo>
                    <a:pt x="3234" y="2572"/>
                  </a:lnTo>
                  <a:lnTo>
                    <a:pt x="3717" y="3794"/>
                  </a:lnTo>
                  <a:lnTo>
                    <a:pt x="3870" y="5347"/>
                  </a:lnTo>
                  <a:lnTo>
                    <a:pt x="3794" y="6315"/>
                  </a:lnTo>
                  <a:lnTo>
                    <a:pt x="4099" y="6365"/>
                  </a:lnTo>
                  <a:lnTo>
                    <a:pt x="4125" y="6213"/>
                  </a:lnTo>
                  <a:lnTo>
                    <a:pt x="4226" y="5118"/>
                  </a:lnTo>
                  <a:lnTo>
                    <a:pt x="4150" y="4125"/>
                  </a:lnTo>
                  <a:lnTo>
                    <a:pt x="3895" y="3005"/>
                  </a:lnTo>
                  <a:lnTo>
                    <a:pt x="3335" y="1936"/>
                  </a:lnTo>
                  <a:lnTo>
                    <a:pt x="2393" y="968"/>
                  </a:lnTo>
                  <a:lnTo>
                    <a:pt x="1375" y="383"/>
                  </a:lnTo>
                  <a:lnTo>
                    <a:pt x="535" y="103"/>
                  </a:lnTo>
                  <a:lnTo>
                    <a:pt x="51" y="1"/>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5268150" y="1403775"/>
              <a:ext cx="183950" cy="84675"/>
            </a:xfrm>
            <a:custGeom>
              <a:avLst/>
              <a:gdLst/>
              <a:ahLst/>
              <a:cxnLst/>
              <a:rect l="0" t="0" r="0" b="0"/>
              <a:pathLst>
                <a:path w="7358" h="3387" extrusionOk="0">
                  <a:moveTo>
                    <a:pt x="408" y="1"/>
                  </a:moveTo>
                  <a:lnTo>
                    <a:pt x="0" y="1783"/>
                  </a:lnTo>
                  <a:lnTo>
                    <a:pt x="6950" y="3387"/>
                  </a:lnTo>
                  <a:lnTo>
                    <a:pt x="7358" y="1605"/>
                  </a:lnTo>
                  <a:lnTo>
                    <a:pt x="408" y="1"/>
                  </a:lnTo>
                  <a:close/>
                </a:path>
              </a:pathLst>
            </a:custGeom>
            <a:solidFill>
              <a:srgbClr val="512422"/>
            </a:soli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a:off x="5228050" y="1425425"/>
              <a:ext cx="238050" cy="100575"/>
            </a:xfrm>
            <a:custGeom>
              <a:avLst/>
              <a:gdLst/>
              <a:ahLst/>
              <a:cxnLst/>
              <a:rect l="0" t="0" r="0" b="0"/>
              <a:pathLst>
                <a:path w="9522" h="4023" extrusionOk="0">
                  <a:moveTo>
                    <a:pt x="459" y="0"/>
                  </a:moveTo>
                  <a:lnTo>
                    <a:pt x="0" y="1935"/>
                  </a:lnTo>
                  <a:lnTo>
                    <a:pt x="9089" y="4023"/>
                  </a:lnTo>
                  <a:lnTo>
                    <a:pt x="9522" y="2113"/>
                  </a:lnTo>
                  <a:lnTo>
                    <a:pt x="459" y="0"/>
                  </a:lnTo>
                  <a:close/>
                </a:path>
              </a:pathLst>
            </a:custGeom>
            <a:solidFill>
              <a:srgbClr val="6CAEE3"/>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a:off x="5206400" y="1463600"/>
              <a:ext cx="250800" cy="105675"/>
            </a:xfrm>
            <a:custGeom>
              <a:avLst/>
              <a:gdLst/>
              <a:ahLst/>
              <a:cxnLst/>
              <a:rect l="0" t="0" r="0" b="0"/>
              <a:pathLst>
                <a:path w="10032" h="4227" extrusionOk="0">
                  <a:moveTo>
                    <a:pt x="968" y="1"/>
                  </a:moveTo>
                  <a:lnTo>
                    <a:pt x="1" y="4227"/>
                  </a:lnTo>
                  <a:lnTo>
                    <a:pt x="9548" y="4227"/>
                  </a:lnTo>
                  <a:lnTo>
                    <a:pt x="10031" y="2088"/>
                  </a:lnTo>
                  <a:lnTo>
                    <a:pt x="968" y="1"/>
                  </a:lnTo>
                  <a:close/>
                </a:path>
              </a:pathLst>
            </a:custGeom>
            <a:solidFill>
              <a:srgbClr val="4679C5"/>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39850"/>
          </a:xfrm>
        </p:spPr>
        <p:txBody>
          <a:bodyPr>
            <a:noAutofit/>
          </a:bodyPr>
          <a:lstStyle/>
          <a:p>
            <a:pPr algn="l"/>
            <a:r>
              <a:rPr lang="id-ID" dirty="0">
                <a:latin typeface="Berlin Sans FB Demi" panose="020E0802020502020306" pitchFamily="34" charset="0"/>
              </a:rPr>
              <a:t>Tahapan Utama </a:t>
            </a:r>
            <a:r>
              <a:rPr lang="id-ID" i="1" dirty="0">
                <a:latin typeface="Berlin Sans FB Demi" panose="020E0802020502020306" pitchFamily="34" charset="0"/>
              </a:rPr>
              <a:t>Entrepreneurial Process</a:t>
            </a:r>
            <a:endParaRPr lang="id-ID" dirty="0"/>
          </a:p>
        </p:txBody>
      </p:sp>
      <p:graphicFrame>
        <p:nvGraphicFramePr>
          <p:cNvPr id="2" name="Diagram 1">
            <a:extLst>
              <a:ext uri="{FF2B5EF4-FFF2-40B4-BE49-F238E27FC236}">
                <a16:creationId xmlns:a16="http://schemas.microsoft.com/office/drawing/2014/main" id="{770F04D7-070B-497A-8247-60B4B6A2AF16}"/>
              </a:ext>
            </a:extLst>
          </p:cNvPr>
          <p:cNvGraphicFramePr/>
          <p:nvPr>
            <p:extLst>
              <p:ext uri="{D42A27DB-BD31-4B8C-83A1-F6EECF244321}">
                <p14:modId xmlns:p14="http://schemas.microsoft.com/office/powerpoint/2010/main" val="2137098295"/>
              </p:ext>
            </p:extLst>
          </p:nvPr>
        </p:nvGraphicFramePr>
        <p:xfrm>
          <a:off x="457200" y="1930822"/>
          <a:ext cx="8229600" cy="4594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653624" y="188640"/>
            <a:ext cx="7474063" cy="2008008"/>
          </a:xfrm>
          <a:prstGeom prst="rect">
            <a:avLst/>
          </a:prstGeom>
        </p:spPr>
        <p:txBody>
          <a:bodyPr vert="horz" lIns="91425" tIns="91425" rIns="91425" bIns="91425" rtlCol="0" anchor="b" anchorCtr="0">
            <a:noAutofit/>
          </a:bodyPr>
          <a:lstStyle/>
          <a:p>
            <a:pPr>
              <a:spcBef>
                <a:spcPts val="0"/>
              </a:spcBef>
            </a:pPr>
            <a:r>
              <a:rPr lang="en-ID" sz="3200" b="1" dirty="0" err="1">
                <a:latin typeface="Kristen ITC" panose="03050502040202030202" pitchFamily="66" charset="0"/>
              </a:rPr>
              <a:t>Variabel</a:t>
            </a:r>
            <a:r>
              <a:rPr lang="en-ID" sz="3200" b="1" dirty="0">
                <a:latin typeface="Kristen ITC" panose="03050502040202030202" pitchFamily="66" charset="0"/>
              </a:rPr>
              <a:t> yang </a:t>
            </a:r>
            <a:r>
              <a:rPr lang="en-ID" sz="3200" b="1" dirty="0" err="1">
                <a:latin typeface="Kristen ITC" panose="03050502040202030202" pitchFamily="66" charset="0"/>
              </a:rPr>
              <a:t>dapat</a:t>
            </a:r>
            <a:r>
              <a:rPr lang="en-ID" sz="3200" b="1" dirty="0">
                <a:latin typeface="Kristen ITC" panose="03050502040202030202" pitchFamily="66" charset="0"/>
              </a:rPr>
              <a:t> </a:t>
            </a:r>
            <a:r>
              <a:rPr lang="en-ID" sz="3200" b="1" dirty="0" err="1">
                <a:latin typeface="Kristen ITC" panose="03050502040202030202" pitchFamily="66" charset="0"/>
              </a:rPr>
              <a:t>mempengaruhi</a:t>
            </a:r>
            <a:r>
              <a:rPr lang="en-ID" sz="3200" b="1" dirty="0">
                <a:latin typeface="Kristen ITC" panose="03050502040202030202" pitchFamily="66" charset="0"/>
              </a:rPr>
              <a:t> </a:t>
            </a:r>
            <a:r>
              <a:rPr lang="en-ID" sz="3200" b="1" dirty="0" err="1">
                <a:latin typeface="Kristen ITC" panose="03050502040202030202" pitchFamily="66" charset="0"/>
              </a:rPr>
              <a:t>hasil</a:t>
            </a:r>
            <a:r>
              <a:rPr lang="en-ID" sz="3200" b="1" dirty="0">
                <a:latin typeface="Kristen ITC" panose="03050502040202030202" pitchFamily="66" charset="0"/>
              </a:rPr>
              <a:t> </a:t>
            </a:r>
            <a:r>
              <a:rPr lang="en-ID" sz="3200" b="1" dirty="0" err="1">
                <a:latin typeface="Kristen ITC" panose="03050502040202030202" pitchFamily="66" charset="0"/>
              </a:rPr>
              <a:t>selama</a:t>
            </a:r>
            <a:r>
              <a:rPr lang="en-ID" sz="3200" b="1" dirty="0">
                <a:latin typeface="Kristen ITC" panose="03050502040202030202" pitchFamily="66" charset="0"/>
              </a:rPr>
              <a:t> </a:t>
            </a:r>
            <a:r>
              <a:rPr lang="en-ID" sz="3200" b="1" dirty="0" err="1">
                <a:latin typeface="Kristen ITC" panose="03050502040202030202" pitchFamily="66" charset="0"/>
              </a:rPr>
              <a:t>berlangsungnya</a:t>
            </a:r>
            <a:r>
              <a:rPr lang="en-ID" sz="3200" b="1" dirty="0">
                <a:latin typeface="Kristen ITC" panose="03050502040202030202" pitchFamily="66" charset="0"/>
              </a:rPr>
              <a:t> </a:t>
            </a:r>
            <a:r>
              <a:rPr lang="en-ID" sz="3200" b="1" dirty="0" err="1">
                <a:latin typeface="Kristen ITC" panose="03050502040202030202" pitchFamily="66" charset="0"/>
              </a:rPr>
              <a:t>tahapan</a:t>
            </a:r>
            <a:r>
              <a:rPr lang="en-ID" sz="3200" b="1" dirty="0">
                <a:latin typeface="Kristen ITC" panose="03050502040202030202" pitchFamily="66" charset="0"/>
              </a:rPr>
              <a:t> </a:t>
            </a:r>
            <a:r>
              <a:rPr lang="en-ID" sz="3200" b="1" i="1" dirty="0">
                <a:latin typeface="Kristen ITC" panose="03050502040202030202" pitchFamily="66" charset="0"/>
              </a:rPr>
              <a:t>entrepreneurship</a:t>
            </a:r>
            <a:endParaRPr lang="en" sz="3200" b="1" dirty="0"/>
          </a:p>
        </p:txBody>
      </p:sp>
      <p:sp>
        <p:nvSpPr>
          <p:cNvPr id="432" name="Shape 432"/>
          <p:cNvSpPr/>
          <p:nvPr/>
        </p:nvSpPr>
        <p:spPr>
          <a:xfrm>
            <a:off x="780200" y="2589575"/>
            <a:ext cx="2133000" cy="2133000"/>
          </a:xfrm>
          <a:prstGeom prst="ellipse">
            <a:avLst/>
          </a:prstGeom>
          <a:solidFill>
            <a:srgbClr val="993CA3"/>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r>
              <a:rPr lang="en-ID" b="1" i="1" dirty="0">
                <a:solidFill>
                  <a:schemeClr val="bg1"/>
                </a:solidFill>
                <a:latin typeface="Arial" panose="020B0604020202020204" pitchFamily="34" charset="0"/>
                <a:cs typeface="Arial" panose="020B0604020202020204" pitchFamily="34" charset="0"/>
              </a:rPr>
              <a:t>Individual-level variable</a:t>
            </a:r>
          </a:p>
        </p:txBody>
      </p:sp>
      <p:sp>
        <p:nvSpPr>
          <p:cNvPr id="433" name="Shape 433"/>
          <p:cNvSpPr/>
          <p:nvPr/>
        </p:nvSpPr>
        <p:spPr>
          <a:xfrm>
            <a:off x="4424450" y="2589575"/>
            <a:ext cx="2133000" cy="2133000"/>
          </a:xfrm>
          <a:prstGeom prst="ellipse">
            <a:avLst/>
          </a:prstGeom>
          <a:solidFill>
            <a:srgbClr val="52C5BF"/>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r>
              <a:rPr lang="en-ID" b="1" i="1" dirty="0">
                <a:solidFill>
                  <a:schemeClr val="bg1"/>
                </a:solidFill>
                <a:latin typeface="Arial" panose="020B0604020202020204" pitchFamily="34" charset="0"/>
                <a:cs typeface="Arial" panose="020B0604020202020204" pitchFamily="34" charset="0"/>
              </a:rPr>
              <a:t>Societal-level variable</a:t>
            </a:r>
          </a:p>
        </p:txBody>
      </p:sp>
      <p:sp>
        <p:nvSpPr>
          <p:cNvPr id="461" name="Shape 461"/>
          <p:cNvSpPr/>
          <p:nvPr/>
        </p:nvSpPr>
        <p:spPr>
          <a:xfrm>
            <a:off x="2602325" y="2589575"/>
            <a:ext cx="2133000" cy="2133000"/>
          </a:xfrm>
          <a:prstGeom prst="ellipse">
            <a:avLst/>
          </a:prstGeom>
          <a:solidFill>
            <a:srgbClr val="F58617"/>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r>
              <a:rPr lang="en-ID" b="1" i="1" dirty="0">
                <a:solidFill>
                  <a:schemeClr val="bg1"/>
                </a:solidFill>
                <a:latin typeface="Arial" panose="020B0604020202020204" pitchFamily="34" charset="0"/>
                <a:cs typeface="Arial" panose="020B0604020202020204" pitchFamily="34" charset="0"/>
              </a:rPr>
              <a:t>Group or </a:t>
            </a:r>
            <a:r>
              <a:rPr lang="en-ID" b="1" i="1" dirty="0" err="1">
                <a:solidFill>
                  <a:schemeClr val="bg1"/>
                </a:solidFill>
                <a:latin typeface="Arial" panose="020B0604020202020204" pitchFamily="34" charset="0"/>
                <a:cs typeface="Arial" panose="020B0604020202020204" pitchFamily="34" charset="0"/>
              </a:rPr>
              <a:t>interpersona</a:t>
            </a:r>
            <a:r>
              <a:rPr lang="en-ID" b="1" i="1" dirty="0">
                <a:solidFill>
                  <a:schemeClr val="bg1"/>
                </a:solidFill>
                <a:latin typeface="Arial" panose="020B0604020202020204" pitchFamily="34" charset="0"/>
                <a:cs typeface="Arial" panose="020B0604020202020204" pitchFamily="34" charset="0"/>
              </a:rPr>
              <a:t> level variable</a:t>
            </a:r>
          </a:p>
          <a:p>
            <a:pPr algn="ctr"/>
            <a:endParaRPr lang="en" b="1" dirty="0">
              <a:solidFill>
                <a:schemeClr val="bg1"/>
              </a:solidFill>
              <a:latin typeface="Arial" panose="020B0604020202020204" pitchFamily="34" charset="0"/>
              <a:ea typeface="ABeeZee"/>
              <a:cs typeface="Arial" panose="020B0604020202020204" pitchFamily="34" charset="0"/>
              <a:sym typeface="ABeeZee"/>
            </a:endParaRPr>
          </a:p>
        </p:txBody>
      </p:sp>
      <p:sp>
        <p:nvSpPr>
          <p:cNvPr id="33" name="Shape 433">
            <a:extLst>
              <a:ext uri="{FF2B5EF4-FFF2-40B4-BE49-F238E27FC236}">
                <a16:creationId xmlns:a16="http://schemas.microsoft.com/office/drawing/2014/main" id="{C5006CB7-339C-4AFE-9CD2-A72A0A5A5AC8}"/>
              </a:ext>
            </a:extLst>
          </p:cNvPr>
          <p:cNvSpPr/>
          <p:nvPr/>
        </p:nvSpPr>
        <p:spPr>
          <a:xfrm>
            <a:off x="4427984" y="2589575"/>
            <a:ext cx="2133000" cy="2133000"/>
          </a:xfrm>
          <a:prstGeom prst="ellipse">
            <a:avLst/>
          </a:prstGeom>
          <a:solidFill>
            <a:srgbClr val="52C5BF"/>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r>
              <a:rPr lang="en-ID" b="1" i="1" dirty="0">
                <a:solidFill>
                  <a:schemeClr val="bg1"/>
                </a:solidFill>
                <a:latin typeface="Arial" panose="020B0604020202020204" pitchFamily="34" charset="0"/>
                <a:cs typeface="Arial" panose="020B0604020202020204" pitchFamily="34" charset="0"/>
              </a:rPr>
              <a:t>Societal-level variable</a:t>
            </a:r>
          </a:p>
        </p:txBody>
      </p:sp>
      <p:pic>
        <p:nvPicPr>
          <p:cNvPr id="3" name="Picture 2">
            <a:extLst>
              <a:ext uri="{FF2B5EF4-FFF2-40B4-BE49-F238E27FC236}">
                <a16:creationId xmlns:a16="http://schemas.microsoft.com/office/drawing/2014/main" id="{3472ECC3-5057-4721-A3E2-798BD1FC7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450" y="5780874"/>
            <a:ext cx="4498962" cy="816478"/>
          </a:xfrm>
          <a:prstGeom prst="rect">
            <a:avLst/>
          </a:prstGeom>
        </p:spPr>
      </p:pic>
    </p:spTree>
    <p:extLst>
      <p:ext uri="{BB962C8B-B14F-4D97-AF65-F5344CB8AC3E}">
        <p14:creationId xmlns:p14="http://schemas.microsoft.com/office/powerpoint/2010/main" val="270267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653625" y="1052736"/>
            <a:ext cx="5969100" cy="744900"/>
          </a:xfrm>
          <a:prstGeom prst="rect">
            <a:avLst/>
          </a:prstGeom>
        </p:spPr>
        <p:txBody>
          <a:bodyPr vert="horz" lIns="91425" tIns="91425" rIns="91425" bIns="91425" rtlCol="0" anchor="b" anchorCtr="0">
            <a:noAutofit/>
          </a:bodyPr>
          <a:lstStyle/>
          <a:p>
            <a:r>
              <a:rPr lang="en-ID" sz="4000" dirty="0">
                <a:latin typeface="Berlin Sans FB Demi" panose="020E0802020502020306" pitchFamily="34" charset="0"/>
              </a:rPr>
              <a:t>Individual</a:t>
            </a:r>
            <a:r>
              <a:rPr lang="id-ID" sz="4000" dirty="0">
                <a:latin typeface="Berlin Sans FB Demi" panose="020E0802020502020306" pitchFamily="34" charset="0"/>
              </a:rPr>
              <a:t>-Level Variables</a:t>
            </a:r>
            <a:endParaRPr lang="en" sz="4000" dirty="0"/>
          </a:p>
        </p:txBody>
      </p:sp>
      <p:sp>
        <p:nvSpPr>
          <p:cNvPr id="219" name="Shape 219"/>
          <p:cNvSpPr txBox="1">
            <a:spLocks noGrp="1"/>
          </p:cNvSpPr>
          <p:nvPr>
            <p:ph type="body" idx="1"/>
          </p:nvPr>
        </p:nvSpPr>
        <p:spPr>
          <a:xfrm>
            <a:off x="251520" y="2204864"/>
            <a:ext cx="5969100" cy="3491599"/>
          </a:xfrm>
          <a:prstGeom prst="rect">
            <a:avLst/>
          </a:prstGeom>
        </p:spPr>
        <p:txBody>
          <a:bodyPr vert="horz" lIns="91425" tIns="91425" rIns="91425" bIns="91425" rtlCol="0" anchor="t" anchorCtr="0">
            <a:noAutofit/>
          </a:bodyPr>
          <a:lstStyle/>
          <a:p>
            <a:pPr marL="228600" indent="0">
              <a:buNone/>
            </a:pPr>
            <a:r>
              <a:rPr lang="en-ID" dirty="0" err="1"/>
              <a:t>Faktor</a:t>
            </a:r>
            <a:r>
              <a:rPr lang="en-ID" dirty="0"/>
              <a:t> yang </a:t>
            </a:r>
            <a:r>
              <a:rPr lang="en-ID" dirty="0" err="1"/>
              <a:t>berkaitan</a:t>
            </a:r>
            <a:r>
              <a:rPr lang="en-ID" dirty="0"/>
              <a:t> </a:t>
            </a:r>
            <a:r>
              <a:rPr lang="en-ID" dirty="0" err="1"/>
              <a:t>dengan</a:t>
            </a:r>
            <a:r>
              <a:rPr lang="en-ID" dirty="0"/>
              <a:t>:</a:t>
            </a:r>
            <a:endParaRPr lang="en" dirty="0"/>
          </a:p>
          <a:p>
            <a:pPr marL="457200" indent="-228600"/>
            <a:r>
              <a:rPr lang="en" b="1" dirty="0"/>
              <a:t>Perilaku</a:t>
            </a:r>
          </a:p>
          <a:p>
            <a:pPr marL="457200" indent="-228600"/>
            <a:r>
              <a:rPr lang="en" b="1" dirty="0"/>
              <a:t>Kognisi</a:t>
            </a:r>
          </a:p>
          <a:p>
            <a:pPr marL="457200" indent="-228600"/>
            <a:r>
              <a:rPr lang="en" b="1" dirty="0"/>
              <a:t>Karakteristik</a:t>
            </a:r>
          </a:p>
          <a:p>
            <a:pPr marL="457200" indent="-228600"/>
            <a:r>
              <a:rPr lang="en" b="1" dirty="0"/>
              <a:t>Pengetahuan</a:t>
            </a:r>
          </a:p>
          <a:p>
            <a:pPr marL="457200" indent="-228600"/>
            <a:r>
              <a:rPr lang="en" b="1" i="1" dirty="0"/>
              <a:t>Skill</a:t>
            </a:r>
          </a:p>
          <a:p>
            <a:pPr marL="457200" indent="-228600"/>
            <a:r>
              <a:rPr lang="en" b="1" dirty="0"/>
              <a:t>K</a:t>
            </a:r>
            <a:r>
              <a:rPr lang="en-ID" b="1" dirty="0" err="1"/>
              <a:t>emampuan</a:t>
            </a:r>
            <a:r>
              <a:rPr lang="en-ID" b="1" dirty="0"/>
              <a:t> / </a:t>
            </a:r>
            <a:r>
              <a:rPr lang="en-ID" b="1" dirty="0" err="1"/>
              <a:t>kehlian</a:t>
            </a:r>
            <a:endParaRPr lang="en-ID" b="1" dirty="0"/>
          </a:p>
          <a:p>
            <a:pPr marL="228600" indent="0">
              <a:buNone/>
            </a:pPr>
            <a:endParaRPr lang="en" b="1" dirty="0"/>
          </a:p>
          <a:p>
            <a:pPr marL="228600" indent="0">
              <a:buNone/>
            </a:pPr>
            <a:r>
              <a:rPr lang="en-ID" dirty="0"/>
              <a:t>Y</a:t>
            </a:r>
            <a:r>
              <a:rPr lang="en" dirty="0"/>
              <a:t>ang dimiliki </a:t>
            </a:r>
            <a:r>
              <a:rPr lang="en" i="1" dirty="0"/>
              <a:t>entrepreneur</a:t>
            </a:r>
            <a:endParaRPr lang="en-ID" dirty="0"/>
          </a:p>
        </p:txBody>
      </p:sp>
      <p:grpSp>
        <p:nvGrpSpPr>
          <p:cNvPr id="220" name="Shape 220"/>
          <p:cNvGrpSpPr/>
          <p:nvPr/>
        </p:nvGrpSpPr>
        <p:grpSpPr>
          <a:xfrm flipH="1">
            <a:off x="7488546" y="4611765"/>
            <a:ext cx="1655446" cy="1388991"/>
            <a:chOff x="238125" y="1879850"/>
            <a:chExt cx="1399600" cy="1174325"/>
          </a:xfrm>
        </p:grpSpPr>
        <p:sp>
          <p:nvSpPr>
            <p:cNvPr id="221" name="Shape 221"/>
            <p:cNvSpPr/>
            <p:nvPr/>
          </p:nvSpPr>
          <p:spPr>
            <a:xfrm>
              <a:off x="352675" y="2352125"/>
              <a:ext cx="68125" cy="190950"/>
            </a:xfrm>
            <a:custGeom>
              <a:avLst/>
              <a:gdLst/>
              <a:ahLst/>
              <a:cxnLst/>
              <a:rect l="0" t="0" r="0" b="0"/>
              <a:pathLst>
                <a:path w="2725" h="7638" extrusionOk="0">
                  <a:moveTo>
                    <a:pt x="2725" y="0"/>
                  </a:moveTo>
                  <a:lnTo>
                    <a:pt x="2190" y="26"/>
                  </a:lnTo>
                  <a:lnTo>
                    <a:pt x="1197" y="433"/>
                  </a:lnTo>
                  <a:lnTo>
                    <a:pt x="459" y="1197"/>
                  </a:lnTo>
                  <a:lnTo>
                    <a:pt x="52" y="2164"/>
                  </a:lnTo>
                  <a:lnTo>
                    <a:pt x="1" y="2724"/>
                  </a:lnTo>
                  <a:lnTo>
                    <a:pt x="1" y="4914"/>
                  </a:lnTo>
                  <a:lnTo>
                    <a:pt x="52" y="5448"/>
                  </a:lnTo>
                  <a:lnTo>
                    <a:pt x="459" y="6441"/>
                  </a:lnTo>
                  <a:lnTo>
                    <a:pt x="1197" y="7180"/>
                  </a:lnTo>
                  <a:lnTo>
                    <a:pt x="2190" y="7587"/>
                  </a:lnTo>
                  <a:lnTo>
                    <a:pt x="2725" y="7638"/>
                  </a:lnTo>
                  <a:lnTo>
                    <a:pt x="2725" y="0"/>
                  </a:lnTo>
                  <a:close/>
                </a:path>
              </a:pathLst>
            </a:custGeom>
            <a:solidFill>
              <a:srgbClr val="D3A08C"/>
            </a:solidFill>
            <a:ln>
              <a:noFill/>
            </a:ln>
          </p:spPr>
          <p:txBody>
            <a:bodyPr lIns="91425" tIns="91425" rIns="91425" bIns="91425" anchor="ctr" anchorCtr="0">
              <a:noAutofit/>
            </a:bodyPr>
            <a:lstStyle/>
            <a:p>
              <a:endParaRPr/>
            </a:p>
          </p:txBody>
        </p:sp>
        <p:sp>
          <p:nvSpPr>
            <p:cNvPr id="222" name="Shape 222"/>
            <p:cNvSpPr/>
            <p:nvPr/>
          </p:nvSpPr>
          <p:spPr>
            <a:xfrm>
              <a:off x="1097350" y="2352125"/>
              <a:ext cx="68125" cy="190950"/>
            </a:xfrm>
            <a:custGeom>
              <a:avLst/>
              <a:gdLst/>
              <a:ahLst/>
              <a:cxnLst/>
              <a:rect l="0" t="0" r="0" b="0"/>
              <a:pathLst>
                <a:path w="2725" h="7638" extrusionOk="0">
                  <a:moveTo>
                    <a:pt x="0" y="0"/>
                  </a:moveTo>
                  <a:lnTo>
                    <a:pt x="0" y="7638"/>
                  </a:lnTo>
                  <a:lnTo>
                    <a:pt x="561" y="7587"/>
                  </a:lnTo>
                  <a:lnTo>
                    <a:pt x="1553" y="7180"/>
                  </a:lnTo>
                  <a:lnTo>
                    <a:pt x="2292" y="6441"/>
                  </a:lnTo>
                  <a:lnTo>
                    <a:pt x="2699" y="5448"/>
                  </a:lnTo>
                  <a:lnTo>
                    <a:pt x="2725" y="4914"/>
                  </a:lnTo>
                  <a:lnTo>
                    <a:pt x="2725" y="2724"/>
                  </a:lnTo>
                  <a:lnTo>
                    <a:pt x="2699" y="2164"/>
                  </a:lnTo>
                  <a:lnTo>
                    <a:pt x="2292" y="1197"/>
                  </a:lnTo>
                  <a:lnTo>
                    <a:pt x="1553" y="433"/>
                  </a:lnTo>
                  <a:lnTo>
                    <a:pt x="561" y="26"/>
                  </a:lnTo>
                  <a:lnTo>
                    <a:pt x="0" y="0"/>
                  </a:lnTo>
                  <a:close/>
                </a:path>
              </a:pathLst>
            </a:custGeom>
            <a:solidFill>
              <a:srgbClr val="D3A08C"/>
            </a:solidFill>
            <a:ln>
              <a:noFill/>
            </a:ln>
          </p:spPr>
          <p:txBody>
            <a:bodyPr lIns="91425" tIns="91425" rIns="91425" bIns="91425" anchor="ctr" anchorCtr="0">
              <a:noAutofit/>
            </a:bodyPr>
            <a:lstStyle/>
            <a:p>
              <a:endParaRPr/>
            </a:p>
          </p:txBody>
        </p:sp>
        <p:sp>
          <p:nvSpPr>
            <p:cNvPr id="223" name="Shape 223"/>
            <p:cNvSpPr/>
            <p:nvPr/>
          </p:nvSpPr>
          <p:spPr>
            <a:xfrm>
              <a:off x="654375" y="2740375"/>
              <a:ext cx="210675" cy="263525"/>
            </a:xfrm>
            <a:custGeom>
              <a:avLst/>
              <a:gdLst/>
              <a:ahLst/>
              <a:cxnLst/>
              <a:rect l="0" t="0" r="0" b="0"/>
              <a:pathLst>
                <a:path w="8427" h="10541" extrusionOk="0">
                  <a:moveTo>
                    <a:pt x="0" y="0"/>
                  </a:moveTo>
                  <a:lnTo>
                    <a:pt x="0" y="10540"/>
                  </a:lnTo>
                  <a:lnTo>
                    <a:pt x="8427" y="10540"/>
                  </a:lnTo>
                  <a:lnTo>
                    <a:pt x="8427" y="0"/>
                  </a:lnTo>
                  <a:close/>
                </a:path>
              </a:pathLst>
            </a:custGeom>
            <a:solidFill>
              <a:srgbClr val="D3A08C"/>
            </a:solidFill>
            <a:ln>
              <a:noFill/>
            </a:ln>
          </p:spPr>
          <p:txBody>
            <a:bodyPr lIns="91425" tIns="91425" rIns="91425" bIns="91425" anchor="ctr" anchorCtr="0">
              <a:noAutofit/>
            </a:bodyPr>
            <a:lstStyle/>
            <a:p>
              <a:endParaRPr/>
            </a:p>
          </p:txBody>
        </p:sp>
        <p:sp>
          <p:nvSpPr>
            <p:cNvPr id="224" name="Shape 224"/>
            <p:cNvSpPr/>
            <p:nvPr/>
          </p:nvSpPr>
          <p:spPr>
            <a:xfrm>
              <a:off x="408675" y="1924400"/>
              <a:ext cx="701425" cy="875825"/>
            </a:xfrm>
            <a:custGeom>
              <a:avLst/>
              <a:gdLst/>
              <a:ahLst/>
              <a:cxnLst/>
              <a:rect l="0" t="0" r="0" b="0"/>
              <a:pathLst>
                <a:path w="28057" h="35033" extrusionOk="0">
                  <a:moveTo>
                    <a:pt x="14029" y="1"/>
                  </a:moveTo>
                  <a:lnTo>
                    <a:pt x="13290" y="26"/>
                  </a:lnTo>
                  <a:lnTo>
                    <a:pt x="11890" y="179"/>
                  </a:lnTo>
                  <a:lnTo>
                    <a:pt x="10515" y="459"/>
                  </a:lnTo>
                  <a:lnTo>
                    <a:pt x="9192" y="867"/>
                  </a:lnTo>
                  <a:lnTo>
                    <a:pt x="7944" y="1401"/>
                  </a:lnTo>
                  <a:lnTo>
                    <a:pt x="6748" y="2038"/>
                  </a:lnTo>
                  <a:lnTo>
                    <a:pt x="5627" y="2801"/>
                  </a:lnTo>
                  <a:lnTo>
                    <a:pt x="4584" y="3642"/>
                  </a:lnTo>
                  <a:lnTo>
                    <a:pt x="3642" y="4609"/>
                  </a:lnTo>
                  <a:lnTo>
                    <a:pt x="2776" y="5653"/>
                  </a:lnTo>
                  <a:lnTo>
                    <a:pt x="2038" y="6773"/>
                  </a:lnTo>
                  <a:lnTo>
                    <a:pt x="1376" y="7944"/>
                  </a:lnTo>
                  <a:lnTo>
                    <a:pt x="841" y="9217"/>
                  </a:lnTo>
                  <a:lnTo>
                    <a:pt x="434" y="10541"/>
                  </a:lnTo>
                  <a:lnTo>
                    <a:pt x="154" y="11890"/>
                  </a:lnTo>
                  <a:lnTo>
                    <a:pt x="1" y="13316"/>
                  </a:lnTo>
                  <a:lnTo>
                    <a:pt x="1" y="14029"/>
                  </a:lnTo>
                  <a:lnTo>
                    <a:pt x="1" y="21004"/>
                  </a:lnTo>
                  <a:lnTo>
                    <a:pt x="1" y="21743"/>
                  </a:lnTo>
                  <a:lnTo>
                    <a:pt x="154" y="23143"/>
                  </a:lnTo>
                  <a:lnTo>
                    <a:pt x="434" y="24518"/>
                  </a:lnTo>
                  <a:lnTo>
                    <a:pt x="841" y="25842"/>
                  </a:lnTo>
                  <a:lnTo>
                    <a:pt x="1376" y="27089"/>
                  </a:lnTo>
                  <a:lnTo>
                    <a:pt x="2038" y="28286"/>
                  </a:lnTo>
                  <a:lnTo>
                    <a:pt x="2776" y="29406"/>
                  </a:lnTo>
                  <a:lnTo>
                    <a:pt x="3642" y="30450"/>
                  </a:lnTo>
                  <a:lnTo>
                    <a:pt x="4584" y="31392"/>
                  </a:lnTo>
                  <a:lnTo>
                    <a:pt x="5627" y="32257"/>
                  </a:lnTo>
                  <a:lnTo>
                    <a:pt x="6748" y="33021"/>
                  </a:lnTo>
                  <a:lnTo>
                    <a:pt x="7944" y="33657"/>
                  </a:lnTo>
                  <a:lnTo>
                    <a:pt x="9192" y="34192"/>
                  </a:lnTo>
                  <a:lnTo>
                    <a:pt x="10515" y="34599"/>
                  </a:lnTo>
                  <a:lnTo>
                    <a:pt x="11890" y="34879"/>
                  </a:lnTo>
                  <a:lnTo>
                    <a:pt x="13290" y="35032"/>
                  </a:lnTo>
                  <a:lnTo>
                    <a:pt x="14742" y="35032"/>
                  </a:lnTo>
                  <a:lnTo>
                    <a:pt x="16167" y="34879"/>
                  </a:lnTo>
                  <a:lnTo>
                    <a:pt x="17542" y="34599"/>
                  </a:lnTo>
                  <a:lnTo>
                    <a:pt x="18841" y="34192"/>
                  </a:lnTo>
                  <a:lnTo>
                    <a:pt x="20113" y="33657"/>
                  </a:lnTo>
                  <a:lnTo>
                    <a:pt x="21310" y="33021"/>
                  </a:lnTo>
                  <a:lnTo>
                    <a:pt x="22430" y="32257"/>
                  </a:lnTo>
                  <a:lnTo>
                    <a:pt x="23449" y="31392"/>
                  </a:lnTo>
                  <a:lnTo>
                    <a:pt x="24416" y="30450"/>
                  </a:lnTo>
                  <a:lnTo>
                    <a:pt x="25282" y="29406"/>
                  </a:lnTo>
                  <a:lnTo>
                    <a:pt x="26020" y="28286"/>
                  </a:lnTo>
                  <a:lnTo>
                    <a:pt x="26682" y="27089"/>
                  </a:lnTo>
                  <a:lnTo>
                    <a:pt x="27216" y="25842"/>
                  </a:lnTo>
                  <a:lnTo>
                    <a:pt x="27624" y="24518"/>
                  </a:lnTo>
                  <a:lnTo>
                    <a:pt x="27904" y="23143"/>
                  </a:lnTo>
                  <a:lnTo>
                    <a:pt x="28031" y="21743"/>
                  </a:lnTo>
                  <a:lnTo>
                    <a:pt x="28057" y="21004"/>
                  </a:lnTo>
                  <a:lnTo>
                    <a:pt x="28057" y="14029"/>
                  </a:lnTo>
                  <a:lnTo>
                    <a:pt x="28031" y="13316"/>
                  </a:lnTo>
                  <a:lnTo>
                    <a:pt x="27904" y="11890"/>
                  </a:lnTo>
                  <a:lnTo>
                    <a:pt x="27624" y="10541"/>
                  </a:lnTo>
                  <a:lnTo>
                    <a:pt x="27216" y="9217"/>
                  </a:lnTo>
                  <a:lnTo>
                    <a:pt x="26682" y="7944"/>
                  </a:lnTo>
                  <a:lnTo>
                    <a:pt x="26020" y="6773"/>
                  </a:lnTo>
                  <a:lnTo>
                    <a:pt x="25282" y="5653"/>
                  </a:lnTo>
                  <a:lnTo>
                    <a:pt x="24416" y="4609"/>
                  </a:lnTo>
                  <a:lnTo>
                    <a:pt x="23449" y="3642"/>
                  </a:lnTo>
                  <a:lnTo>
                    <a:pt x="22430" y="2801"/>
                  </a:lnTo>
                  <a:lnTo>
                    <a:pt x="21310" y="2038"/>
                  </a:lnTo>
                  <a:lnTo>
                    <a:pt x="20113" y="1401"/>
                  </a:lnTo>
                  <a:lnTo>
                    <a:pt x="18841" y="867"/>
                  </a:lnTo>
                  <a:lnTo>
                    <a:pt x="17542" y="459"/>
                  </a:lnTo>
                  <a:lnTo>
                    <a:pt x="16167" y="179"/>
                  </a:lnTo>
                  <a:lnTo>
                    <a:pt x="14742" y="26"/>
                  </a:lnTo>
                  <a:lnTo>
                    <a:pt x="14029" y="1"/>
                  </a:lnTo>
                  <a:close/>
                </a:path>
              </a:pathLst>
            </a:custGeom>
            <a:solidFill>
              <a:srgbClr val="F0C1AB"/>
            </a:solidFill>
            <a:ln>
              <a:noFill/>
            </a:ln>
          </p:spPr>
          <p:txBody>
            <a:bodyPr lIns="91425" tIns="91425" rIns="91425" bIns="91425" anchor="ctr" anchorCtr="0">
              <a:noAutofit/>
            </a:bodyPr>
            <a:lstStyle/>
            <a:p>
              <a:endParaRPr/>
            </a:p>
          </p:txBody>
        </p:sp>
        <p:sp>
          <p:nvSpPr>
            <p:cNvPr id="225" name="Shape 225"/>
            <p:cNvSpPr/>
            <p:nvPr/>
          </p:nvSpPr>
          <p:spPr>
            <a:xfrm>
              <a:off x="533425" y="2418300"/>
              <a:ext cx="91050" cy="91050"/>
            </a:xfrm>
            <a:custGeom>
              <a:avLst/>
              <a:gdLst/>
              <a:ahLst/>
              <a:cxnLst/>
              <a:rect l="0" t="0" r="0" b="0"/>
              <a:pathLst>
                <a:path w="3642" h="3642" extrusionOk="0">
                  <a:moveTo>
                    <a:pt x="1834" y="1"/>
                  </a:moveTo>
                  <a:lnTo>
                    <a:pt x="1452" y="26"/>
                  </a:lnTo>
                  <a:lnTo>
                    <a:pt x="790" y="306"/>
                  </a:lnTo>
                  <a:lnTo>
                    <a:pt x="306" y="790"/>
                  </a:lnTo>
                  <a:lnTo>
                    <a:pt x="26" y="1452"/>
                  </a:lnTo>
                  <a:lnTo>
                    <a:pt x="1" y="1809"/>
                  </a:lnTo>
                  <a:lnTo>
                    <a:pt x="26" y="2190"/>
                  </a:lnTo>
                  <a:lnTo>
                    <a:pt x="306" y="2827"/>
                  </a:lnTo>
                  <a:lnTo>
                    <a:pt x="790" y="3336"/>
                  </a:lnTo>
                  <a:lnTo>
                    <a:pt x="1452" y="3616"/>
                  </a:lnTo>
                  <a:lnTo>
                    <a:pt x="1834" y="3642"/>
                  </a:lnTo>
                  <a:lnTo>
                    <a:pt x="2190" y="3616"/>
                  </a:lnTo>
                  <a:lnTo>
                    <a:pt x="2852" y="3336"/>
                  </a:lnTo>
                  <a:lnTo>
                    <a:pt x="3336" y="2827"/>
                  </a:lnTo>
                  <a:lnTo>
                    <a:pt x="3616" y="2190"/>
                  </a:lnTo>
                  <a:lnTo>
                    <a:pt x="3642" y="1809"/>
                  </a:lnTo>
                  <a:lnTo>
                    <a:pt x="3616" y="1452"/>
                  </a:lnTo>
                  <a:lnTo>
                    <a:pt x="3336" y="790"/>
                  </a:lnTo>
                  <a:lnTo>
                    <a:pt x="2852" y="306"/>
                  </a:lnTo>
                  <a:lnTo>
                    <a:pt x="2190" y="26"/>
                  </a:lnTo>
                  <a:lnTo>
                    <a:pt x="1834" y="1"/>
                  </a:lnTo>
                  <a:close/>
                </a:path>
              </a:pathLst>
            </a:custGeom>
            <a:solidFill>
              <a:srgbClr val="419C9F"/>
            </a:solidFill>
            <a:ln>
              <a:noFill/>
            </a:ln>
          </p:spPr>
          <p:txBody>
            <a:bodyPr lIns="91425" tIns="91425" rIns="91425" bIns="91425" anchor="ctr" anchorCtr="0">
              <a:noAutofit/>
            </a:bodyPr>
            <a:lstStyle/>
            <a:p>
              <a:endParaRPr/>
            </a:p>
          </p:txBody>
        </p:sp>
        <p:sp>
          <p:nvSpPr>
            <p:cNvPr id="226" name="Shape 226"/>
            <p:cNvSpPr/>
            <p:nvPr/>
          </p:nvSpPr>
          <p:spPr>
            <a:xfrm>
              <a:off x="894325" y="2418300"/>
              <a:ext cx="91025" cy="91050"/>
            </a:xfrm>
            <a:custGeom>
              <a:avLst/>
              <a:gdLst/>
              <a:ahLst/>
              <a:cxnLst/>
              <a:rect l="0" t="0" r="0" b="0"/>
              <a:pathLst>
                <a:path w="3641" h="3642" extrusionOk="0">
                  <a:moveTo>
                    <a:pt x="1808" y="1"/>
                  </a:moveTo>
                  <a:lnTo>
                    <a:pt x="1451" y="26"/>
                  </a:lnTo>
                  <a:lnTo>
                    <a:pt x="789" y="306"/>
                  </a:lnTo>
                  <a:lnTo>
                    <a:pt x="306" y="790"/>
                  </a:lnTo>
                  <a:lnTo>
                    <a:pt x="26" y="1452"/>
                  </a:lnTo>
                  <a:lnTo>
                    <a:pt x="0" y="1809"/>
                  </a:lnTo>
                  <a:lnTo>
                    <a:pt x="26" y="2190"/>
                  </a:lnTo>
                  <a:lnTo>
                    <a:pt x="306" y="2827"/>
                  </a:lnTo>
                  <a:lnTo>
                    <a:pt x="789" y="3336"/>
                  </a:lnTo>
                  <a:lnTo>
                    <a:pt x="1451" y="3616"/>
                  </a:lnTo>
                  <a:lnTo>
                    <a:pt x="1808" y="3642"/>
                  </a:lnTo>
                  <a:lnTo>
                    <a:pt x="2190" y="3616"/>
                  </a:lnTo>
                  <a:lnTo>
                    <a:pt x="2826" y="3336"/>
                  </a:lnTo>
                  <a:lnTo>
                    <a:pt x="3335" y="2827"/>
                  </a:lnTo>
                  <a:lnTo>
                    <a:pt x="3615" y="2190"/>
                  </a:lnTo>
                  <a:lnTo>
                    <a:pt x="3641" y="1809"/>
                  </a:lnTo>
                  <a:lnTo>
                    <a:pt x="3615" y="1452"/>
                  </a:lnTo>
                  <a:lnTo>
                    <a:pt x="3335" y="790"/>
                  </a:lnTo>
                  <a:lnTo>
                    <a:pt x="2826" y="306"/>
                  </a:lnTo>
                  <a:lnTo>
                    <a:pt x="2190" y="26"/>
                  </a:lnTo>
                  <a:lnTo>
                    <a:pt x="1808" y="1"/>
                  </a:lnTo>
                  <a:close/>
                </a:path>
              </a:pathLst>
            </a:custGeom>
            <a:solidFill>
              <a:srgbClr val="419C9F"/>
            </a:solidFill>
            <a:ln>
              <a:noFill/>
            </a:ln>
          </p:spPr>
          <p:txBody>
            <a:bodyPr lIns="91425" tIns="91425" rIns="91425" bIns="91425" anchor="ctr" anchorCtr="0">
              <a:noAutofit/>
            </a:bodyPr>
            <a:lstStyle/>
            <a:p>
              <a:endParaRPr/>
            </a:p>
          </p:txBody>
        </p:sp>
        <p:sp>
          <p:nvSpPr>
            <p:cNvPr id="227" name="Shape 227"/>
            <p:cNvSpPr/>
            <p:nvPr/>
          </p:nvSpPr>
          <p:spPr>
            <a:xfrm>
              <a:off x="238125" y="2844100"/>
              <a:ext cx="1042550" cy="210075"/>
            </a:xfrm>
            <a:custGeom>
              <a:avLst/>
              <a:gdLst/>
              <a:ahLst/>
              <a:cxnLst/>
              <a:rect l="0" t="0" r="0" b="0"/>
              <a:pathLst>
                <a:path w="41702" h="8403" extrusionOk="0">
                  <a:moveTo>
                    <a:pt x="16625" y="1"/>
                  </a:moveTo>
                  <a:lnTo>
                    <a:pt x="12297" y="154"/>
                  </a:lnTo>
                  <a:lnTo>
                    <a:pt x="11176" y="179"/>
                  </a:lnTo>
                  <a:lnTo>
                    <a:pt x="9140" y="485"/>
                  </a:lnTo>
                  <a:lnTo>
                    <a:pt x="7307" y="1070"/>
                  </a:lnTo>
                  <a:lnTo>
                    <a:pt x="5677" y="1910"/>
                  </a:lnTo>
                  <a:lnTo>
                    <a:pt x="4226" y="3005"/>
                  </a:lnTo>
                  <a:lnTo>
                    <a:pt x="2902" y="4303"/>
                  </a:lnTo>
                  <a:lnTo>
                    <a:pt x="1680" y="5805"/>
                  </a:lnTo>
                  <a:lnTo>
                    <a:pt x="560" y="7486"/>
                  </a:lnTo>
                  <a:lnTo>
                    <a:pt x="0" y="8402"/>
                  </a:lnTo>
                  <a:lnTo>
                    <a:pt x="41702" y="8402"/>
                  </a:lnTo>
                  <a:lnTo>
                    <a:pt x="41141" y="7486"/>
                  </a:lnTo>
                  <a:lnTo>
                    <a:pt x="39996" y="5805"/>
                  </a:lnTo>
                  <a:lnTo>
                    <a:pt x="38799" y="4303"/>
                  </a:lnTo>
                  <a:lnTo>
                    <a:pt x="37475" y="3005"/>
                  </a:lnTo>
                  <a:lnTo>
                    <a:pt x="36024" y="1910"/>
                  </a:lnTo>
                  <a:lnTo>
                    <a:pt x="34395" y="1070"/>
                  </a:lnTo>
                  <a:lnTo>
                    <a:pt x="32562" y="485"/>
                  </a:lnTo>
                  <a:lnTo>
                    <a:pt x="30525" y="179"/>
                  </a:lnTo>
                  <a:lnTo>
                    <a:pt x="29380" y="154"/>
                  </a:lnTo>
                  <a:lnTo>
                    <a:pt x="25051" y="1"/>
                  </a:lnTo>
                  <a:lnTo>
                    <a:pt x="25051" y="434"/>
                  </a:lnTo>
                  <a:lnTo>
                    <a:pt x="24873" y="1248"/>
                  </a:lnTo>
                  <a:lnTo>
                    <a:pt x="24568" y="2012"/>
                  </a:lnTo>
                  <a:lnTo>
                    <a:pt x="24110" y="2674"/>
                  </a:lnTo>
                  <a:lnTo>
                    <a:pt x="23524" y="3260"/>
                  </a:lnTo>
                  <a:lnTo>
                    <a:pt x="22862" y="3718"/>
                  </a:lnTo>
                  <a:lnTo>
                    <a:pt x="22098" y="4023"/>
                  </a:lnTo>
                  <a:lnTo>
                    <a:pt x="21284" y="4202"/>
                  </a:lnTo>
                  <a:lnTo>
                    <a:pt x="20418" y="4202"/>
                  </a:lnTo>
                  <a:lnTo>
                    <a:pt x="19603" y="4023"/>
                  </a:lnTo>
                  <a:lnTo>
                    <a:pt x="18840" y="3718"/>
                  </a:lnTo>
                  <a:lnTo>
                    <a:pt x="18178" y="3260"/>
                  </a:lnTo>
                  <a:lnTo>
                    <a:pt x="17592" y="2674"/>
                  </a:lnTo>
                  <a:lnTo>
                    <a:pt x="17134" y="2012"/>
                  </a:lnTo>
                  <a:lnTo>
                    <a:pt x="16828" y="1248"/>
                  </a:lnTo>
                  <a:lnTo>
                    <a:pt x="16650" y="434"/>
                  </a:lnTo>
                  <a:lnTo>
                    <a:pt x="16625" y="1"/>
                  </a:lnTo>
                  <a:close/>
                </a:path>
              </a:pathLst>
            </a:custGeom>
            <a:solidFill>
              <a:srgbClr val="F04625"/>
            </a:solidFill>
            <a:ln>
              <a:noFill/>
            </a:ln>
          </p:spPr>
          <p:txBody>
            <a:bodyPr lIns="91425" tIns="91425" rIns="91425" bIns="91425" anchor="ctr" anchorCtr="0">
              <a:noAutofit/>
            </a:bodyPr>
            <a:lstStyle/>
            <a:p>
              <a:endParaRPr/>
            </a:p>
          </p:txBody>
        </p:sp>
        <p:sp>
          <p:nvSpPr>
            <p:cNvPr id="228" name="Shape 228"/>
            <p:cNvSpPr/>
            <p:nvPr/>
          </p:nvSpPr>
          <p:spPr>
            <a:xfrm>
              <a:off x="614900" y="2844100"/>
              <a:ext cx="288975" cy="149600"/>
            </a:xfrm>
            <a:custGeom>
              <a:avLst/>
              <a:gdLst/>
              <a:ahLst/>
              <a:cxnLst/>
              <a:rect l="0" t="0" r="0" b="0"/>
              <a:pathLst>
                <a:path w="11559" h="5984" extrusionOk="0">
                  <a:moveTo>
                    <a:pt x="1554" y="1"/>
                  </a:moveTo>
                  <a:lnTo>
                    <a:pt x="1" y="52"/>
                  </a:lnTo>
                  <a:lnTo>
                    <a:pt x="1" y="128"/>
                  </a:lnTo>
                  <a:lnTo>
                    <a:pt x="1" y="205"/>
                  </a:lnTo>
                  <a:lnTo>
                    <a:pt x="26" y="790"/>
                  </a:lnTo>
                  <a:lnTo>
                    <a:pt x="255" y="1910"/>
                  </a:lnTo>
                  <a:lnTo>
                    <a:pt x="688" y="2954"/>
                  </a:lnTo>
                  <a:lnTo>
                    <a:pt x="1324" y="3871"/>
                  </a:lnTo>
                  <a:lnTo>
                    <a:pt x="2088" y="4660"/>
                  </a:lnTo>
                  <a:lnTo>
                    <a:pt x="3030" y="5296"/>
                  </a:lnTo>
                  <a:lnTo>
                    <a:pt x="4049" y="5729"/>
                  </a:lnTo>
                  <a:lnTo>
                    <a:pt x="5194" y="5958"/>
                  </a:lnTo>
                  <a:lnTo>
                    <a:pt x="5780" y="5984"/>
                  </a:lnTo>
                  <a:lnTo>
                    <a:pt x="6365" y="5958"/>
                  </a:lnTo>
                  <a:lnTo>
                    <a:pt x="7486" y="5729"/>
                  </a:lnTo>
                  <a:lnTo>
                    <a:pt x="8529" y="5296"/>
                  </a:lnTo>
                  <a:lnTo>
                    <a:pt x="9446" y="4660"/>
                  </a:lnTo>
                  <a:lnTo>
                    <a:pt x="10235" y="3871"/>
                  </a:lnTo>
                  <a:lnTo>
                    <a:pt x="10872" y="2954"/>
                  </a:lnTo>
                  <a:lnTo>
                    <a:pt x="11304" y="1910"/>
                  </a:lnTo>
                  <a:lnTo>
                    <a:pt x="11533" y="790"/>
                  </a:lnTo>
                  <a:lnTo>
                    <a:pt x="11559" y="205"/>
                  </a:lnTo>
                  <a:lnTo>
                    <a:pt x="11559" y="128"/>
                  </a:lnTo>
                  <a:lnTo>
                    <a:pt x="11533" y="52"/>
                  </a:lnTo>
                  <a:lnTo>
                    <a:pt x="9980" y="1"/>
                  </a:lnTo>
                  <a:lnTo>
                    <a:pt x="9980" y="434"/>
                  </a:lnTo>
                  <a:lnTo>
                    <a:pt x="9802" y="1248"/>
                  </a:lnTo>
                  <a:lnTo>
                    <a:pt x="9497" y="2012"/>
                  </a:lnTo>
                  <a:lnTo>
                    <a:pt x="9039" y="2674"/>
                  </a:lnTo>
                  <a:lnTo>
                    <a:pt x="8453" y="3260"/>
                  </a:lnTo>
                  <a:lnTo>
                    <a:pt x="7791" y="3718"/>
                  </a:lnTo>
                  <a:lnTo>
                    <a:pt x="7027" y="4023"/>
                  </a:lnTo>
                  <a:lnTo>
                    <a:pt x="6213" y="4202"/>
                  </a:lnTo>
                  <a:lnTo>
                    <a:pt x="5347" y="4202"/>
                  </a:lnTo>
                  <a:lnTo>
                    <a:pt x="4532" y="4023"/>
                  </a:lnTo>
                  <a:lnTo>
                    <a:pt x="3769" y="3718"/>
                  </a:lnTo>
                  <a:lnTo>
                    <a:pt x="3107" y="3260"/>
                  </a:lnTo>
                  <a:lnTo>
                    <a:pt x="2521" y="2674"/>
                  </a:lnTo>
                  <a:lnTo>
                    <a:pt x="2063" y="2012"/>
                  </a:lnTo>
                  <a:lnTo>
                    <a:pt x="1757" y="1248"/>
                  </a:lnTo>
                  <a:lnTo>
                    <a:pt x="1579" y="434"/>
                  </a:lnTo>
                  <a:lnTo>
                    <a:pt x="1554" y="1"/>
                  </a:lnTo>
                  <a:close/>
                </a:path>
              </a:pathLst>
            </a:custGeom>
            <a:solidFill>
              <a:srgbClr val="F58617"/>
            </a:solidFill>
            <a:ln>
              <a:noFill/>
            </a:ln>
          </p:spPr>
          <p:txBody>
            <a:bodyPr lIns="91425" tIns="91425" rIns="91425" bIns="91425" anchor="ctr" anchorCtr="0">
              <a:noAutofit/>
            </a:bodyPr>
            <a:lstStyle/>
            <a:p>
              <a:endParaRPr/>
            </a:p>
          </p:txBody>
        </p:sp>
        <p:sp>
          <p:nvSpPr>
            <p:cNvPr id="229" name="Shape 229"/>
            <p:cNvSpPr/>
            <p:nvPr/>
          </p:nvSpPr>
          <p:spPr>
            <a:xfrm>
              <a:off x="716100" y="2459675"/>
              <a:ext cx="82775" cy="119700"/>
            </a:xfrm>
            <a:custGeom>
              <a:avLst/>
              <a:gdLst/>
              <a:ahLst/>
              <a:cxnLst/>
              <a:rect l="0" t="0" r="0" b="0"/>
              <a:pathLst>
                <a:path w="3311" h="4788" extrusionOk="0">
                  <a:moveTo>
                    <a:pt x="1554" y="1"/>
                  </a:moveTo>
                  <a:lnTo>
                    <a:pt x="1375" y="306"/>
                  </a:lnTo>
                  <a:lnTo>
                    <a:pt x="1299" y="586"/>
                  </a:lnTo>
                  <a:lnTo>
                    <a:pt x="26" y="4252"/>
                  </a:lnTo>
                  <a:lnTo>
                    <a:pt x="1" y="4303"/>
                  </a:lnTo>
                  <a:lnTo>
                    <a:pt x="1" y="4354"/>
                  </a:lnTo>
                  <a:lnTo>
                    <a:pt x="408" y="4558"/>
                  </a:lnTo>
                  <a:lnTo>
                    <a:pt x="1223" y="4787"/>
                  </a:lnTo>
                  <a:lnTo>
                    <a:pt x="2063" y="4787"/>
                  </a:lnTo>
                  <a:lnTo>
                    <a:pt x="2903" y="4558"/>
                  </a:lnTo>
                  <a:lnTo>
                    <a:pt x="3310" y="4354"/>
                  </a:lnTo>
                  <a:lnTo>
                    <a:pt x="3310" y="4303"/>
                  </a:lnTo>
                  <a:lnTo>
                    <a:pt x="3285" y="4252"/>
                  </a:lnTo>
                  <a:lnTo>
                    <a:pt x="2012" y="586"/>
                  </a:lnTo>
                  <a:lnTo>
                    <a:pt x="1935" y="306"/>
                  </a:lnTo>
                  <a:lnTo>
                    <a:pt x="1757" y="1"/>
                  </a:lnTo>
                  <a:close/>
                </a:path>
              </a:pathLst>
            </a:custGeom>
            <a:solidFill>
              <a:srgbClr val="FDE3D9"/>
            </a:solidFill>
            <a:ln>
              <a:noFill/>
            </a:ln>
          </p:spPr>
          <p:txBody>
            <a:bodyPr lIns="91425" tIns="91425" rIns="91425" bIns="91425" anchor="ctr" anchorCtr="0">
              <a:noAutofit/>
            </a:bodyPr>
            <a:lstStyle/>
            <a:p>
              <a:endParaRPr/>
            </a:p>
          </p:txBody>
        </p:sp>
        <p:sp>
          <p:nvSpPr>
            <p:cNvPr id="230" name="Shape 230"/>
            <p:cNvSpPr/>
            <p:nvPr/>
          </p:nvSpPr>
          <p:spPr>
            <a:xfrm>
              <a:off x="716100" y="2568525"/>
              <a:ext cx="82775" cy="38200"/>
            </a:xfrm>
            <a:custGeom>
              <a:avLst/>
              <a:gdLst/>
              <a:ahLst/>
              <a:cxnLst/>
              <a:rect l="0" t="0" r="0" b="0"/>
              <a:pathLst>
                <a:path w="3311" h="1528" extrusionOk="0">
                  <a:moveTo>
                    <a:pt x="1" y="0"/>
                  </a:moveTo>
                  <a:lnTo>
                    <a:pt x="1" y="306"/>
                  </a:lnTo>
                  <a:lnTo>
                    <a:pt x="281" y="840"/>
                  </a:lnTo>
                  <a:lnTo>
                    <a:pt x="764" y="1273"/>
                  </a:lnTo>
                  <a:lnTo>
                    <a:pt x="1299" y="1502"/>
                  </a:lnTo>
                  <a:lnTo>
                    <a:pt x="1528" y="1528"/>
                  </a:lnTo>
                  <a:lnTo>
                    <a:pt x="1783" y="1528"/>
                  </a:lnTo>
                  <a:lnTo>
                    <a:pt x="2012" y="1502"/>
                  </a:lnTo>
                  <a:lnTo>
                    <a:pt x="2546" y="1273"/>
                  </a:lnTo>
                  <a:lnTo>
                    <a:pt x="3030" y="840"/>
                  </a:lnTo>
                  <a:lnTo>
                    <a:pt x="3310" y="306"/>
                  </a:lnTo>
                  <a:lnTo>
                    <a:pt x="3310" y="0"/>
                  </a:lnTo>
                  <a:lnTo>
                    <a:pt x="2903" y="204"/>
                  </a:lnTo>
                  <a:lnTo>
                    <a:pt x="2063" y="433"/>
                  </a:lnTo>
                  <a:lnTo>
                    <a:pt x="1223" y="433"/>
                  </a:lnTo>
                  <a:lnTo>
                    <a:pt x="408" y="204"/>
                  </a:lnTo>
                  <a:lnTo>
                    <a:pt x="1" y="0"/>
                  </a:lnTo>
                  <a:close/>
                </a:path>
              </a:pathLst>
            </a:custGeom>
            <a:solidFill>
              <a:srgbClr val="D3A08C"/>
            </a:solidFill>
            <a:ln>
              <a:noFill/>
            </a:ln>
          </p:spPr>
          <p:txBody>
            <a:bodyPr lIns="91425" tIns="91425" rIns="91425" bIns="91425" anchor="ctr" anchorCtr="0">
              <a:noAutofit/>
            </a:bodyPr>
            <a:lstStyle/>
            <a:p>
              <a:endParaRPr/>
            </a:p>
          </p:txBody>
        </p:sp>
        <p:sp>
          <p:nvSpPr>
            <p:cNvPr id="231" name="Shape 231"/>
            <p:cNvSpPr/>
            <p:nvPr/>
          </p:nvSpPr>
          <p:spPr>
            <a:xfrm>
              <a:off x="552525" y="2434225"/>
              <a:ext cx="26750" cy="26750"/>
            </a:xfrm>
            <a:custGeom>
              <a:avLst/>
              <a:gdLst/>
              <a:ahLst/>
              <a:cxnLst/>
              <a:rect l="0" t="0" r="0" b="0"/>
              <a:pathLst>
                <a:path w="1070" h="1070" extrusionOk="0">
                  <a:moveTo>
                    <a:pt x="535" y="0"/>
                  </a:moveTo>
                  <a:lnTo>
                    <a:pt x="306" y="26"/>
                  </a:lnTo>
                  <a:lnTo>
                    <a:pt x="26" y="306"/>
                  </a:lnTo>
                  <a:lnTo>
                    <a:pt x="1" y="535"/>
                  </a:lnTo>
                  <a:lnTo>
                    <a:pt x="26" y="739"/>
                  </a:lnTo>
                  <a:lnTo>
                    <a:pt x="306" y="1019"/>
                  </a:lnTo>
                  <a:lnTo>
                    <a:pt x="535" y="1070"/>
                  </a:lnTo>
                  <a:lnTo>
                    <a:pt x="739" y="1019"/>
                  </a:lnTo>
                  <a:lnTo>
                    <a:pt x="1019" y="739"/>
                  </a:lnTo>
                  <a:lnTo>
                    <a:pt x="1070" y="535"/>
                  </a:lnTo>
                  <a:lnTo>
                    <a:pt x="1019" y="306"/>
                  </a:lnTo>
                  <a:lnTo>
                    <a:pt x="739" y="26"/>
                  </a:lnTo>
                  <a:lnTo>
                    <a:pt x="535" y="0"/>
                  </a:lnTo>
                  <a:close/>
                </a:path>
              </a:pathLst>
            </a:custGeom>
            <a:solidFill>
              <a:srgbClr val="FFFFFF"/>
            </a:solidFill>
            <a:ln>
              <a:noFill/>
            </a:ln>
          </p:spPr>
          <p:txBody>
            <a:bodyPr lIns="91425" tIns="91425" rIns="91425" bIns="91425" anchor="ctr" anchorCtr="0">
              <a:noAutofit/>
            </a:bodyPr>
            <a:lstStyle/>
            <a:p>
              <a:endParaRPr/>
            </a:p>
          </p:txBody>
        </p:sp>
        <p:sp>
          <p:nvSpPr>
            <p:cNvPr id="232" name="Shape 232"/>
            <p:cNvSpPr/>
            <p:nvPr/>
          </p:nvSpPr>
          <p:spPr>
            <a:xfrm>
              <a:off x="913400" y="2434225"/>
              <a:ext cx="26125" cy="26750"/>
            </a:xfrm>
            <a:custGeom>
              <a:avLst/>
              <a:gdLst/>
              <a:ahLst/>
              <a:cxnLst/>
              <a:rect l="0" t="0" r="0" b="0"/>
              <a:pathLst>
                <a:path w="1045" h="1070" extrusionOk="0">
                  <a:moveTo>
                    <a:pt x="510" y="0"/>
                  </a:moveTo>
                  <a:lnTo>
                    <a:pt x="306" y="26"/>
                  </a:lnTo>
                  <a:lnTo>
                    <a:pt x="26" y="306"/>
                  </a:lnTo>
                  <a:lnTo>
                    <a:pt x="1" y="535"/>
                  </a:lnTo>
                  <a:lnTo>
                    <a:pt x="26" y="739"/>
                  </a:lnTo>
                  <a:lnTo>
                    <a:pt x="306" y="1019"/>
                  </a:lnTo>
                  <a:lnTo>
                    <a:pt x="510" y="1070"/>
                  </a:lnTo>
                  <a:lnTo>
                    <a:pt x="739" y="1019"/>
                  </a:lnTo>
                  <a:lnTo>
                    <a:pt x="1019" y="739"/>
                  </a:lnTo>
                  <a:lnTo>
                    <a:pt x="1045" y="535"/>
                  </a:lnTo>
                  <a:lnTo>
                    <a:pt x="1019" y="306"/>
                  </a:lnTo>
                  <a:lnTo>
                    <a:pt x="739" y="26"/>
                  </a:lnTo>
                  <a:lnTo>
                    <a:pt x="510" y="0"/>
                  </a:lnTo>
                  <a:close/>
                </a:path>
              </a:pathLst>
            </a:custGeom>
            <a:solidFill>
              <a:srgbClr val="FFFFFF"/>
            </a:solidFill>
            <a:ln>
              <a:noFill/>
            </a:ln>
          </p:spPr>
          <p:txBody>
            <a:bodyPr lIns="91425" tIns="91425" rIns="91425" bIns="91425" anchor="ctr" anchorCtr="0">
              <a:noAutofit/>
            </a:bodyPr>
            <a:lstStyle/>
            <a:p>
              <a:endParaRPr/>
            </a:p>
          </p:txBody>
        </p:sp>
        <p:sp>
          <p:nvSpPr>
            <p:cNvPr id="233" name="Shape 233"/>
            <p:cNvSpPr/>
            <p:nvPr/>
          </p:nvSpPr>
          <p:spPr>
            <a:xfrm>
              <a:off x="506075" y="2522700"/>
              <a:ext cx="145775" cy="68750"/>
            </a:xfrm>
            <a:custGeom>
              <a:avLst/>
              <a:gdLst/>
              <a:ahLst/>
              <a:cxnLst/>
              <a:rect l="0" t="0" r="0" b="0"/>
              <a:pathLst>
                <a:path w="5831" h="2750" extrusionOk="0">
                  <a:moveTo>
                    <a:pt x="1375" y="0"/>
                  </a:moveTo>
                  <a:lnTo>
                    <a:pt x="1095" y="26"/>
                  </a:lnTo>
                  <a:lnTo>
                    <a:pt x="586" y="229"/>
                  </a:lnTo>
                  <a:lnTo>
                    <a:pt x="229" y="586"/>
                  </a:lnTo>
                  <a:lnTo>
                    <a:pt x="26" y="1095"/>
                  </a:lnTo>
                  <a:lnTo>
                    <a:pt x="0" y="1375"/>
                  </a:lnTo>
                  <a:lnTo>
                    <a:pt x="26" y="1655"/>
                  </a:lnTo>
                  <a:lnTo>
                    <a:pt x="229" y="2139"/>
                  </a:lnTo>
                  <a:lnTo>
                    <a:pt x="586" y="2521"/>
                  </a:lnTo>
                  <a:lnTo>
                    <a:pt x="1095" y="2724"/>
                  </a:lnTo>
                  <a:lnTo>
                    <a:pt x="1375" y="2750"/>
                  </a:lnTo>
                  <a:lnTo>
                    <a:pt x="4455" y="2750"/>
                  </a:lnTo>
                  <a:lnTo>
                    <a:pt x="4736" y="2724"/>
                  </a:lnTo>
                  <a:lnTo>
                    <a:pt x="5245" y="2521"/>
                  </a:lnTo>
                  <a:lnTo>
                    <a:pt x="5601" y="2139"/>
                  </a:lnTo>
                  <a:lnTo>
                    <a:pt x="5805" y="1655"/>
                  </a:lnTo>
                  <a:lnTo>
                    <a:pt x="5830" y="1375"/>
                  </a:lnTo>
                  <a:lnTo>
                    <a:pt x="5805" y="1095"/>
                  </a:lnTo>
                  <a:lnTo>
                    <a:pt x="5601" y="586"/>
                  </a:lnTo>
                  <a:lnTo>
                    <a:pt x="5245" y="229"/>
                  </a:lnTo>
                  <a:lnTo>
                    <a:pt x="4736" y="26"/>
                  </a:lnTo>
                  <a:lnTo>
                    <a:pt x="4455" y="0"/>
                  </a:lnTo>
                  <a:close/>
                </a:path>
              </a:pathLst>
            </a:custGeom>
            <a:solidFill>
              <a:srgbClr val="F59A98"/>
            </a:solidFill>
            <a:ln>
              <a:noFill/>
            </a:ln>
          </p:spPr>
          <p:txBody>
            <a:bodyPr lIns="91425" tIns="91425" rIns="91425" bIns="91425" anchor="ctr" anchorCtr="0">
              <a:noAutofit/>
            </a:bodyPr>
            <a:lstStyle/>
            <a:p>
              <a:endParaRPr/>
            </a:p>
          </p:txBody>
        </p:sp>
        <p:sp>
          <p:nvSpPr>
            <p:cNvPr id="234" name="Shape 234"/>
            <p:cNvSpPr/>
            <p:nvPr/>
          </p:nvSpPr>
          <p:spPr>
            <a:xfrm>
              <a:off x="866950" y="2522700"/>
              <a:ext cx="145775" cy="68750"/>
            </a:xfrm>
            <a:custGeom>
              <a:avLst/>
              <a:gdLst/>
              <a:ahLst/>
              <a:cxnLst/>
              <a:rect l="0" t="0" r="0" b="0"/>
              <a:pathLst>
                <a:path w="5831" h="2750" extrusionOk="0">
                  <a:moveTo>
                    <a:pt x="1375" y="0"/>
                  </a:moveTo>
                  <a:lnTo>
                    <a:pt x="1095" y="26"/>
                  </a:lnTo>
                  <a:lnTo>
                    <a:pt x="586" y="229"/>
                  </a:lnTo>
                  <a:lnTo>
                    <a:pt x="229" y="586"/>
                  </a:lnTo>
                  <a:lnTo>
                    <a:pt x="0" y="1095"/>
                  </a:lnTo>
                  <a:lnTo>
                    <a:pt x="0" y="1375"/>
                  </a:lnTo>
                  <a:lnTo>
                    <a:pt x="0" y="1655"/>
                  </a:lnTo>
                  <a:lnTo>
                    <a:pt x="229" y="2139"/>
                  </a:lnTo>
                  <a:lnTo>
                    <a:pt x="586" y="2521"/>
                  </a:lnTo>
                  <a:lnTo>
                    <a:pt x="1095" y="2724"/>
                  </a:lnTo>
                  <a:lnTo>
                    <a:pt x="1375" y="2750"/>
                  </a:lnTo>
                  <a:lnTo>
                    <a:pt x="4456" y="2750"/>
                  </a:lnTo>
                  <a:lnTo>
                    <a:pt x="4736" y="2724"/>
                  </a:lnTo>
                  <a:lnTo>
                    <a:pt x="5219" y="2521"/>
                  </a:lnTo>
                  <a:lnTo>
                    <a:pt x="5601" y="2139"/>
                  </a:lnTo>
                  <a:lnTo>
                    <a:pt x="5805" y="1655"/>
                  </a:lnTo>
                  <a:lnTo>
                    <a:pt x="5830" y="1375"/>
                  </a:lnTo>
                  <a:lnTo>
                    <a:pt x="5805" y="1095"/>
                  </a:lnTo>
                  <a:lnTo>
                    <a:pt x="5601" y="586"/>
                  </a:lnTo>
                  <a:lnTo>
                    <a:pt x="5219" y="229"/>
                  </a:lnTo>
                  <a:lnTo>
                    <a:pt x="4736" y="26"/>
                  </a:lnTo>
                  <a:lnTo>
                    <a:pt x="4456" y="0"/>
                  </a:lnTo>
                  <a:close/>
                </a:path>
              </a:pathLst>
            </a:custGeom>
            <a:solidFill>
              <a:srgbClr val="F59A98"/>
            </a:solidFill>
            <a:ln>
              <a:noFill/>
            </a:ln>
          </p:spPr>
          <p:txBody>
            <a:bodyPr lIns="91425" tIns="91425" rIns="91425" bIns="91425" anchor="ctr" anchorCtr="0">
              <a:noAutofit/>
            </a:bodyPr>
            <a:lstStyle/>
            <a:p>
              <a:endParaRPr/>
            </a:p>
          </p:txBody>
        </p:sp>
        <p:sp>
          <p:nvSpPr>
            <p:cNvPr id="235" name="Shape 235"/>
            <p:cNvSpPr/>
            <p:nvPr/>
          </p:nvSpPr>
          <p:spPr>
            <a:xfrm>
              <a:off x="523900" y="2341925"/>
              <a:ext cx="110125" cy="22300"/>
            </a:xfrm>
            <a:custGeom>
              <a:avLst/>
              <a:gdLst/>
              <a:ahLst/>
              <a:cxnLst/>
              <a:rect l="0" t="0" r="0" b="0"/>
              <a:pathLst>
                <a:path w="4405" h="892" fill="none" extrusionOk="0">
                  <a:moveTo>
                    <a:pt x="4404" y="892"/>
                  </a:moveTo>
                  <a:lnTo>
                    <a:pt x="4175" y="663"/>
                  </a:lnTo>
                  <a:lnTo>
                    <a:pt x="3666" y="332"/>
                  </a:lnTo>
                  <a:lnTo>
                    <a:pt x="2800" y="1"/>
                  </a:lnTo>
                  <a:lnTo>
                    <a:pt x="1604" y="1"/>
                  </a:lnTo>
                  <a:lnTo>
                    <a:pt x="738" y="332"/>
                  </a:lnTo>
                  <a:lnTo>
                    <a:pt x="229" y="663"/>
                  </a:lnTo>
                  <a:lnTo>
                    <a:pt x="0" y="892"/>
                  </a:lnTo>
                </a:path>
              </a:pathLst>
            </a:custGeom>
            <a:noFill/>
            <a:ln w="21000" cap="rnd" cmpd="sng">
              <a:solidFill>
                <a:srgbClr val="95653C"/>
              </a:solidFill>
              <a:prstDash val="solid"/>
              <a:miter/>
              <a:headEnd type="none" w="med" len="med"/>
              <a:tailEnd type="none" w="med" len="med"/>
            </a:ln>
          </p:spPr>
          <p:txBody>
            <a:bodyPr lIns="91425" tIns="91425" rIns="91425" bIns="91425" anchor="ctr" anchorCtr="0">
              <a:noAutofit/>
            </a:bodyPr>
            <a:lstStyle/>
            <a:p>
              <a:endParaRPr/>
            </a:p>
          </p:txBody>
        </p:sp>
        <p:sp>
          <p:nvSpPr>
            <p:cNvPr id="236" name="Shape 236"/>
            <p:cNvSpPr/>
            <p:nvPr/>
          </p:nvSpPr>
          <p:spPr>
            <a:xfrm>
              <a:off x="884775" y="2341925"/>
              <a:ext cx="110125" cy="22300"/>
            </a:xfrm>
            <a:custGeom>
              <a:avLst/>
              <a:gdLst/>
              <a:ahLst/>
              <a:cxnLst/>
              <a:rect l="0" t="0" r="0" b="0"/>
              <a:pathLst>
                <a:path w="4405" h="892" fill="none" extrusionOk="0">
                  <a:moveTo>
                    <a:pt x="4405" y="892"/>
                  </a:moveTo>
                  <a:lnTo>
                    <a:pt x="4175" y="663"/>
                  </a:lnTo>
                  <a:lnTo>
                    <a:pt x="3641" y="332"/>
                  </a:lnTo>
                  <a:lnTo>
                    <a:pt x="2801" y="1"/>
                  </a:lnTo>
                  <a:lnTo>
                    <a:pt x="1604" y="1"/>
                  </a:lnTo>
                  <a:lnTo>
                    <a:pt x="738" y="332"/>
                  </a:lnTo>
                  <a:lnTo>
                    <a:pt x="229" y="663"/>
                  </a:lnTo>
                  <a:lnTo>
                    <a:pt x="0" y="892"/>
                  </a:lnTo>
                </a:path>
              </a:pathLst>
            </a:custGeom>
            <a:noFill/>
            <a:ln w="21000" cap="rnd" cmpd="sng">
              <a:solidFill>
                <a:srgbClr val="95653C"/>
              </a:solidFill>
              <a:prstDash val="solid"/>
              <a:miter/>
              <a:headEnd type="none" w="med" len="med"/>
              <a:tailEnd type="none" w="med" len="med"/>
            </a:ln>
          </p:spPr>
          <p:txBody>
            <a:bodyPr lIns="91425" tIns="91425" rIns="91425" bIns="91425" anchor="ctr" anchorCtr="0">
              <a:noAutofit/>
            </a:bodyPr>
            <a:lstStyle/>
            <a:p>
              <a:endParaRPr/>
            </a:p>
          </p:txBody>
        </p:sp>
        <p:sp>
          <p:nvSpPr>
            <p:cNvPr id="237" name="Shape 237"/>
            <p:cNvSpPr/>
            <p:nvPr/>
          </p:nvSpPr>
          <p:spPr>
            <a:xfrm>
              <a:off x="697650" y="2646800"/>
              <a:ext cx="123500" cy="36300"/>
            </a:xfrm>
            <a:custGeom>
              <a:avLst/>
              <a:gdLst/>
              <a:ahLst/>
              <a:cxnLst/>
              <a:rect l="0" t="0" r="0" b="0"/>
              <a:pathLst>
                <a:path w="4940" h="1452" fill="none" extrusionOk="0">
                  <a:moveTo>
                    <a:pt x="0" y="1"/>
                  </a:moveTo>
                  <a:lnTo>
                    <a:pt x="128" y="306"/>
                  </a:lnTo>
                  <a:lnTo>
                    <a:pt x="611" y="841"/>
                  </a:lnTo>
                  <a:lnTo>
                    <a:pt x="1248" y="1223"/>
                  </a:lnTo>
                  <a:lnTo>
                    <a:pt x="2037" y="1426"/>
                  </a:lnTo>
                  <a:lnTo>
                    <a:pt x="2470" y="1452"/>
                  </a:lnTo>
                  <a:lnTo>
                    <a:pt x="2903" y="1426"/>
                  </a:lnTo>
                  <a:lnTo>
                    <a:pt x="3666" y="1223"/>
                  </a:lnTo>
                  <a:lnTo>
                    <a:pt x="4303" y="841"/>
                  </a:lnTo>
                  <a:lnTo>
                    <a:pt x="4787" y="332"/>
                  </a:lnTo>
                  <a:lnTo>
                    <a:pt x="4939" y="26"/>
                  </a:lnTo>
                </a:path>
              </a:pathLst>
            </a:custGeom>
            <a:noFill/>
            <a:ln w="21000" cap="rnd" cmpd="sng">
              <a:solidFill>
                <a:srgbClr val="D56453"/>
              </a:solidFill>
              <a:prstDash val="solid"/>
              <a:miter/>
              <a:headEnd type="none" w="med" len="med"/>
              <a:tailEnd type="none" w="med" len="med"/>
            </a:ln>
          </p:spPr>
          <p:txBody>
            <a:bodyPr lIns="91425" tIns="91425" rIns="91425" bIns="91425" anchor="ctr" anchorCtr="0">
              <a:noAutofit/>
            </a:bodyPr>
            <a:lstStyle/>
            <a:p>
              <a:endParaRPr/>
            </a:p>
          </p:txBody>
        </p:sp>
        <p:sp>
          <p:nvSpPr>
            <p:cNvPr id="238" name="Shape 238"/>
            <p:cNvSpPr/>
            <p:nvPr/>
          </p:nvSpPr>
          <p:spPr>
            <a:xfrm>
              <a:off x="364125" y="1879850"/>
              <a:ext cx="791175" cy="525750"/>
            </a:xfrm>
            <a:custGeom>
              <a:avLst/>
              <a:gdLst/>
              <a:ahLst/>
              <a:cxnLst/>
              <a:rect l="0" t="0" r="0" b="0"/>
              <a:pathLst>
                <a:path w="31647" h="21030" extrusionOk="0">
                  <a:moveTo>
                    <a:pt x="14996" y="1"/>
                  </a:moveTo>
                  <a:lnTo>
                    <a:pt x="13418" y="154"/>
                  </a:lnTo>
                  <a:lnTo>
                    <a:pt x="11865" y="485"/>
                  </a:lnTo>
                  <a:lnTo>
                    <a:pt x="10388" y="943"/>
                  </a:lnTo>
                  <a:lnTo>
                    <a:pt x="8962" y="1554"/>
                  </a:lnTo>
                  <a:lnTo>
                    <a:pt x="7613" y="2267"/>
                  </a:lnTo>
                  <a:lnTo>
                    <a:pt x="6340" y="3132"/>
                  </a:lnTo>
                  <a:lnTo>
                    <a:pt x="5169" y="4100"/>
                  </a:lnTo>
                  <a:lnTo>
                    <a:pt x="4100" y="5169"/>
                  </a:lnTo>
                  <a:lnTo>
                    <a:pt x="3132" y="6340"/>
                  </a:lnTo>
                  <a:lnTo>
                    <a:pt x="2292" y="7613"/>
                  </a:lnTo>
                  <a:lnTo>
                    <a:pt x="1554" y="8962"/>
                  </a:lnTo>
                  <a:lnTo>
                    <a:pt x="943" y="10388"/>
                  </a:lnTo>
                  <a:lnTo>
                    <a:pt x="485" y="11865"/>
                  </a:lnTo>
                  <a:lnTo>
                    <a:pt x="154" y="13418"/>
                  </a:lnTo>
                  <a:lnTo>
                    <a:pt x="1" y="14996"/>
                  </a:lnTo>
                  <a:lnTo>
                    <a:pt x="1" y="15811"/>
                  </a:lnTo>
                  <a:lnTo>
                    <a:pt x="1" y="21030"/>
                  </a:lnTo>
                  <a:lnTo>
                    <a:pt x="1325" y="20622"/>
                  </a:lnTo>
                  <a:lnTo>
                    <a:pt x="3336" y="19630"/>
                  </a:lnTo>
                  <a:lnTo>
                    <a:pt x="4736" y="18484"/>
                  </a:lnTo>
                  <a:lnTo>
                    <a:pt x="5729" y="17262"/>
                  </a:lnTo>
                  <a:lnTo>
                    <a:pt x="6798" y="15327"/>
                  </a:lnTo>
                  <a:lnTo>
                    <a:pt x="7995" y="13418"/>
                  </a:lnTo>
                  <a:lnTo>
                    <a:pt x="9166" y="12221"/>
                  </a:lnTo>
                  <a:lnTo>
                    <a:pt x="9955" y="11661"/>
                  </a:lnTo>
                  <a:lnTo>
                    <a:pt x="9981" y="11814"/>
                  </a:lnTo>
                  <a:lnTo>
                    <a:pt x="10388" y="13061"/>
                  </a:lnTo>
                  <a:lnTo>
                    <a:pt x="11126" y="14436"/>
                  </a:lnTo>
                  <a:lnTo>
                    <a:pt x="11865" y="15378"/>
                  </a:lnTo>
                  <a:lnTo>
                    <a:pt x="12858" y="16269"/>
                  </a:lnTo>
                  <a:lnTo>
                    <a:pt x="14105" y="17007"/>
                  </a:lnTo>
                  <a:lnTo>
                    <a:pt x="14843" y="17287"/>
                  </a:lnTo>
                  <a:lnTo>
                    <a:pt x="15633" y="17542"/>
                  </a:lnTo>
                  <a:lnTo>
                    <a:pt x="16982" y="17746"/>
                  </a:lnTo>
                  <a:lnTo>
                    <a:pt x="18153" y="17669"/>
                  </a:lnTo>
                  <a:lnTo>
                    <a:pt x="19146" y="17466"/>
                  </a:lnTo>
                  <a:lnTo>
                    <a:pt x="20470" y="17033"/>
                  </a:lnTo>
                  <a:lnTo>
                    <a:pt x="21717" y="16753"/>
                  </a:lnTo>
                  <a:lnTo>
                    <a:pt x="22557" y="16804"/>
                  </a:lnTo>
                  <a:lnTo>
                    <a:pt x="23041" y="16956"/>
                  </a:lnTo>
                  <a:lnTo>
                    <a:pt x="23754" y="17236"/>
                  </a:lnTo>
                  <a:lnTo>
                    <a:pt x="24823" y="17822"/>
                  </a:lnTo>
                  <a:lnTo>
                    <a:pt x="25892" y="18688"/>
                  </a:lnTo>
                  <a:lnTo>
                    <a:pt x="26809" y="19477"/>
                  </a:lnTo>
                  <a:lnTo>
                    <a:pt x="27624" y="19935"/>
                  </a:lnTo>
                  <a:lnTo>
                    <a:pt x="28795" y="20317"/>
                  </a:lnTo>
                  <a:lnTo>
                    <a:pt x="30501" y="20572"/>
                  </a:lnTo>
                  <a:lnTo>
                    <a:pt x="31646" y="20648"/>
                  </a:lnTo>
                  <a:lnTo>
                    <a:pt x="31646" y="15811"/>
                  </a:lnTo>
                  <a:lnTo>
                    <a:pt x="31646" y="14996"/>
                  </a:lnTo>
                  <a:lnTo>
                    <a:pt x="31468" y="13418"/>
                  </a:lnTo>
                  <a:lnTo>
                    <a:pt x="31162" y="11865"/>
                  </a:lnTo>
                  <a:lnTo>
                    <a:pt x="30704" y="10388"/>
                  </a:lnTo>
                  <a:lnTo>
                    <a:pt x="30093" y="8962"/>
                  </a:lnTo>
                  <a:lnTo>
                    <a:pt x="29355" y="7613"/>
                  </a:lnTo>
                  <a:lnTo>
                    <a:pt x="28515" y="6340"/>
                  </a:lnTo>
                  <a:lnTo>
                    <a:pt x="27547" y="5169"/>
                  </a:lnTo>
                  <a:lnTo>
                    <a:pt x="26453" y="4100"/>
                  </a:lnTo>
                  <a:lnTo>
                    <a:pt x="25281" y="3132"/>
                  </a:lnTo>
                  <a:lnTo>
                    <a:pt x="24034" y="2267"/>
                  </a:lnTo>
                  <a:lnTo>
                    <a:pt x="22685" y="1554"/>
                  </a:lnTo>
                  <a:lnTo>
                    <a:pt x="21259" y="943"/>
                  </a:lnTo>
                  <a:lnTo>
                    <a:pt x="19782" y="485"/>
                  </a:lnTo>
                  <a:lnTo>
                    <a:pt x="18229" y="154"/>
                  </a:lnTo>
                  <a:lnTo>
                    <a:pt x="16625" y="1"/>
                  </a:lnTo>
                  <a:close/>
                </a:path>
              </a:pathLst>
            </a:custGeom>
            <a:solidFill>
              <a:srgbClr val="9E793F"/>
            </a:solidFill>
            <a:ln>
              <a:noFill/>
            </a:ln>
          </p:spPr>
          <p:txBody>
            <a:bodyPr lIns="91425" tIns="91425" rIns="91425" bIns="91425" anchor="ctr" anchorCtr="0">
              <a:noAutofit/>
            </a:bodyPr>
            <a:lstStyle/>
            <a:p>
              <a:endParaRPr/>
            </a:p>
          </p:txBody>
        </p:sp>
        <p:sp>
          <p:nvSpPr>
            <p:cNvPr id="239" name="Shape 239"/>
            <p:cNvSpPr/>
            <p:nvPr/>
          </p:nvSpPr>
          <p:spPr>
            <a:xfrm>
              <a:off x="1280650" y="2455225"/>
              <a:ext cx="357075" cy="586225"/>
            </a:xfrm>
            <a:custGeom>
              <a:avLst/>
              <a:gdLst/>
              <a:ahLst/>
              <a:cxnLst/>
              <a:rect l="0" t="0" r="0" b="0"/>
              <a:pathLst>
                <a:path w="14283" h="23449" extrusionOk="0">
                  <a:moveTo>
                    <a:pt x="9217" y="1"/>
                  </a:moveTo>
                  <a:lnTo>
                    <a:pt x="8784" y="102"/>
                  </a:lnTo>
                  <a:lnTo>
                    <a:pt x="8427" y="357"/>
                  </a:lnTo>
                  <a:lnTo>
                    <a:pt x="8173" y="764"/>
                  </a:lnTo>
                  <a:lnTo>
                    <a:pt x="8096" y="993"/>
                  </a:lnTo>
                  <a:lnTo>
                    <a:pt x="6365" y="8529"/>
                  </a:lnTo>
                  <a:lnTo>
                    <a:pt x="6060" y="8453"/>
                  </a:lnTo>
                  <a:lnTo>
                    <a:pt x="7587" y="1757"/>
                  </a:lnTo>
                  <a:lnTo>
                    <a:pt x="7638" y="1503"/>
                  </a:lnTo>
                  <a:lnTo>
                    <a:pt x="7587" y="1044"/>
                  </a:lnTo>
                  <a:lnTo>
                    <a:pt x="7384" y="637"/>
                  </a:lnTo>
                  <a:lnTo>
                    <a:pt x="7027" y="357"/>
                  </a:lnTo>
                  <a:lnTo>
                    <a:pt x="6824" y="306"/>
                  </a:lnTo>
                  <a:lnTo>
                    <a:pt x="6620" y="255"/>
                  </a:lnTo>
                  <a:lnTo>
                    <a:pt x="6187" y="357"/>
                  </a:lnTo>
                  <a:lnTo>
                    <a:pt x="5831" y="637"/>
                  </a:lnTo>
                  <a:lnTo>
                    <a:pt x="5576" y="1019"/>
                  </a:lnTo>
                  <a:lnTo>
                    <a:pt x="5500" y="1273"/>
                  </a:lnTo>
                  <a:lnTo>
                    <a:pt x="3387" y="10439"/>
                  </a:lnTo>
                  <a:lnTo>
                    <a:pt x="3157" y="9548"/>
                  </a:lnTo>
                  <a:lnTo>
                    <a:pt x="2648" y="8173"/>
                  </a:lnTo>
                  <a:lnTo>
                    <a:pt x="2139" y="7231"/>
                  </a:lnTo>
                  <a:lnTo>
                    <a:pt x="1630" y="6594"/>
                  </a:lnTo>
                  <a:lnTo>
                    <a:pt x="968" y="6111"/>
                  </a:lnTo>
                  <a:lnTo>
                    <a:pt x="408" y="6034"/>
                  </a:lnTo>
                  <a:lnTo>
                    <a:pt x="332" y="6060"/>
                  </a:lnTo>
                  <a:lnTo>
                    <a:pt x="179" y="6136"/>
                  </a:lnTo>
                  <a:lnTo>
                    <a:pt x="1" y="6442"/>
                  </a:lnTo>
                  <a:lnTo>
                    <a:pt x="1" y="6951"/>
                  </a:lnTo>
                  <a:lnTo>
                    <a:pt x="51" y="7078"/>
                  </a:lnTo>
                  <a:lnTo>
                    <a:pt x="561" y="10006"/>
                  </a:lnTo>
                  <a:lnTo>
                    <a:pt x="1172" y="13494"/>
                  </a:lnTo>
                  <a:lnTo>
                    <a:pt x="1223" y="13901"/>
                  </a:lnTo>
                  <a:lnTo>
                    <a:pt x="1426" y="14563"/>
                  </a:lnTo>
                  <a:lnTo>
                    <a:pt x="1910" y="15327"/>
                  </a:lnTo>
                  <a:lnTo>
                    <a:pt x="2954" y="16116"/>
                  </a:lnTo>
                  <a:lnTo>
                    <a:pt x="3183" y="16192"/>
                  </a:lnTo>
                  <a:lnTo>
                    <a:pt x="1859" y="21844"/>
                  </a:lnTo>
                  <a:lnTo>
                    <a:pt x="8809" y="23448"/>
                  </a:lnTo>
                  <a:lnTo>
                    <a:pt x="10159" y="17694"/>
                  </a:lnTo>
                  <a:lnTo>
                    <a:pt x="10286" y="17694"/>
                  </a:lnTo>
                  <a:lnTo>
                    <a:pt x="10719" y="17618"/>
                  </a:lnTo>
                  <a:lnTo>
                    <a:pt x="11228" y="17338"/>
                  </a:lnTo>
                  <a:lnTo>
                    <a:pt x="11635" y="16803"/>
                  </a:lnTo>
                  <a:lnTo>
                    <a:pt x="11763" y="16396"/>
                  </a:lnTo>
                  <a:lnTo>
                    <a:pt x="12094" y="14970"/>
                  </a:lnTo>
                  <a:lnTo>
                    <a:pt x="12832" y="11737"/>
                  </a:lnTo>
                  <a:lnTo>
                    <a:pt x="13086" y="10617"/>
                  </a:lnTo>
                  <a:lnTo>
                    <a:pt x="13214" y="10108"/>
                  </a:lnTo>
                  <a:lnTo>
                    <a:pt x="14232" y="5652"/>
                  </a:lnTo>
                  <a:lnTo>
                    <a:pt x="14283" y="5423"/>
                  </a:lnTo>
                  <a:lnTo>
                    <a:pt x="14232" y="4965"/>
                  </a:lnTo>
                  <a:lnTo>
                    <a:pt x="14028" y="4609"/>
                  </a:lnTo>
                  <a:lnTo>
                    <a:pt x="13723" y="4354"/>
                  </a:lnTo>
                  <a:lnTo>
                    <a:pt x="13519" y="4303"/>
                  </a:lnTo>
                  <a:lnTo>
                    <a:pt x="13341" y="4252"/>
                  </a:lnTo>
                  <a:lnTo>
                    <a:pt x="12934" y="4354"/>
                  </a:lnTo>
                  <a:lnTo>
                    <a:pt x="12603" y="4609"/>
                  </a:lnTo>
                  <a:lnTo>
                    <a:pt x="12374" y="4965"/>
                  </a:lnTo>
                  <a:lnTo>
                    <a:pt x="12297" y="5194"/>
                  </a:lnTo>
                  <a:lnTo>
                    <a:pt x="11253" y="9675"/>
                  </a:lnTo>
                  <a:lnTo>
                    <a:pt x="10872" y="9573"/>
                  </a:lnTo>
                  <a:lnTo>
                    <a:pt x="12323" y="3285"/>
                  </a:lnTo>
                  <a:lnTo>
                    <a:pt x="12374" y="3030"/>
                  </a:lnTo>
                  <a:lnTo>
                    <a:pt x="12323" y="2572"/>
                  </a:lnTo>
                  <a:lnTo>
                    <a:pt x="12094" y="2165"/>
                  </a:lnTo>
                  <a:lnTo>
                    <a:pt x="11763" y="1884"/>
                  </a:lnTo>
                  <a:lnTo>
                    <a:pt x="11559" y="1834"/>
                  </a:lnTo>
                  <a:lnTo>
                    <a:pt x="11330" y="1783"/>
                  </a:lnTo>
                  <a:lnTo>
                    <a:pt x="10922" y="1884"/>
                  </a:lnTo>
                  <a:lnTo>
                    <a:pt x="10566" y="2165"/>
                  </a:lnTo>
                  <a:lnTo>
                    <a:pt x="10286" y="2546"/>
                  </a:lnTo>
                  <a:lnTo>
                    <a:pt x="10235" y="2801"/>
                  </a:lnTo>
                  <a:lnTo>
                    <a:pt x="8784" y="9089"/>
                  </a:lnTo>
                  <a:lnTo>
                    <a:pt x="8478" y="9013"/>
                  </a:lnTo>
                  <a:lnTo>
                    <a:pt x="10210" y="1503"/>
                  </a:lnTo>
                  <a:lnTo>
                    <a:pt x="10235" y="1248"/>
                  </a:lnTo>
                  <a:lnTo>
                    <a:pt x="10184" y="764"/>
                  </a:lnTo>
                  <a:lnTo>
                    <a:pt x="9980" y="357"/>
                  </a:lnTo>
                  <a:lnTo>
                    <a:pt x="9649" y="102"/>
                  </a:lnTo>
                  <a:lnTo>
                    <a:pt x="9420" y="26"/>
                  </a:lnTo>
                  <a:lnTo>
                    <a:pt x="9217" y="1"/>
                  </a:lnTo>
                  <a:close/>
                </a:path>
              </a:pathLst>
            </a:custGeom>
            <a:solidFill>
              <a:srgbClr val="F0C1AB"/>
            </a:solidFill>
            <a:ln>
              <a:noFill/>
            </a:ln>
          </p:spPr>
          <p:txBody>
            <a:bodyPr lIns="91425" tIns="91425" rIns="91425" bIns="91425" anchor="ctr" anchorCtr="0">
              <a:noAutofit/>
            </a:bodyPr>
            <a:lstStyle/>
            <a:p>
              <a:endParaRPr/>
            </a:p>
          </p:txBody>
        </p:sp>
        <p:sp>
          <p:nvSpPr>
            <p:cNvPr id="240" name="Shape 240"/>
            <p:cNvSpPr/>
            <p:nvPr/>
          </p:nvSpPr>
          <p:spPr>
            <a:xfrm>
              <a:off x="1365300" y="2714900"/>
              <a:ext cx="25" cy="675"/>
            </a:xfrm>
            <a:custGeom>
              <a:avLst/>
              <a:gdLst/>
              <a:ahLst/>
              <a:cxnLst/>
              <a:rect l="0" t="0" r="0" b="0"/>
              <a:pathLst>
                <a:path w="1" h="27" extrusionOk="0">
                  <a:moveTo>
                    <a:pt x="1" y="1"/>
                  </a:moveTo>
                  <a:lnTo>
                    <a:pt x="1" y="1"/>
                  </a:lnTo>
                  <a:lnTo>
                    <a:pt x="1" y="26"/>
                  </a:lnTo>
                  <a:lnTo>
                    <a:pt x="1" y="1"/>
                  </a:lnTo>
                  <a:lnTo>
                    <a:pt x="1" y="1"/>
                  </a:lnTo>
                  <a:close/>
                </a:path>
              </a:pathLst>
            </a:custGeom>
            <a:solidFill>
              <a:srgbClr val="CFA47F"/>
            </a:solidFill>
            <a:ln>
              <a:noFill/>
            </a:ln>
          </p:spPr>
          <p:txBody>
            <a:bodyPr lIns="91425" tIns="91425" rIns="91425" bIns="91425" anchor="ctr" anchorCtr="0">
              <a:noAutofit/>
            </a:bodyPr>
            <a:lstStyle/>
            <a:p>
              <a:endParaRPr/>
            </a:p>
          </p:txBody>
        </p:sp>
        <p:sp>
          <p:nvSpPr>
            <p:cNvPr id="241" name="Shape 241"/>
            <p:cNvSpPr/>
            <p:nvPr/>
          </p:nvSpPr>
          <p:spPr>
            <a:xfrm>
              <a:off x="1398400" y="2659525"/>
              <a:ext cx="190975" cy="55400"/>
            </a:xfrm>
            <a:custGeom>
              <a:avLst/>
              <a:gdLst/>
              <a:ahLst/>
              <a:cxnLst/>
              <a:rect l="0" t="0" r="0" b="0"/>
              <a:pathLst>
                <a:path w="7639" h="2216" extrusionOk="0">
                  <a:moveTo>
                    <a:pt x="102" y="1"/>
                  </a:moveTo>
                  <a:lnTo>
                    <a:pt x="0" y="485"/>
                  </a:lnTo>
                  <a:lnTo>
                    <a:pt x="7536" y="2216"/>
                  </a:lnTo>
                  <a:lnTo>
                    <a:pt x="7638" y="1732"/>
                  </a:lnTo>
                  <a:lnTo>
                    <a:pt x="6569" y="1503"/>
                  </a:lnTo>
                  <a:lnTo>
                    <a:pt x="6543" y="1503"/>
                  </a:lnTo>
                  <a:lnTo>
                    <a:pt x="6162" y="1401"/>
                  </a:lnTo>
                  <a:lnTo>
                    <a:pt x="4074" y="917"/>
                  </a:lnTo>
                  <a:lnTo>
                    <a:pt x="3768" y="841"/>
                  </a:lnTo>
                  <a:lnTo>
                    <a:pt x="1655" y="357"/>
                  </a:lnTo>
                  <a:lnTo>
                    <a:pt x="1350" y="281"/>
                  </a:lnTo>
                  <a:lnTo>
                    <a:pt x="102" y="1"/>
                  </a:lnTo>
                  <a:close/>
                </a:path>
              </a:pathLst>
            </a:custGeom>
            <a:solidFill>
              <a:srgbClr val="D3A08C"/>
            </a:solidFill>
            <a:ln>
              <a:noFill/>
            </a:ln>
          </p:spPr>
          <p:txBody>
            <a:bodyPr lIns="91425" tIns="91425" rIns="91425" bIns="91425" anchor="ctr" anchorCtr="0">
              <a:noAutofit/>
            </a:bodyPr>
            <a:lstStyle/>
            <a:p>
              <a:endParaRPr/>
            </a:p>
          </p:txBody>
        </p:sp>
        <p:sp>
          <p:nvSpPr>
            <p:cNvPr id="242" name="Shape 242"/>
            <p:cNvSpPr/>
            <p:nvPr/>
          </p:nvSpPr>
          <p:spPr>
            <a:xfrm>
              <a:off x="1365300" y="2708550"/>
              <a:ext cx="105675" cy="159775"/>
            </a:xfrm>
            <a:custGeom>
              <a:avLst/>
              <a:gdLst/>
              <a:ahLst/>
              <a:cxnLst/>
              <a:rect l="0" t="0" r="0" b="0"/>
              <a:pathLst>
                <a:path w="4227" h="6391" extrusionOk="0">
                  <a:moveTo>
                    <a:pt x="77" y="0"/>
                  </a:moveTo>
                  <a:lnTo>
                    <a:pt x="52" y="51"/>
                  </a:lnTo>
                  <a:lnTo>
                    <a:pt x="1" y="280"/>
                  </a:lnTo>
                  <a:lnTo>
                    <a:pt x="230" y="306"/>
                  </a:lnTo>
                  <a:lnTo>
                    <a:pt x="1121" y="637"/>
                  </a:lnTo>
                  <a:lnTo>
                    <a:pt x="1859" y="1044"/>
                  </a:lnTo>
                  <a:lnTo>
                    <a:pt x="2597" y="1680"/>
                  </a:lnTo>
                  <a:lnTo>
                    <a:pt x="3259" y="2571"/>
                  </a:lnTo>
                  <a:lnTo>
                    <a:pt x="3718" y="3794"/>
                  </a:lnTo>
                  <a:lnTo>
                    <a:pt x="3896" y="5372"/>
                  </a:lnTo>
                  <a:lnTo>
                    <a:pt x="3819" y="6314"/>
                  </a:lnTo>
                  <a:lnTo>
                    <a:pt x="4099" y="6390"/>
                  </a:lnTo>
                  <a:lnTo>
                    <a:pt x="4150" y="6212"/>
                  </a:lnTo>
                  <a:lnTo>
                    <a:pt x="4227" y="5117"/>
                  </a:lnTo>
                  <a:lnTo>
                    <a:pt x="4176" y="4124"/>
                  </a:lnTo>
                  <a:lnTo>
                    <a:pt x="3896" y="3030"/>
                  </a:lnTo>
                  <a:lnTo>
                    <a:pt x="3336" y="1935"/>
                  </a:lnTo>
                  <a:lnTo>
                    <a:pt x="2394" y="968"/>
                  </a:lnTo>
                  <a:lnTo>
                    <a:pt x="1375" y="407"/>
                  </a:lnTo>
                  <a:lnTo>
                    <a:pt x="535" y="102"/>
                  </a:lnTo>
                  <a:lnTo>
                    <a:pt x="77" y="0"/>
                  </a:lnTo>
                  <a:close/>
                </a:path>
              </a:pathLst>
            </a:custGeom>
            <a:solidFill>
              <a:srgbClr val="D3A08C"/>
            </a:solidFill>
            <a:ln>
              <a:noFill/>
            </a:ln>
          </p:spPr>
          <p:txBody>
            <a:bodyPr lIns="91425" tIns="91425" rIns="91425" bIns="91425" anchor="ctr" anchorCtr="0">
              <a:noAutofit/>
            </a:bodyPr>
            <a:lstStyle/>
            <a:p>
              <a:endParaRPr/>
            </a:p>
          </p:txBody>
        </p:sp>
        <p:sp>
          <p:nvSpPr>
            <p:cNvPr id="243" name="Shape 243"/>
            <p:cNvSpPr/>
            <p:nvPr/>
          </p:nvSpPr>
          <p:spPr>
            <a:xfrm>
              <a:off x="1343025" y="2888650"/>
              <a:ext cx="183975" cy="84675"/>
            </a:xfrm>
            <a:custGeom>
              <a:avLst/>
              <a:gdLst/>
              <a:ahLst/>
              <a:cxnLst/>
              <a:rect l="0" t="0" r="0" b="0"/>
              <a:pathLst>
                <a:path w="7359" h="3387" extrusionOk="0">
                  <a:moveTo>
                    <a:pt x="408" y="1"/>
                  </a:moveTo>
                  <a:lnTo>
                    <a:pt x="1" y="1783"/>
                  </a:lnTo>
                  <a:lnTo>
                    <a:pt x="6951" y="3387"/>
                  </a:lnTo>
                  <a:lnTo>
                    <a:pt x="7358" y="1605"/>
                  </a:lnTo>
                  <a:lnTo>
                    <a:pt x="408" y="1"/>
                  </a:lnTo>
                  <a:close/>
                </a:path>
              </a:pathLst>
            </a:custGeom>
            <a:solidFill>
              <a:srgbClr val="D3A08C"/>
            </a:solidFill>
            <a:ln>
              <a:noFill/>
            </a:ln>
          </p:spPr>
          <p:txBody>
            <a:bodyPr lIns="91425" tIns="91425" rIns="91425" bIns="91425" anchor="ctr" anchorCtr="0">
              <a:noAutofit/>
            </a:bodyPr>
            <a:lstStyle/>
            <a:p>
              <a:endParaRPr/>
            </a:p>
          </p:txBody>
        </p:sp>
        <p:sp>
          <p:nvSpPr>
            <p:cNvPr id="244" name="Shape 244"/>
            <p:cNvSpPr/>
            <p:nvPr/>
          </p:nvSpPr>
          <p:spPr>
            <a:xfrm>
              <a:off x="1303575" y="2910950"/>
              <a:ext cx="237425" cy="100575"/>
            </a:xfrm>
            <a:custGeom>
              <a:avLst/>
              <a:gdLst/>
              <a:ahLst/>
              <a:cxnLst/>
              <a:rect l="0" t="0" r="0" b="0"/>
              <a:pathLst>
                <a:path w="9497" h="4023" extrusionOk="0">
                  <a:moveTo>
                    <a:pt x="433" y="0"/>
                  </a:moveTo>
                  <a:lnTo>
                    <a:pt x="0" y="1909"/>
                  </a:lnTo>
                  <a:lnTo>
                    <a:pt x="9063" y="4023"/>
                  </a:lnTo>
                  <a:lnTo>
                    <a:pt x="9496" y="2088"/>
                  </a:lnTo>
                  <a:lnTo>
                    <a:pt x="433" y="0"/>
                  </a:lnTo>
                  <a:close/>
                </a:path>
              </a:pathLst>
            </a:custGeom>
            <a:solidFill>
              <a:srgbClr val="F58617"/>
            </a:solidFill>
            <a:ln>
              <a:noFill/>
            </a:ln>
          </p:spPr>
          <p:txBody>
            <a:bodyPr lIns="91425" tIns="91425" rIns="91425" bIns="91425" anchor="ctr" anchorCtr="0">
              <a:noAutofit/>
            </a:bodyPr>
            <a:lstStyle/>
            <a:p>
              <a:endParaRPr/>
            </a:p>
          </p:txBody>
        </p:sp>
        <p:sp>
          <p:nvSpPr>
            <p:cNvPr id="245" name="Shape 245"/>
            <p:cNvSpPr/>
            <p:nvPr/>
          </p:nvSpPr>
          <p:spPr>
            <a:xfrm>
              <a:off x="1281300" y="2948500"/>
              <a:ext cx="251425" cy="105675"/>
            </a:xfrm>
            <a:custGeom>
              <a:avLst/>
              <a:gdLst/>
              <a:ahLst/>
              <a:cxnLst/>
              <a:rect l="0" t="0" r="0" b="0"/>
              <a:pathLst>
                <a:path w="10057" h="4227" extrusionOk="0">
                  <a:moveTo>
                    <a:pt x="967" y="0"/>
                  </a:moveTo>
                  <a:lnTo>
                    <a:pt x="0" y="4226"/>
                  </a:lnTo>
                  <a:lnTo>
                    <a:pt x="9547" y="4226"/>
                  </a:lnTo>
                  <a:lnTo>
                    <a:pt x="10056" y="2088"/>
                  </a:lnTo>
                  <a:lnTo>
                    <a:pt x="967" y="0"/>
                  </a:lnTo>
                  <a:close/>
                </a:path>
              </a:pathLst>
            </a:custGeom>
            <a:solidFill>
              <a:srgbClr val="F04625"/>
            </a:solidFill>
            <a:ln>
              <a:noFill/>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420279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D5E5-CD71-4EC6-9B4E-FE3B1DDEEE0C}"/>
              </a:ext>
            </a:extLst>
          </p:cNvPr>
          <p:cNvSpPr>
            <a:spLocks noGrp="1"/>
          </p:cNvSpPr>
          <p:nvPr>
            <p:ph type="title"/>
          </p:nvPr>
        </p:nvSpPr>
        <p:spPr/>
        <p:txBody>
          <a:bodyPr>
            <a:noAutofit/>
          </a:bodyPr>
          <a:lstStyle/>
          <a:p>
            <a:r>
              <a:rPr lang="en-ID" sz="3600" dirty="0" err="1">
                <a:latin typeface="Kristen ITC" panose="03050502040202030202" pitchFamily="66" charset="0"/>
              </a:rPr>
              <a:t>Dulu</a:t>
            </a:r>
            <a:r>
              <a:rPr lang="en-ID" sz="3600" dirty="0">
                <a:latin typeface="Kristen ITC" panose="03050502040202030202" pitchFamily="66" charset="0"/>
              </a:rPr>
              <a:t>, </a:t>
            </a:r>
            <a:r>
              <a:rPr lang="en-ID" sz="3600" dirty="0" err="1">
                <a:latin typeface="Kristen ITC" panose="03050502040202030202" pitchFamily="66" charset="0"/>
              </a:rPr>
              <a:t>Variabel</a:t>
            </a:r>
            <a:r>
              <a:rPr lang="en-ID" sz="3600" dirty="0">
                <a:latin typeface="Kristen ITC" panose="03050502040202030202" pitchFamily="66" charset="0"/>
              </a:rPr>
              <a:t> </a:t>
            </a:r>
            <a:r>
              <a:rPr lang="en-ID" sz="3600" dirty="0" err="1">
                <a:latin typeface="Kristen ITC" panose="03050502040202030202" pitchFamily="66" charset="0"/>
              </a:rPr>
              <a:t>ini</a:t>
            </a:r>
            <a:r>
              <a:rPr lang="en-ID" sz="3600" dirty="0">
                <a:latin typeface="Kristen ITC" panose="03050502040202030202" pitchFamily="66" charset="0"/>
              </a:rPr>
              <a:t> </a:t>
            </a:r>
            <a:r>
              <a:rPr lang="en-ID" sz="3600" dirty="0" err="1">
                <a:latin typeface="Kristen ITC" panose="03050502040202030202" pitchFamily="66" charset="0"/>
              </a:rPr>
              <a:t>tidak</a:t>
            </a:r>
            <a:r>
              <a:rPr lang="en-ID" sz="3600" dirty="0">
                <a:latin typeface="Kristen ITC" panose="03050502040202030202" pitchFamily="66" charset="0"/>
              </a:rPr>
              <a:t> </a:t>
            </a:r>
            <a:r>
              <a:rPr lang="en-ID" sz="3600" dirty="0" err="1">
                <a:latin typeface="Kristen ITC" panose="03050502040202030202" pitchFamily="66" charset="0"/>
              </a:rPr>
              <a:t>jadi</a:t>
            </a:r>
            <a:r>
              <a:rPr lang="en-ID" sz="3600" dirty="0">
                <a:latin typeface="Kristen ITC" panose="03050502040202030202" pitchFamily="66" charset="0"/>
              </a:rPr>
              <a:t> </a:t>
            </a:r>
            <a:r>
              <a:rPr lang="en-ID" sz="3600" dirty="0" err="1">
                <a:latin typeface="Kristen ITC" panose="03050502040202030202" pitchFamily="66" charset="0"/>
              </a:rPr>
              <a:t>fokus</a:t>
            </a:r>
            <a:r>
              <a:rPr lang="en-ID" sz="3600" dirty="0">
                <a:latin typeface="Kristen ITC" panose="03050502040202030202" pitchFamily="66" charset="0"/>
              </a:rPr>
              <a:t> </a:t>
            </a:r>
            <a:r>
              <a:rPr lang="en-ID" sz="3600" dirty="0" err="1">
                <a:latin typeface="Kristen ITC" panose="03050502040202030202" pitchFamily="66" charset="0"/>
              </a:rPr>
              <a:t>penelitian</a:t>
            </a:r>
            <a:r>
              <a:rPr lang="en-ID" sz="3600" dirty="0">
                <a:latin typeface="Kristen ITC" panose="03050502040202030202" pitchFamily="66" charset="0"/>
              </a:rPr>
              <a:t>!</a:t>
            </a:r>
          </a:p>
        </p:txBody>
      </p:sp>
      <p:sp>
        <p:nvSpPr>
          <p:cNvPr id="4" name="Content Placeholder 3">
            <a:extLst>
              <a:ext uri="{FF2B5EF4-FFF2-40B4-BE49-F238E27FC236}">
                <a16:creationId xmlns:a16="http://schemas.microsoft.com/office/drawing/2014/main" id="{47ED5872-CE56-456E-8674-293112B9DDFD}"/>
              </a:ext>
            </a:extLst>
          </p:cNvPr>
          <p:cNvSpPr>
            <a:spLocks noGrp="1"/>
          </p:cNvSpPr>
          <p:nvPr>
            <p:ph idx="1"/>
          </p:nvPr>
        </p:nvSpPr>
        <p:spPr>
          <a:xfrm>
            <a:off x="457200" y="1600200"/>
            <a:ext cx="8229600" cy="4525963"/>
          </a:xfrm>
        </p:spPr>
        <p:txBody>
          <a:bodyPr/>
          <a:lstStyle/>
          <a:p>
            <a:r>
              <a:rPr lang="en-ID" dirty="0" err="1"/>
              <a:t>Hasil</a:t>
            </a:r>
            <a:r>
              <a:rPr lang="en-ID" dirty="0"/>
              <a:t> </a:t>
            </a:r>
            <a:r>
              <a:rPr lang="en-ID" dirty="0" err="1"/>
              <a:t>dari</a:t>
            </a:r>
            <a:r>
              <a:rPr lang="en-ID" dirty="0"/>
              <a:t> </a:t>
            </a:r>
            <a:r>
              <a:rPr lang="en-ID" dirty="0" err="1"/>
              <a:t>penelitian</a:t>
            </a:r>
            <a:r>
              <a:rPr lang="en-ID" dirty="0"/>
              <a:t> </a:t>
            </a:r>
            <a:r>
              <a:rPr lang="en-ID" dirty="0" err="1"/>
              <a:t>terkait</a:t>
            </a:r>
            <a:r>
              <a:rPr lang="en-ID" dirty="0"/>
              <a:t> variable </a:t>
            </a:r>
            <a:r>
              <a:rPr lang="en-ID" dirty="0" err="1"/>
              <a:t>ini</a:t>
            </a:r>
            <a:r>
              <a:rPr lang="en-ID" dirty="0"/>
              <a:t> </a:t>
            </a:r>
            <a:r>
              <a:rPr lang="en-ID" dirty="0" err="1"/>
              <a:t>dianggap</a:t>
            </a:r>
            <a:r>
              <a:rPr lang="en-ID" dirty="0"/>
              <a:t> </a:t>
            </a:r>
            <a:r>
              <a:rPr lang="en-ID" b="1" dirty="0" err="1"/>
              <a:t>tidak</a:t>
            </a:r>
            <a:r>
              <a:rPr lang="en-ID" b="1" dirty="0"/>
              <a:t> </a:t>
            </a:r>
            <a:r>
              <a:rPr lang="en-ID" b="1" dirty="0" err="1"/>
              <a:t>konsisiten</a:t>
            </a:r>
            <a:r>
              <a:rPr lang="en-ID" b="1" dirty="0"/>
              <a:t> </a:t>
            </a:r>
            <a:r>
              <a:rPr lang="en-ID" b="1" dirty="0" err="1"/>
              <a:t>dan</a:t>
            </a:r>
            <a:r>
              <a:rPr lang="en-ID" b="1" dirty="0"/>
              <a:t> </a:t>
            </a:r>
            <a:r>
              <a:rPr lang="en-ID" b="1" dirty="0" err="1"/>
              <a:t>bertentangan</a:t>
            </a:r>
            <a:endParaRPr lang="en-ID" b="1" dirty="0"/>
          </a:p>
          <a:p>
            <a:pPr marL="0" indent="0">
              <a:buNone/>
            </a:pPr>
            <a:endParaRPr lang="en-ID" b="1" dirty="0"/>
          </a:p>
          <a:p>
            <a:r>
              <a:rPr lang="en-ID" dirty="0"/>
              <a:t> </a:t>
            </a:r>
            <a:r>
              <a:rPr lang="en-ID" dirty="0" err="1"/>
              <a:t>Penyebabnya</a:t>
            </a:r>
            <a:r>
              <a:rPr lang="en-ID" dirty="0"/>
              <a:t>:</a:t>
            </a:r>
          </a:p>
        </p:txBody>
      </p:sp>
      <p:graphicFrame>
        <p:nvGraphicFramePr>
          <p:cNvPr id="5" name="Diagram 4">
            <a:extLst>
              <a:ext uri="{FF2B5EF4-FFF2-40B4-BE49-F238E27FC236}">
                <a16:creationId xmlns:a16="http://schemas.microsoft.com/office/drawing/2014/main" id="{FF056B87-54EE-4265-AC5B-F4F1C03ABE9A}"/>
              </a:ext>
            </a:extLst>
          </p:cNvPr>
          <p:cNvGraphicFramePr/>
          <p:nvPr>
            <p:extLst>
              <p:ext uri="{D42A27DB-BD31-4B8C-83A1-F6EECF244321}">
                <p14:modId xmlns:p14="http://schemas.microsoft.com/office/powerpoint/2010/main" val="177979517"/>
              </p:ext>
            </p:extLst>
          </p:nvPr>
        </p:nvGraphicFramePr>
        <p:xfrm>
          <a:off x="467544" y="3933056"/>
          <a:ext cx="8229600" cy="2650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987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1191</Words>
  <Application>Microsoft Office PowerPoint</Application>
  <PresentationFormat>On-screen Show (4:3)</PresentationFormat>
  <Paragraphs>120</Paragraphs>
  <Slides>32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ABeeZee</vt:lpstr>
      <vt:lpstr>Arial</vt:lpstr>
      <vt:lpstr>Berlin Sans FB</vt:lpstr>
      <vt:lpstr>Berlin Sans FB Demi</vt:lpstr>
      <vt:lpstr>Calibri</vt:lpstr>
      <vt:lpstr>Forte</vt:lpstr>
      <vt:lpstr>Kristen ITC</vt:lpstr>
      <vt:lpstr>Wingdings</vt:lpstr>
      <vt:lpstr>Office Theme</vt:lpstr>
      <vt:lpstr>Entrepreneurship:  A Process Perspective</vt:lpstr>
      <vt:lpstr>Apa itu Entrepreneurship ?</vt:lpstr>
      <vt:lpstr>Entrepreneurship sebagai sebuah proses</vt:lpstr>
      <vt:lpstr>Isu pada process model of entrepreneurship</vt:lpstr>
      <vt:lpstr>1. Process model of entrepreneurship:</vt:lpstr>
      <vt:lpstr>Tahapan Utama Entrepreneurial Process</vt:lpstr>
      <vt:lpstr>Variabel yang dapat mempengaruhi hasil selama berlangsungnya tahapan entrepreneurship</vt:lpstr>
      <vt:lpstr>Individual-Level Variables</vt:lpstr>
      <vt:lpstr>Dulu, Variabel ini tidak jadi fokus penelitian!</vt:lpstr>
      <vt:lpstr>Beberapa faktor dari variabrl individual yang sering menjadi topik penelitian entrepreneurship</vt:lpstr>
      <vt:lpstr>Group or interpersonal-Level Variables</vt:lpstr>
      <vt:lpstr>PowerPoint Presentation</vt:lpstr>
      <vt:lpstr>PowerPoint Presentation</vt:lpstr>
      <vt:lpstr>1. Social Capital</vt:lpstr>
      <vt:lpstr>2. HUMAN CAPITAL</vt:lpstr>
      <vt:lpstr>3. Social Competence</vt:lpstr>
      <vt:lpstr>PowerPoint Presentation</vt:lpstr>
      <vt:lpstr>Societal-Level (Macro) Variables</vt:lpstr>
      <vt:lpstr>PowerPoint Presentation</vt:lpstr>
      <vt:lpstr>PowerPoint Presentation</vt:lpstr>
      <vt:lpstr>A Note on Dependent Measures</vt:lpstr>
      <vt:lpstr>PowerPoint Presentation</vt:lpstr>
      <vt:lpstr>1. Prelaunch Period</vt:lpstr>
      <vt:lpstr>PowerPoint Presentation</vt:lpstr>
      <vt:lpstr>2. Launch Period</vt:lpstr>
      <vt:lpstr>3. Postlaunch Period</vt:lpstr>
      <vt:lpstr>PowerPoint Presentation</vt:lpstr>
      <vt:lpstr>a key corollary : the changing role of variables over various phases of the process</vt:lpstr>
      <vt:lpstr>Method to investigate the process model</vt:lpstr>
      <vt:lpstr>Implications of a process perspective on entrepreneurship</vt:lpstr>
      <vt:lpstr>PowerPoint Presentation</vt:lpstr>
      <vt:lpstr>TERIMA 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A Process Perspective</dc:title>
  <dc:creator>Untung Suhardi</dc:creator>
  <cp:lastModifiedBy>acer</cp:lastModifiedBy>
  <cp:revision>19</cp:revision>
  <dcterms:created xsi:type="dcterms:W3CDTF">2018-02-07T14:33:34Z</dcterms:created>
  <dcterms:modified xsi:type="dcterms:W3CDTF">2018-02-09T05:06:46Z</dcterms:modified>
</cp:coreProperties>
</file>