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48AEF-BD71-4783-9C78-5DCDB642C3F1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A5A42-74BD-4ED9-A7B9-1A842B6E2BC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945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4" name="Google Shape;2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3" name="Google Shape;3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0ED6-63E6-48A7-8101-AF3E8CA33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B5C5B-E130-4C31-A332-536AE3008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68C7A-E716-47FA-8F34-E9B77B3B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CA8-46A1-4E16-9CAB-99786B7594CF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B5B3-6426-4679-91EB-35BB495E0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3438A-95AA-4399-9BDD-080D090FC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1F-C533-4354-8C25-18B79A7599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556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43AC-8199-46F2-A68B-513FE918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8F8C2-1B23-4731-84EA-1DD027CF3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721BB-C8A3-4076-9088-B76F59EC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CA8-46A1-4E16-9CAB-99786B7594CF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9EACE-2B65-43FB-A864-F2A0448F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BF780-94A7-483C-9DE5-37A34854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1F-C533-4354-8C25-18B79A7599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018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DCCCC-8D60-4D90-995B-AB41636493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E652C-0AF4-46EA-9161-A962AB1FC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CF70E-FB7C-4BE0-A6D4-B846C4DDE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CA8-46A1-4E16-9CAB-99786B7594CF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DCF67-C603-4D71-8BD5-CA2D36EA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3E909-6452-4BBE-94B8-245D4A57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1F-C533-4354-8C25-18B79A7599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222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5882-3142-44B5-826A-E36D0D946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451C1-67D9-4B71-B450-071FB901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A9005-7346-4564-A8D6-02E8B2F5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CA8-46A1-4E16-9CAB-99786B7594CF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2ABEA-A13D-4DD1-A19E-0441B444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08348-9220-4B06-97C3-89185351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1F-C533-4354-8C25-18B79A7599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387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E5B61-58DB-4A53-8E1B-87BCF742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22041-DAAD-4D30-950C-FEB65C7A6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5AAE6-648C-48F6-9ACD-40F09697C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CA8-46A1-4E16-9CAB-99786B7594CF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76C2B-5F62-49C4-85A8-E98D94C6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86C43-667E-4174-8304-CCDA1AD5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1F-C533-4354-8C25-18B79A7599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436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A7115-B8FB-47FC-B865-979CF8DE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1750-F3B3-4FFD-90C5-BCE9A07AF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DC040-16A8-4209-A834-C3B26676C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13FEA-38DC-4EDA-96D9-A9F1CE14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CA8-46A1-4E16-9CAB-99786B7594CF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ED5C3-E749-4F29-8679-D58125D3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1DF63-4B55-45EF-A0E4-83D9FA5A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1F-C533-4354-8C25-18B79A7599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277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7106-7437-4ECB-8626-86AE1361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4D44C-B734-472F-8875-788CBC208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EACF1-DA27-48BB-81C9-4DDE3D9D9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31C34-E740-4477-BC71-A62B84A56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5DF8F-8069-4FA6-96A4-CF60C55CB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CF9F03-9B09-4EEA-807B-219B201C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CA8-46A1-4E16-9CAB-99786B7594CF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562A9-0BD8-451E-A908-FA06FBC4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DB98D-A6B8-4B61-AE55-47A63BE6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1F-C533-4354-8C25-18B79A7599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783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F904-F9C5-4291-91C6-15215B2A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EE087-B2A5-4BB9-8527-4EE8E3CC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CA8-46A1-4E16-9CAB-99786B7594CF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FE822-92AA-41DC-872E-6BF13894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A2347-A52C-4956-B871-E6D71173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1F-C533-4354-8C25-18B79A7599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030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C2A7A-742D-4981-BC93-33EEFC6B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CA8-46A1-4E16-9CAB-99786B7594CF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8E436-89E8-407F-A1E5-171879BE9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F85BA-9BD8-473D-A0E5-D1CD14CF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1F-C533-4354-8C25-18B79A7599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661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52A6-0477-444C-8AA2-73F4ECE4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2C13A-D3F2-4287-9E23-9A32A617C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76098-1AC0-40AD-B631-2E36C4422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F000C-71C5-4D7B-ADEA-3A11D953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CA8-46A1-4E16-9CAB-99786B7594CF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2144B-0398-4B12-8571-A1E843C7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F6E5A-7446-4914-BD4D-B205EDDC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1F-C533-4354-8C25-18B79A7599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188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70C2-872D-4CF2-94FF-4B9721F8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C78A9-F314-4EE3-B917-8DA4BEE9B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4D517-4A95-437E-AED9-A642A146F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4ECAF-6098-41B3-AD08-54EA6065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CA8-46A1-4E16-9CAB-99786B7594CF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CE78B-58AE-4346-B7AE-4B800963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923E-295D-477B-9C56-7E55EFD5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1F-C533-4354-8C25-18B79A7599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171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57D59B-01AB-492C-8863-BD43317B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3D301-3B8F-48F4-A3F8-7251C59E2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736AB-4DCF-44A2-B21C-F20B97447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A0CA8-46A1-4E16-9CAB-99786B7594CF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6924-FF44-4745-85CF-18DFC8990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1D013-C7DA-4492-A257-118427F6E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9781F-C533-4354-8C25-18B79A7599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822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AC6D0-F15B-41DF-A208-8B9C2B0E5B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C9623-1A34-42BF-8920-1565AAB6A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461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2988310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 b="1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PENGERTIAN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1148588" y="2227833"/>
            <a:ext cx="9500870" cy="423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noAutofit/>
          </a:bodyPr>
          <a:lstStyle/>
          <a:p>
            <a:pPr marL="12700" marR="5080" lvl="0" indent="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Psikodiagnostik adalah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keseluruhan cara, metode, dan teknik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untuk menentukan ciri atau  struktur psikis individu atau kelompok individu (Stern, dalam Marnat, 1999).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2700" marR="423544" lvl="0" indent="0" algn="l" rtl="0">
              <a:lnSpc>
                <a:spcPct val="107142"/>
              </a:lnSpc>
              <a:spcBef>
                <a:spcPts val="145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Tugas psikodiagnostik adalah mengembangkan pengetahuan tentang variasi atau  perbedaan2 psikis serta mengembangkan metode penelitian yang dapat dipercaya.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1576705" lvl="0" indent="0" algn="l" rtl="0">
              <a:lnSpc>
                <a:spcPct val="107857"/>
              </a:lnSpc>
              <a:spcBef>
                <a:spcPts val="23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Psikodiagnostik adalah suatu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teknik khusus dalam metode psikologi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untuk  mengungkapkan sifat dan luasnya kerusakan psikis (Kisker, 1972)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2700" marR="685800" lvl="0" indent="0" algn="l" rtl="0">
              <a:lnSpc>
                <a:spcPct val="107142"/>
              </a:lnSpc>
              <a:spcBef>
                <a:spcPts val="145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Istilah psikodiagnostik dikaitkan dengan bidang kedokteran: menentukan jenis  gangguan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2988310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 b="1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PENGERTIAN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1148588" y="2252598"/>
            <a:ext cx="9301480" cy="83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noAutofit/>
          </a:bodyPr>
          <a:lstStyle/>
          <a:p>
            <a:pPr marL="12700" marR="5080" lvl="0" indent="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Psikodiagnostik merupakan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kegiatan deskripsi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yang bertujuan untuk meletakkan dasar  bagi peramalan tingkah laku pasien dalam berbagai situasi (Levy, 1963)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1148588" y="4322826"/>
            <a:ext cx="9156065" cy="83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noAutofit/>
          </a:bodyPr>
          <a:lstStyle/>
          <a:p>
            <a:pPr marL="12700" marR="5080" lvl="0" indent="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Istilah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psikodiagnostik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pertama kali diperkenalkan oleh Hermann Rorschach (1921),  yang diterapkan dalam setting klinis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5825490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 b="1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PILAR PSIKODIAGNOSTIK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1045367" y="2043248"/>
            <a:ext cx="9685321" cy="44340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1915414" y="1011682"/>
            <a:ext cx="4310380" cy="1858010"/>
          </a:xfrm>
          <a:prstGeom prst="rect">
            <a:avLst/>
          </a:prstGeom>
          <a:solidFill>
            <a:srgbClr val="2583C5"/>
          </a:solidFill>
          <a:ln>
            <a:noFill/>
          </a:ln>
        </p:spPr>
        <p:txBody>
          <a:bodyPr spcFirstLastPara="1" wrap="square" lIns="0" tIns="486400" rIns="0" bIns="0" anchor="t" anchorCtr="0">
            <a:noAutofit/>
          </a:bodyPr>
          <a:lstStyle/>
          <a:p>
            <a:pPr marL="1562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sz="47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Psychodiagnostic</a:t>
            </a:r>
            <a:endParaRPr sz="47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2342133" y="3489655"/>
            <a:ext cx="3420110" cy="2455545"/>
          </a:xfrm>
          <a:prstGeom prst="rect">
            <a:avLst/>
          </a:prstGeom>
          <a:solidFill>
            <a:srgbClr val="27CED6"/>
          </a:solidFill>
          <a:ln>
            <a:noFill/>
          </a:ln>
        </p:spPr>
        <p:txBody>
          <a:bodyPr spcFirstLastPara="1" wrap="square" lIns="0" tIns="19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None/>
            </a:pPr>
            <a:endParaRPr sz="42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21005" marR="114935" lvl="0" indent="-299085" algn="l" rtl="0">
              <a:lnSpc>
                <a:spcPct val="978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sz="47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Psychological  Assessment</a:t>
            </a:r>
            <a:endParaRPr sz="47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6523990" y="116586"/>
            <a:ext cx="72390" cy="6553200"/>
          </a:xfrm>
          <a:custGeom>
            <a:avLst/>
            <a:gdLst/>
            <a:ahLst/>
            <a:cxnLst/>
            <a:rect l="l" t="t" r="r" b="b"/>
            <a:pathLst>
              <a:path w="72390" h="6553200" extrusionOk="0">
                <a:moveTo>
                  <a:pt x="72008" y="0"/>
                </a:moveTo>
                <a:lnTo>
                  <a:pt x="0" y="6552768"/>
                </a:lnTo>
              </a:path>
            </a:pathLst>
          </a:custGeom>
          <a:noFill/>
          <a:ln w="9525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6595998" y="116586"/>
            <a:ext cx="72390" cy="6553200"/>
          </a:xfrm>
          <a:custGeom>
            <a:avLst/>
            <a:gdLst/>
            <a:ahLst/>
            <a:cxnLst/>
            <a:rect l="l" t="t" r="r" b="b"/>
            <a:pathLst>
              <a:path w="72390" h="6553200" extrusionOk="0">
                <a:moveTo>
                  <a:pt x="72008" y="0"/>
                </a:moveTo>
                <a:lnTo>
                  <a:pt x="0" y="6552768"/>
                </a:lnTo>
              </a:path>
            </a:pathLst>
          </a:custGeom>
          <a:noFill/>
          <a:ln w="9525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6956043" y="6286398"/>
            <a:ext cx="3528695" cy="20955"/>
          </a:xfrm>
          <a:custGeom>
            <a:avLst/>
            <a:gdLst/>
            <a:ahLst/>
            <a:cxnLst/>
            <a:rect l="l" t="t" r="r" b="b"/>
            <a:pathLst>
              <a:path w="3528695" h="20954" extrusionOk="0">
                <a:moveTo>
                  <a:pt x="0" y="20942"/>
                </a:moveTo>
                <a:lnTo>
                  <a:pt x="3528440" y="20942"/>
                </a:lnTo>
                <a:lnTo>
                  <a:pt x="3528440" y="0"/>
                </a:lnTo>
                <a:lnTo>
                  <a:pt x="0" y="0"/>
                </a:lnTo>
                <a:lnTo>
                  <a:pt x="0" y="20942"/>
                </a:lnTo>
                <a:close/>
              </a:path>
            </a:pathLst>
          </a:custGeom>
          <a:solidFill>
            <a:srgbClr val="42B99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6948106" y="5260708"/>
            <a:ext cx="3544570" cy="544830"/>
          </a:xfrm>
          <a:prstGeom prst="rect">
            <a:avLst/>
          </a:prstGeom>
          <a:solidFill>
            <a:srgbClr val="42B996"/>
          </a:solidFill>
          <a:ln>
            <a:noFill/>
          </a:ln>
        </p:spPr>
        <p:txBody>
          <a:bodyPr spcFirstLastPara="1" wrap="square" lIns="0" tIns="19050" rIns="0" bIns="0" anchor="t" anchorCtr="0">
            <a:noAutofit/>
          </a:bodyPr>
          <a:lstStyle/>
          <a:p>
            <a:pPr marL="6375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Reccomendation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6948106" y="5804954"/>
            <a:ext cx="3544570" cy="489584"/>
          </a:xfrm>
          <a:prstGeom prst="rect">
            <a:avLst/>
          </a:prstGeom>
          <a:solidFill>
            <a:srgbClr val="CFE7DD">
              <a:alpha val="89411"/>
            </a:srgbClr>
          </a:solidFill>
          <a:ln>
            <a:noFill/>
          </a:ln>
        </p:spPr>
        <p:txBody>
          <a:bodyPr spcFirstLastPara="1" wrap="square" lIns="0" tIns="53975" rIns="0" bIns="0" anchor="t" anchorCtr="0">
            <a:noAutofit/>
          </a:bodyPr>
          <a:lstStyle/>
          <a:p>
            <a:pPr marL="51815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Perencanaan penanganan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6956043" y="3666744"/>
            <a:ext cx="3528695" cy="1609725"/>
          </a:xfrm>
          <a:custGeom>
            <a:avLst/>
            <a:gdLst/>
            <a:ahLst/>
            <a:cxnLst/>
            <a:rect l="l" t="t" r="r" b="b"/>
            <a:pathLst>
              <a:path w="3528695" h="1609725" extrusionOk="0">
                <a:moveTo>
                  <a:pt x="2166620" y="1207261"/>
                </a:moveTo>
                <a:lnTo>
                  <a:pt x="1361694" y="1207261"/>
                </a:lnTo>
                <a:lnTo>
                  <a:pt x="1764156" y="1609597"/>
                </a:lnTo>
                <a:lnTo>
                  <a:pt x="2166620" y="1207261"/>
                </a:lnTo>
                <a:close/>
              </a:path>
              <a:path w="3528695" h="1609725" extrusionOk="0">
                <a:moveTo>
                  <a:pt x="1965325" y="1045844"/>
                </a:moveTo>
                <a:lnTo>
                  <a:pt x="1562988" y="1045844"/>
                </a:lnTo>
                <a:lnTo>
                  <a:pt x="1562988" y="1207261"/>
                </a:lnTo>
                <a:lnTo>
                  <a:pt x="1965325" y="1207261"/>
                </a:lnTo>
                <a:lnTo>
                  <a:pt x="1965325" y="1045844"/>
                </a:lnTo>
                <a:close/>
              </a:path>
              <a:path w="3528695" h="1609725" extrusionOk="0">
                <a:moveTo>
                  <a:pt x="3528313" y="0"/>
                </a:moveTo>
                <a:lnTo>
                  <a:pt x="0" y="0"/>
                </a:lnTo>
                <a:lnTo>
                  <a:pt x="0" y="1045844"/>
                </a:lnTo>
                <a:lnTo>
                  <a:pt x="3528313" y="1045844"/>
                </a:lnTo>
                <a:lnTo>
                  <a:pt x="3528313" y="0"/>
                </a:lnTo>
                <a:close/>
              </a:path>
            </a:pathLst>
          </a:custGeom>
          <a:solidFill>
            <a:srgbClr val="42B99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6956043" y="3666744"/>
            <a:ext cx="3528695" cy="1609725"/>
          </a:xfrm>
          <a:custGeom>
            <a:avLst/>
            <a:gdLst/>
            <a:ahLst/>
            <a:cxnLst/>
            <a:rect l="l" t="t" r="r" b="b"/>
            <a:pathLst>
              <a:path w="3528695" h="1609725" extrusionOk="0">
                <a:moveTo>
                  <a:pt x="3528313" y="1045844"/>
                </a:moveTo>
                <a:lnTo>
                  <a:pt x="1965325" y="1045844"/>
                </a:lnTo>
                <a:lnTo>
                  <a:pt x="1965325" y="1207261"/>
                </a:lnTo>
                <a:lnTo>
                  <a:pt x="2166620" y="1207261"/>
                </a:lnTo>
                <a:lnTo>
                  <a:pt x="1764156" y="1609597"/>
                </a:lnTo>
                <a:lnTo>
                  <a:pt x="1361694" y="1207261"/>
                </a:lnTo>
                <a:lnTo>
                  <a:pt x="1562988" y="1207261"/>
                </a:lnTo>
                <a:lnTo>
                  <a:pt x="1562988" y="1045844"/>
                </a:lnTo>
                <a:lnTo>
                  <a:pt x="0" y="1045844"/>
                </a:lnTo>
                <a:lnTo>
                  <a:pt x="0" y="0"/>
                </a:lnTo>
                <a:lnTo>
                  <a:pt x="3528313" y="0"/>
                </a:lnTo>
                <a:lnTo>
                  <a:pt x="3528313" y="1045844"/>
                </a:lnTo>
                <a:close/>
              </a:path>
            </a:pathLst>
          </a:custGeom>
          <a:noFill/>
          <a:ln w="158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8060817" y="3673221"/>
            <a:ext cx="1317625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Conclude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6948106" y="4223727"/>
            <a:ext cx="3544570" cy="497205"/>
          </a:xfrm>
          <a:prstGeom prst="rect">
            <a:avLst/>
          </a:prstGeom>
          <a:solidFill>
            <a:srgbClr val="CFE7DD">
              <a:alpha val="89411"/>
            </a:srgbClr>
          </a:solidFill>
          <a:ln>
            <a:noFill/>
          </a:ln>
        </p:spPr>
        <p:txBody>
          <a:bodyPr spcFirstLastPara="1" wrap="square" lIns="0" tIns="61575" rIns="0" bIns="0" anchor="t" anchorCtr="0">
            <a:noAutofit/>
          </a:bodyPr>
          <a:lstStyle/>
          <a:p>
            <a:pPr marL="62611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DIAGNOSA ; deskripsi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6956043" y="2072639"/>
            <a:ext cx="3528695" cy="1609725"/>
          </a:xfrm>
          <a:custGeom>
            <a:avLst/>
            <a:gdLst/>
            <a:ahLst/>
            <a:cxnLst/>
            <a:rect l="l" t="t" r="r" b="b"/>
            <a:pathLst>
              <a:path w="3528695" h="1609725" extrusionOk="0">
                <a:moveTo>
                  <a:pt x="2166620" y="1207262"/>
                </a:moveTo>
                <a:lnTo>
                  <a:pt x="1361694" y="1207262"/>
                </a:lnTo>
                <a:lnTo>
                  <a:pt x="1764156" y="1609725"/>
                </a:lnTo>
                <a:lnTo>
                  <a:pt x="2166620" y="1207262"/>
                </a:lnTo>
                <a:close/>
              </a:path>
              <a:path w="3528695" h="1609725" extrusionOk="0">
                <a:moveTo>
                  <a:pt x="1965325" y="1045972"/>
                </a:moveTo>
                <a:lnTo>
                  <a:pt x="1562988" y="1045972"/>
                </a:lnTo>
                <a:lnTo>
                  <a:pt x="1562988" y="1207262"/>
                </a:lnTo>
                <a:lnTo>
                  <a:pt x="1965325" y="1207262"/>
                </a:lnTo>
                <a:lnTo>
                  <a:pt x="1965325" y="1045972"/>
                </a:lnTo>
                <a:close/>
              </a:path>
              <a:path w="3528695" h="1609725" extrusionOk="0">
                <a:moveTo>
                  <a:pt x="3528313" y="0"/>
                </a:moveTo>
                <a:lnTo>
                  <a:pt x="0" y="0"/>
                </a:lnTo>
                <a:lnTo>
                  <a:pt x="0" y="1045972"/>
                </a:lnTo>
                <a:lnTo>
                  <a:pt x="3528313" y="1045972"/>
                </a:lnTo>
                <a:lnTo>
                  <a:pt x="3528313" y="0"/>
                </a:lnTo>
                <a:close/>
              </a:path>
            </a:pathLst>
          </a:custGeom>
          <a:solidFill>
            <a:srgbClr val="42B99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6956043" y="2072639"/>
            <a:ext cx="3528695" cy="1609725"/>
          </a:xfrm>
          <a:custGeom>
            <a:avLst/>
            <a:gdLst/>
            <a:ahLst/>
            <a:cxnLst/>
            <a:rect l="l" t="t" r="r" b="b"/>
            <a:pathLst>
              <a:path w="3528695" h="1609725" extrusionOk="0">
                <a:moveTo>
                  <a:pt x="3528313" y="1045972"/>
                </a:moveTo>
                <a:lnTo>
                  <a:pt x="1965325" y="1045972"/>
                </a:lnTo>
                <a:lnTo>
                  <a:pt x="1965325" y="1207262"/>
                </a:lnTo>
                <a:lnTo>
                  <a:pt x="2166620" y="1207262"/>
                </a:lnTo>
                <a:lnTo>
                  <a:pt x="1764156" y="1609725"/>
                </a:lnTo>
                <a:lnTo>
                  <a:pt x="1361694" y="1207262"/>
                </a:lnTo>
                <a:lnTo>
                  <a:pt x="1562988" y="1207262"/>
                </a:lnTo>
                <a:lnTo>
                  <a:pt x="1562988" y="1045972"/>
                </a:lnTo>
                <a:lnTo>
                  <a:pt x="0" y="1045972"/>
                </a:lnTo>
                <a:lnTo>
                  <a:pt x="0" y="0"/>
                </a:lnTo>
                <a:lnTo>
                  <a:pt x="3528313" y="0"/>
                </a:lnTo>
                <a:lnTo>
                  <a:pt x="3528313" y="1045972"/>
                </a:lnTo>
                <a:close/>
              </a:path>
            </a:pathLst>
          </a:custGeom>
          <a:noFill/>
          <a:ln w="158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8129396" y="2078862"/>
            <a:ext cx="1181735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Analyze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6948106" y="2629750"/>
            <a:ext cx="3544570" cy="497205"/>
          </a:xfrm>
          <a:prstGeom prst="rect">
            <a:avLst/>
          </a:prstGeom>
          <a:solidFill>
            <a:srgbClr val="CFE7DD">
              <a:alpha val="89411"/>
            </a:srgbClr>
          </a:solidFill>
          <a:ln>
            <a:noFill/>
          </a:ln>
        </p:spPr>
        <p:txBody>
          <a:bodyPr spcFirstLastPara="1" wrap="square" lIns="0" tIns="60950" rIns="0" bIns="0" anchor="t" anchorCtr="0">
            <a:noAutofit/>
          </a:bodyPr>
          <a:lstStyle/>
          <a:p>
            <a:pPr marL="15049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Mengaitkan temuan dengan teori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6956043" y="478662"/>
            <a:ext cx="3528695" cy="1609725"/>
          </a:xfrm>
          <a:custGeom>
            <a:avLst/>
            <a:gdLst/>
            <a:ahLst/>
            <a:cxnLst/>
            <a:rect l="l" t="t" r="r" b="b"/>
            <a:pathLst>
              <a:path w="3528695" h="1609725" extrusionOk="0">
                <a:moveTo>
                  <a:pt x="2166620" y="1207262"/>
                </a:moveTo>
                <a:lnTo>
                  <a:pt x="1361694" y="1207262"/>
                </a:lnTo>
                <a:lnTo>
                  <a:pt x="1764156" y="1609725"/>
                </a:lnTo>
                <a:lnTo>
                  <a:pt x="2166620" y="1207262"/>
                </a:lnTo>
                <a:close/>
              </a:path>
              <a:path w="3528695" h="1609725" extrusionOk="0">
                <a:moveTo>
                  <a:pt x="1965325" y="1045972"/>
                </a:moveTo>
                <a:lnTo>
                  <a:pt x="1562988" y="1045972"/>
                </a:lnTo>
                <a:lnTo>
                  <a:pt x="1562988" y="1207262"/>
                </a:lnTo>
                <a:lnTo>
                  <a:pt x="1965325" y="1207262"/>
                </a:lnTo>
                <a:lnTo>
                  <a:pt x="1965325" y="1045972"/>
                </a:lnTo>
                <a:close/>
              </a:path>
              <a:path w="3528695" h="1609725" extrusionOk="0">
                <a:moveTo>
                  <a:pt x="3528313" y="0"/>
                </a:moveTo>
                <a:lnTo>
                  <a:pt x="0" y="0"/>
                </a:lnTo>
                <a:lnTo>
                  <a:pt x="0" y="1045972"/>
                </a:lnTo>
                <a:lnTo>
                  <a:pt x="3528313" y="1045972"/>
                </a:lnTo>
                <a:lnTo>
                  <a:pt x="3528313" y="0"/>
                </a:lnTo>
                <a:close/>
              </a:path>
            </a:pathLst>
          </a:custGeom>
          <a:solidFill>
            <a:srgbClr val="42B99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2" name="Google Shape;232;p25"/>
          <p:cNvSpPr/>
          <p:nvPr/>
        </p:nvSpPr>
        <p:spPr>
          <a:xfrm>
            <a:off x="6956043" y="478662"/>
            <a:ext cx="3528695" cy="1609725"/>
          </a:xfrm>
          <a:custGeom>
            <a:avLst/>
            <a:gdLst/>
            <a:ahLst/>
            <a:cxnLst/>
            <a:rect l="l" t="t" r="r" b="b"/>
            <a:pathLst>
              <a:path w="3528695" h="1609725" extrusionOk="0">
                <a:moveTo>
                  <a:pt x="3528313" y="1045972"/>
                </a:moveTo>
                <a:lnTo>
                  <a:pt x="1965325" y="1045972"/>
                </a:lnTo>
                <a:lnTo>
                  <a:pt x="1965325" y="1207262"/>
                </a:lnTo>
                <a:lnTo>
                  <a:pt x="2166620" y="1207262"/>
                </a:lnTo>
                <a:lnTo>
                  <a:pt x="1764156" y="1609725"/>
                </a:lnTo>
                <a:lnTo>
                  <a:pt x="1361694" y="1207262"/>
                </a:lnTo>
                <a:lnTo>
                  <a:pt x="1562988" y="1207262"/>
                </a:lnTo>
                <a:lnTo>
                  <a:pt x="1562988" y="1045972"/>
                </a:lnTo>
                <a:lnTo>
                  <a:pt x="0" y="1045972"/>
                </a:lnTo>
                <a:lnTo>
                  <a:pt x="0" y="0"/>
                </a:lnTo>
                <a:lnTo>
                  <a:pt x="3528313" y="0"/>
                </a:lnTo>
                <a:lnTo>
                  <a:pt x="3528313" y="1045972"/>
                </a:lnTo>
                <a:close/>
              </a:path>
            </a:pathLst>
          </a:custGeom>
          <a:noFill/>
          <a:ln w="158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8169020" y="484378"/>
            <a:ext cx="1102995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</a:pPr>
            <a:r>
              <a:rPr lang="en-US" sz="2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IDENTIFY</a:t>
            </a:r>
            <a:endParaRPr sz="28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6948106" y="1035773"/>
            <a:ext cx="3544570" cy="497205"/>
          </a:xfrm>
          <a:prstGeom prst="rect">
            <a:avLst/>
          </a:prstGeom>
          <a:solidFill>
            <a:srgbClr val="CFE7DD">
              <a:alpha val="89411"/>
            </a:srgbClr>
          </a:solidFill>
          <a:ln>
            <a:noFill/>
          </a:ln>
        </p:spPr>
        <p:txBody>
          <a:bodyPr spcFirstLastPara="1" wrap="square" lIns="0" tIns="60325" rIns="0" bIns="0" anchor="t" anchorCtr="0">
            <a:noAutofit/>
          </a:bodyPr>
          <a:lstStyle/>
          <a:p>
            <a:pPr marL="24955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Mengumpulkan data ttg gejala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" name="Google Shape;240;p2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650" rIns="0" bIns="0" anchor="ctr" anchorCtr="0">
            <a:noAutofit/>
          </a:bodyPr>
          <a:lstStyle/>
          <a:p>
            <a:pPr marL="12700" marR="508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 b="1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PSIKODIAGNOSTIK DALAM PSIKOLOGI  DIFERENSIAL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1057147" y="2257170"/>
            <a:ext cx="9558020" cy="407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noAutofit/>
          </a:bodyPr>
          <a:lstStyle/>
          <a:p>
            <a:pPr marL="355600" marR="77470" lvl="0" indent="-343535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1CACE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⮡</a:t>
            </a:r>
            <a:r>
              <a:rPr lang="en-US" sz="2800" b="0" i="0" u="none" strike="noStrike" cap="none">
                <a:solidFill>
                  <a:srgbClr val="1CAC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Psikologi diferensial mempelajari perbedaan antar individu dan  proses yang dapat menjelaskan perbedaan tersebut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55600" marR="5080" lvl="0" indent="-343535" algn="l" rtl="0">
              <a:lnSpc>
                <a:spcPct val="107857"/>
              </a:lnSpc>
              <a:spcBef>
                <a:spcPts val="141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1CACE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⮡</a:t>
            </a:r>
            <a:r>
              <a:rPr lang="en-US" sz="2800" b="0" i="0" u="none" strike="noStrike" cap="none">
                <a:solidFill>
                  <a:srgbClr val="1CAC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Dalam setiap penjelasan dari prinsip umum dan fungsi psikologis  umum seseorang, pasti ada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kekhususan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dan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perbedaan  individual	</a:t>
            </a: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yang dapat melampaui penjelasan prinsip umumnya.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1CACE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⮡</a:t>
            </a:r>
            <a:r>
              <a:rPr lang="en-US" sz="2800" b="0" i="0" u="none" strike="noStrike" cap="none">
                <a:solidFill>
                  <a:srgbClr val="1CAC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Membahas: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29590" marR="0" lvl="0" indent="-175259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1CACE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Keturunan dan Lingkungan</a:t>
            </a:r>
            <a:endParaRPr sz="24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29590" marR="0" lvl="0" indent="-175259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1CACE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Perbedaan antar kelompok-kelompok</a:t>
            </a:r>
            <a:endParaRPr sz="24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7" name="Google Shape;247;p27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7844790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 b="1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SEJARAH PSIKOLOGI DIFERENSIAL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1148588" y="1727352"/>
            <a:ext cx="10033000" cy="4674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490845" lvl="0" indent="0" algn="l" rtl="0">
              <a:lnSpc>
                <a:spcPct val="13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Charcot </a:t>
            </a:r>
            <a:r>
              <a:rPr lang="en-US" sz="22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tipe pemikir dan tipe penutur  Sir Francis Galton (1865)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86055" marR="0" lvl="0" indent="0" algn="l" rtl="0">
              <a:lnSpc>
                <a:spcPct val="108000"/>
              </a:lnSpc>
              <a:spcBef>
                <a:spcPts val="91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mengembangkan pengukuran ciri-ciri fisik seseorang untuk menemukan derajat kesamaan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5499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secara genetis </a:t>
            </a:r>
            <a:r>
              <a:rPr lang="en-US" sz="20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laboratorium antrhopometric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Raymond Catell (1890)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54990" marR="5080" lvl="0" indent="-369570" algn="l" rtl="0">
              <a:lnSpc>
                <a:spcPct val="80000"/>
              </a:lnSpc>
              <a:spcBef>
                <a:spcPts val="141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“tes mental” : pengukuran fungsi intelektual melalui tes pembedaan inderawi dan waktu reaksi  (untuk mahasiswa)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Henri Binet (1905)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1484" marR="318770" lvl="0" indent="-265430" algn="l" rtl="0">
              <a:lnSpc>
                <a:spcPct val="80700"/>
              </a:lnSpc>
              <a:spcBef>
                <a:spcPts val="139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Pengukuran inteligensi melalui komponen </a:t>
            </a:r>
            <a:r>
              <a:rPr lang="en-US" sz="20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judgement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 pemahaman, dan penalaran </a:t>
            </a:r>
            <a:r>
              <a:rPr lang="en-US"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uji coba  pada anak ID dan orang dewasa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Baerwald </a:t>
            </a:r>
            <a:r>
              <a:rPr lang="en-US" sz="22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teori tentang bakat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William Stern (1900, 1911) : Bahwa manusia adalah sebuah kesatuan entitas yang unik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4" name="Google Shape;254;p28"/>
          <p:cNvSpPr txBox="1">
            <a:spLocks noGrp="1"/>
          </p:cNvSpPr>
          <p:nvPr>
            <p:ph type="title"/>
          </p:nvPr>
        </p:nvSpPr>
        <p:spPr>
          <a:xfrm>
            <a:off x="1102867" y="729741"/>
            <a:ext cx="4335780" cy="102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 b="1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RESEARCH SCHEME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2700" lvl="0" indent="0" algn="l" rtl="0">
              <a:lnSpc>
                <a:spcPct val="109473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900"/>
              <a:buFont typeface="Twentieth Century"/>
              <a:buNone/>
            </a:pPr>
            <a:r>
              <a:rPr lang="en-US" sz="1900" i="1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“INDIVIDUAL” &amp; “ATTRIBUTES”</a:t>
            </a:r>
            <a:endParaRPr sz="19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55" name="Google Shape;255;p28"/>
          <p:cNvGraphicFramePr/>
          <p:nvPr/>
        </p:nvGraphicFramePr>
        <p:xfrm>
          <a:off x="1111250" y="2032000"/>
          <a:ext cx="10306050" cy="45413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6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8900">
                <a:tc>
                  <a:txBody>
                    <a:bodyPr/>
                    <a:lstStyle/>
                    <a:p>
                      <a:pPr marL="1219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Penelitian Variasi</a:t>
                      </a:r>
                      <a:endParaRPr sz="22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30475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19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Menginvestigasi bagaimana </a:t>
                      </a:r>
                      <a:r>
                        <a:rPr lang="en-US" sz="2200" u="sng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atribut tunggal</a:t>
                      </a:r>
                      <a:r>
                        <a:rPr lang="en-US" sz="22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terdistribusi pada</a:t>
                      </a:r>
                      <a:endParaRPr sz="22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  <a:p>
                      <a:pPr marL="1219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sng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sejumlah individual </a:t>
                      </a:r>
                      <a:r>
                        <a:rPr lang="en-US" sz="22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dalam suatu populasi</a:t>
                      </a:r>
                      <a:endParaRPr sz="22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30475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950">
                <a:tc>
                  <a:txBody>
                    <a:bodyPr/>
                    <a:lstStyle/>
                    <a:p>
                      <a:pPr marL="1219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Studi Korelasi</a:t>
                      </a:r>
                      <a:endParaRPr sz="22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30475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B996">
                        <a:alpha val="1921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[perluasan dari penelitian variasi]</a:t>
                      </a:r>
                      <a:endParaRPr sz="22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endParaRPr sz="22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1920" marR="6508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Menginvestigasi ko-variasi dalam mengukur </a:t>
                      </a:r>
                      <a:r>
                        <a:rPr lang="en-US" sz="2200" u="sng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dua atau lebih </a:t>
                      </a:r>
                      <a:r>
                        <a:rPr lang="en-US" sz="22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sng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atribut</a:t>
                      </a:r>
                      <a:r>
                        <a:rPr lang="en-US" sz="22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antar </a:t>
                      </a:r>
                      <a:r>
                        <a:rPr lang="en-US" sz="2200" u="sng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sejumlah individual</a:t>
                      </a:r>
                      <a:r>
                        <a:rPr lang="en-US" sz="22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dalam suatu populasi</a:t>
                      </a:r>
                      <a:endParaRPr sz="22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30475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B996">
                        <a:alpha val="1921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475">
                <a:tc>
                  <a:txBody>
                    <a:bodyPr/>
                    <a:lstStyle/>
                    <a:p>
                      <a:pPr marL="1219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Psikografi</a:t>
                      </a:r>
                      <a:endParaRPr sz="22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31125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19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Mengukur </a:t>
                      </a:r>
                      <a:r>
                        <a:rPr lang="en-US" sz="2200" u="sng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satu individual</a:t>
                      </a:r>
                      <a:r>
                        <a:rPr lang="en-US" sz="22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dari </a:t>
                      </a:r>
                      <a:r>
                        <a:rPr lang="en-US" sz="2200" u="sng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sejumlah atribut</a:t>
                      </a:r>
                      <a:endParaRPr sz="22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31125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0825">
                <a:tc>
                  <a:txBody>
                    <a:bodyPr/>
                    <a:lstStyle/>
                    <a:p>
                      <a:pPr marL="1219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Penelitian Komparasi</a:t>
                      </a:r>
                      <a:endParaRPr sz="22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31125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B996">
                        <a:alpha val="1921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[perluasan dari psikografi]</a:t>
                      </a:r>
                      <a:endParaRPr sz="22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endParaRPr sz="22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1920" marR="4044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Mengukur persamaan dan perbedaan antara </a:t>
                      </a:r>
                      <a:r>
                        <a:rPr lang="en-US" sz="2200" u="sng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dua atau lebih </a:t>
                      </a:r>
                      <a:r>
                        <a:rPr lang="en-US" sz="22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sng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individual</a:t>
                      </a:r>
                      <a:r>
                        <a:rPr lang="en-US" sz="22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dari </a:t>
                      </a:r>
                      <a:r>
                        <a:rPr lang="en-US" sz="2200" u="sng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sejumlah atribut</a:t>
                      </a:r>
                      <a:endParaRPr sz="22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31125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B996">
                        <a:alpha val="1921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" name="Google Shape;261;p29"/>
          <p:cNvSpPr txBox="1">
            <a:spLocks noGrp="1"/>
          </p:cNvSpPr>
          <p:nvPr>
            <p:ph type="title"/>
          </p:nvPr>
        </p:nvSpPr>
        <p:spPr>
          <a:xfrm rot="10800000" flipV="1">
            <a:off x="1102866" y="510375"/>
            <a:ext cx="7306435" cy="219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 b="1" dirty="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RESEARCH SCHEME</a:t>
            </a:r>
            <a:endParaRPr sz="50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2700" lvl="0" indent="0" algn="l" rtl="0">
              <a:lnSpc>
                <a:spcPct val="109473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900"/>
              <a:buFont typeface="Twentieth Century"/>
              <a:buNone/>
            </a:pPr>
            <a:r>
              <a:rPr lang="en-US" sz="1900" i="1" dirty="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“INDIVIDUAL” &amp; “ATTRIBUTES”</a:t>
            </a:r>
            <a:endParaRPr sz="19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" name="Google Shape;262;p29"/>
          <p:cNvSpPr/>
          <p:nvPr/>
        </p:nvSpPr>
        <p:spPr>
          <a:xfrm>
            <a:off x="1117600" y="4852682"/>
            <a:ext cx="2966720" cy="1520825"/>
          </a:xfrm>
          <a:custGeom>
            <a:avLst/>
            <a:gdLst/>
            <a:ahLst/>
            <a:cxnLst/>
            <a:rect l="l" t="t" r="r" b="b"/>
            <a:pathLst>
              <a:path w="2966720" h="1520825" extrusionOk="0">
                <a:moveTo>
                  <a:pt x="0" y="1520825"/>
                </a:moveTo>
                <a:lnTo>
                  <a:pt x="2966593" y="1520825"/>
                </a:lnTo>
                <a:lnTo>
                  <a:pt x="2966593" y="0"/>
                </a:lnTo>
                <a:lnTo>
                  <a:pt x="0" y="0"/>
                </a:lnTo>
                <a:lnTo>
                  <a:pt x="0" y="1520825"/>
                </a:lnTo>
                <a:close/>
              </a:path>
            </a:pathLst>
          </a:custGeom>
          <a:solidFill>
            <a:srgbClr val="42B996">
              <a:alpha val="1921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" name="Google Shape;263;p29"/>
          <p:cNvSpPr/>
          <p:nvPr/>
        </p:nvSpPr>
        <p:spPr>
          <a:xfrm>
            <a:off x="4084192" y="4852682"/>
            <a:ext cx="7339330" cy="1520825"/>
          </a:xfrm>
          <a:custGeom>
            <a:avLst/>
            <a:gdLst/>
            <a:ahLst/>
            <a:cxnLst/>
            <a:rect l="l" t="t" r="r" b="b"/>
            <a:pathLst>
              <a:path w="7339330" h="1520825" extrusionOk="0">
                <a:moveTo>
                  <a:pt x="0" y="1520825"/>
                </a:moveTo>
                <a:lnTo>
                  <a:pt x="7338949" y="1520825"/>
                </a:lnTo>
                <a:lnTo>
                  <a:pt x="7338949" y="0"/>
                </a:lnTo>
                <a:lnTo>
                  <a:pt x="0" y="0"/>
                </a:lnTo>
                <a:lnTo>
                  <a:pt x="0" y="1520825"/>
                </a:lnTo>
                <a:close/>
              </a:path>
            </a:pathLst>
          </a:custGeom>
          <a:solidFill>
            <a:srgbClr val="42B996">
              <a:alpha val="1921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64" name="Google Shape;264;p29"/>
          <p:cNvGraphicFramePr/>
          <p:nvPr/>
        </p:nvGraphicFramePr>
        <p:xfrm>
          <a:off x="391301" y="1305062"/>
          <a:ext cx="10704200" cy="473951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9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19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Penelitian</a:t>
                      </a:r>
                      <a:r>
                        <a:rPr lang="en-US" sz="2200" b="1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b="1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Variasi</a:t>
                      </a:r>
                      <a:endParaRPr sz="2200" u="none" strike="noStrike" cap="none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30475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19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Menginvestigasi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bagaimana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sng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atribut</a:t>
                      </a:r>
                      <a:r>
                        <a:rPr lang="en-US" sz="2200" u="sng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sng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tunggal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terdistribusi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pada</a:t>
                      </a:r>
                      <a:endParaRPr sz="2200" u="none" strike="noStrike" cap="none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  <a:p>
                      <a:pPr marL="1219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sng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sejumlah</a:t>
                      </a:r>
                      <a:r>
                        <a:rPr lang="en-US" sz="2200" u="sng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individual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dalam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suatu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populasi</a:t>
                      </a:r>
                      <a:endParaRPr sz="2200" u="none" strike="noStrike" cap="none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30475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19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Studi</a:t>
                      </a:r>
                      <a:r>
                        <a:rPr lang="en-US" sz="2200" b="1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b="1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Korelasi</a:t>
                      </a:r>
                      <a:endParaRPr sz="2200" u="none" strike="noStrike" cap="none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30475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B996">
                        <a:alpha val="1921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[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perluasan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dari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penelitian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variasi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]</a:t>
                      </a:r>
                      <a:endParaRPr sz="2200" u="none" strike="noStrike" cap="none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endParaRPr sz="225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1920" marR="65087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Menginvestigasi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ko-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variasi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dalam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mengukur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sng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dua</a:t>
                      </a:r>
                      <a:r>
                        <a:rPr lang="en-US" sz="2200" u="sng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sng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atau</a:t>
                      </a:r>
                      <a:r>
                        <a:rPr lang="en-US" sz="2200" u="sng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sng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lebih</a:t>
                      </a:r>
                      <a:r>
                        <a:rPr lang="en-US" sz="2200" u="sng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sng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atribut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antar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sng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sejumlah</a:t>
                      </a:r>
                      <a:r>
                        <a:rPr lang="en-US" sz="2200" u="sng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individual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dalam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suatu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populasi</a:t>
                      </a:r>
                      <a:endParaRPr sz="2200" u="none" strike="noStrike" cap="none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30475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B996">
                        <a:alpha val="1921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5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B996">
                        <a:alpha val="1921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B996">
                        <a:alpha val="1921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19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Psikografi</a:t>
                      </a:r>
                      <a:endParaRPr sz="22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31125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19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Mengukur </a:t>
                      </a:r>
                      <a:r>
                        <a:rPr lang="en-US" sz="2200" u="sng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satu individual</a:t>
                      </a:r>
                      <a:r>
                        <a:rPr lang="en-US" sz="22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dari </a:t>
                      </a:r>
                      <a:r>
                        <a:rPr lang="en-US" sz="2200" u="sng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sejumlah atribut</a:t>
                      </a:r>
                      <a:endParaRPr sz="22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31125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B996">
                        <a:alpha val="1921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2B996">
                        <a:alpha val="1921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121920" marR="0" lvl="0" indent="0" algn="l" rtl="0">
                        <a:lnSpc>
                          <a:spcPct val="7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Penelitian Komparasi</a:t>
                      </a:r>
                      <a:endParaRPr sz="22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1920" marR="0" lvl="0" indent="0" algn="l" rtl="0">
                        <a:lnSpc>
                          <a:spcPct val="7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[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perluasan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dari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psikografi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]</a:t>
                      </a:r>
                      <a:endParaRPr sz="2200" u="none" strike="noStrike" cap="none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endParaRPr sz="225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1920" marR="4044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Mengukur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persamaan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dan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perbedaan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antara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sng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dua</a:t>
                      </a:r>
                      <a:r>
                        <a:rPr lang="en-US" sz="2200" u="sng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sng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atau</a:t>
                      </a:r>
                      <a:r>
                        <a:rPr lang="en-US" sz="2200" u="sng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sng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lebih</a:t>
                      </a:r>
                      <a:r>
                        <a:rPr lang="en-US" sz="2200" u="sng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sng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individual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none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dari</a:t>
                      </a:r>
                      <a:r>
                        <a:rPr lang="en-US" sz="2200" u="none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sng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sejumlah</a:t>
                      </a:r>
                      <a:r>
                        <a:rPr lang="en-US" sz="2200" u="sng" strike="noStrike" cap="none" dirty="0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200" u="sng" strike="noStrike" cap="none" dirty="0" err="1">
                          <a:solidFill>
                            <a:srgbClr val="A6A6A6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atribut</a:t>
                      </a:r>
                      <a:endParaRPr sz="2200" u="none" strike="noStrike" cap="none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2B99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5" name="Google Shape;265;p29"/>
          <p:cNvSpPr/>
          <p:nvPr/>
        </p:nvSpPr>
        <p:spPr>
          <a:xfrm>
            <a:off x="1850898" y="6406223"/>
            <a:ext cx="7069582" cy="4517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6" name="Google Shape;266;p29"/>
          <p:cNvSpPr/>
          <p:nvPr/>
        </p:nvSpPr>
        <p:spPr>
          <a:xfrm>
            <a:off x="9081516" y="5482971"/>
            <a:ext cx="104775" cy="129539"/>
          </a:xfrm>
          <a:custGeom>
            <a:avLst/>
            <a:gdLst/>
            <a:ahLst/>
            <a:cxnLst/>
            <a:rect l="l" t="t" r="r" b="b"/>
            <a:pathLst>
              <a:path w="104775" h="129539" extrusionOk="0">
                <a:moveTo>
                  <a:pt x="51688" y="0"/>
                </a:moveTo>
                <a:lnTo>
                  <a:pt x="0" y="129539"/>
                </a:lnTo>
                <a:lnTo>
                  <a:pt x="104520" y="129539"/>
                </a:lnTo>
                <a:lnTo>
                  <a:pt x="51688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7" name="Google Shape;267;p29"/>
          <p:cNvSpPr/>
          <p:nvPr/>
        </p:nvSpPr>
        <p:spPr>
          <a:xfrm>
            <a:off x="6059423" y="5422010"/>
            <a:ext cx="170815" cy="271780"/>
          </a:xfrm>
          <a:custGeom>
            <a:avLst/>
            <a:gdLst/>
            <a:ahLst/>
            <a:cxnLst/>
            <a:rect l="l" t="t" r="r" b="b"/>
            <a:pathLst>
              <a:path w="170814" h="271779" extrusionOk="0">
                <a:moveTo>
                  <a:pt x="0" y="0"/>
                </a:moveTo>
                <a:lnTo>
                  <a:pt x="0" y="271538"/>
                </a:lnTo>
                <a:lnTo>
                  <a:pt x="37464" y="271538"/>
                </a:lnTo>
                <a:lnTo>
                  <a:pt x="90582" y="263585"/>
                </a:lnTo>
                <a:lnTo>
                  <a:pt x="133223" y="239725"/>
                </a:lnTo>
                <a:lnTo>
                  <a:pt x="161401" y="197284"/>
                </a:lnTo>
                <a:lnTo>
                  <a:pt x="170814" y="133603"/>
                </a:lnTo>
                <a:lnTo>
                  <a:pt x="169673" y="112601"/>
                </a:lnTo>
                <a:lnTo>
                  <a:pt x="160581" y="74310"/>
                </a:lnTo>
                <a:lnTo>
                  <a:pt x="130540" y="29082"/>
                </a:lnTo>
                <a:lnTo>
                  <a:pt x="83375" y="6643"/>
                </a:lnTo>
                <a:lnTo>
                  <a:pt x="34798" y="0"/>
                </a:lnTo>
                <a:lnTo>
                  <a:pt x="0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8" name="Google Shape;268;p29"/>
          <p:cNvSpPr/>
          <p:nvPr/>
        </p:nvSpPr>
        <p:spPr>
          <a:xfrm>
            <a:off x="4712334" y="5422010"/>
            <a:ext cx="245110" cy="274955"/>
          </a:xfrm>
          <a:custGeom>
            <a:avLst/>
            <a:gdLst/>
            <a:ahLst/>
            <a:cxnLst/>
            <a:rect l="l" t="t" r="r" b="b"/>
            <a:pathLst>
              <a:path w="245110" h="274954" extrusionOk="0">
                <a:moveTo>
                  <a:pt x="122809" y="0"/>
                </a:moveTo>
                <a:lnTo>
                  <a:pt x="72961" y="9001"/>
                </a:lnTo>
                <a:lnTo>
                  <a:pt x="33781" y="38100"/>
                </a:lnTo>
                <a:lnTo>
                  <a:pt x="8461" y="82994"/>
                </a:lnTo>
                <a:lnTo>
                  <a:pt x="0" y="139319"/>
                </a:lnTo>
                <a:lnTo>
                  <a:pt x="2145" y="167333"/>
                </a:lnTo>
                <a:lnTo>
                  <a:pt x="19341" y="215866"/>
                </a:lnTo>
                <a:lnTo>
                  <a:pt x="52798" y="253224"/>
                </a:lnTo>
                <a:lnTo>
                  <a:pt x="96371" y="272484"/>
                </a:lnTo>
                <a:lnTo>
                  <a:pt x="121538" y="274891"/>
                </a:lnTo>
                <a:lnTo>
                  <a:pt x="147829" y="272515"/>
                </a:lnTo>
                <a:lnTo>
                  <a:pt x="192458" y="253508"/>
                </a:lnTo>
                <a:lnTo>
                  <a:pt x="225655" y="216358"/>
                </a:lnTo>
                <a:lnTo>
                  <a:pt x="242609" y="166184"/>
                </a:lnTo>
                <a:lnTo>
                  <a:pt x="244728" y="136525"/>
                </a:lnTo>
                <a:lnTo>
                  <a:pt x="242655" y="107430"/>
                </a:lnTo>
                <a:lnTo>
                  <a:pt x="226030" y="58193"/>
                </a:lnTo>
                <a:lnTo>
                  <a:pt x="193424" y="21788"/>
                </a:lnTo>
                <a:lnTo>
                  <a:pt x="149125" y="2738"/>
                </a:lnTo>
                <a:lnTo>
                  <a:pt x="122809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9" name="Google Shape;269;p29"/>
          <p:cNvSpPr/>
          <p:nvPr/>
        </p:nvSpPr>
        <p:spPr>
          <a:xfrm>
            <a:off x="3918330" y="5422010"/>
            <a:ext cx="245110" cy="274955"/>
          </a:xfrm>
          <a:custGeom>
            <a:avLst/>
            <a:gdLst/>
            <a:ahLst/>
            <a:cxnLst/>
            <a:rect l="l" t="t" r="r" b="b"/>
            <a:pathLst>
              <a:path w="245110" h="274954" extrusionOk="0">
                <a:moveTo>
                  <a:pt x="122809" y="0"/>
                </a:moveTo>
                <a:lnTo>
                  <a:pt x="72961" y="9001"/>
                </a:lnTo>
                <a:lnTo>
                  <a:pt x="33782" y="38100"/>
                </a:lnTo>
                <a:lnTo>
                  <a:pt x="8461" y="82994"/>
                </a:lnTo>
                <a:lnTo>
                  <a:pt x="0" y="139319"/>
                </a:lnTo>
                <a:lnTo>
                  <a:pt x="2145" y="167333"/>
                </a:lnTo>
                <a:lnTo>
                  <a:pt x="19341" y="215866"/>
                </a:lnTo>
                <a:lnTo>
                  <a:pt x="52798" y="253224"/>
                </a:lnTo>
                <a:lnTo>
                  <a:pt x="96371" y="272484"/>
                </a:lnTo>
                <a:lnTo>
                  <a:pt x="121539" y="274891"/>
                </a:lnTo>
                <a:lnTo>
                  <a:pt x="147829" y="272515"/>
                </a:lnTo>
                <a:lnTo>
                  <a:pt x="192458" y="253508"/>
                </a:lnTo>
                <a:lnTo>
                  <a:pt x="225655" y="216358"/>
                </a:lnTo>
                <a:lnTo>
                  <a:pt x="242609" y="166184"/>
                </a:lnTo>
                <a:lnTo>
                  <a:pt x="244729" y="136525"/>
                </a:lnTo>
                <a:lnTo>
                  <a:pt x="242655" y="107430"/>
                </a:lnTo>
                <a:lnTo>
                  <a:pt x="226030" y="58193"/>
                </a:lnTo>
                <a:lnTo>
                  <a:pt x="193424" y="21788"/>
                </a:lnTo>
                <a:lnTo>
                  <a:pt x="149125" y="2738"/>
                </a:lnTo>
                <a:lnTo>
                  <a:pt x="122809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0" name="Google Shape;270;p29"/>
          <p:cNvSpPr/>
          <p:nvPr/>
        </p:nvSpPr>
        <p:spPr>
          <a:xfrm>
            <a:off x="7327645" y="5411978"/>
            <a:ext cx="105409" cy="12522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1" name="Google Shape;271;p29"/>
          <p:cNvSpPr/>
          <p:nvPr/>
        </p:nvSpPr>
        <p:spPr>
          <a:xfrm>
            <a:off x="2660014" y="5411342"/>
            <a:ext cx="105028" cy="12445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9418319" y="5338953"/>
            <a:ext cx="224154" cy="440055"/>
          </a:xfrm>
          <a:custGeom>
            <a:avLst/>
            <a:gdLst/>
            <a:ahLst/>
            <a:cxnLst/>
            <a:rect l="l" t="t" r="r" b="b"/>
            <a:pathLst>
              <a:path w="224154" h="440054" extrusionOk="0">
                <a:moveTo>
                  <a:pt x="0" y="0"/>
                </a:moveTo>
                <a:lnTo>
                  <a:pt x="94106" y="0"/>
                </a:lnTo>
                <a:lnTo>
                  <a:pt x="94106" y="344881"/>
                </a:lnTo>
                <a:lnTo>
                  <a:pt x="223774" y="344881"/>
                </a:lnTo>
                <a:lnTo>
                  <a:pt x="223774" y="439648"/>
                </a:lnTo>
                <a:lnTo>
                  <a:pt x="0" y="439648"/>
                </a:lnTo>
                <a:lnTo>
                  <a:pt x="0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3" name="Google Shape;273;p29"/>
          <p:cNvSpPr/>
          <p:nvPr/>
        </p:nvSpPr>
        <p:spPr>
          <a:xfrm>
            <a:off x="8920480" y="5338953"/>
            <a:ext cx="428625" cy="440055"/>
          </a:xfrm>
          <a:custGeom>
            <a:avLst/>
            <a:gdLst/>
            <a:ahLst/>
            <a:cxnLst/>
            <a:rect l="l" t="t" r="r" b="b"/>
            <a:pathLst>
              <a:path w="428625" h="440054" extrusionOk="0">
                <a:moveTo>
                  <a:pt x="176022" y="0"/>
                </a:moveTo>
                <a:lnTo>
                  <a:pt x="249427" y="0"/>
                </a:lnTo>
                <a:lnTo>
                  <a:pt x="428625" y="439648"/>
                </a:lnTo>
                <a:lnTo>
                  <a:pt x="333248" y="439648"/>
                </a:lnTo>
                <a:lnTo>
                  <a:pt x="298069" y="353250"/>
                </a:lnTo>
                <a:lnTo>
                  <a:pt x="129286" y="353250"/>
                </a:lnTo>
                <a:lnTo>
                  <a:pt x="94869" y="439648"/>
                </a:lnTo>
                <a:lnTo>
                  <a:pt x="0" y="439648"/>
                </a:lnTo>
                <a:lnTo>
                  <a:pt x="176022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4" name="Google Shape;274;p29"/>
          <p:cNvSpPr/>
          <p:nvPr/>
        </p:nvSpPr>
        <p:spPr>
          <a:xfrm>
            <a:off x="8760841" y="5338953"/>
            <a:ext cx="95250" cy="440055"/>
          </a:xfrm>
          <a:custGeom>
            <a:avLst/>
            <a:gdLst/>
            <a:ahLst/>
            <a:cxnLst/>
            <a:rect l="l" t="t" r="r" b="b"/>
            <a:pathLst>
              <a:path w="95250" h="440054" extrusionOk="0">
                <a:moveTo>
                  <a:pt x="0" y="0"/>
                </a:moveTo>
                <a:lnTo>
                  <a:pt x="94868" y="0"/>
                </a:lnTo>
                <a:lnTo>
                  <a:pt x="94868" y="439648"/>
                </a:lnTo>
                <a:lnTo>
                  <a:pt x="0" y="439648"/>
                </a:lnTo>
                <a:lnTo>
                  <a:pt x="0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5" name="Google Shape;275;p29"/>
          <p:cNvSpPr/>
          <p:nvPr/>
        </p:nvSpPr>
        <p:spPr>
          <a:xfrm>
            <a:off x="7962265" y="5338953"/>
            <a:ext cx="388620" cy="440055"/>
          </a:xfrm>
          <a:custGeom>
            <a:avLst/>
            <a:gdLst/>
            <a:ahLst/>
            <a:cxnLst/>
            <a:rect l="l" t="t" r="r" b="b"/>
            <a:pathLst>
              <a:path w="388620" h="440054" extrusionOk="0">
                <a:moveTo>
                  <a:pt x="0" y="0"/>
                </a:moveTo>
                <a:lnTo>
                  <a:pt x="93725" y="0"/>
                </a:lnTo>
                <a:lnTo>
                  <a:pt x="295401" y="282600"/>
                </a:lnTo>
                <a:lnTo>
                  <a:pt x="295401" y="0"/>
                </a:lnTo>
                <a:lnTo>
                  <a:pt x="388111" y="0"/>
                </a:lnTo>
                <a:lnTo>
                  <a:pt x="388111" y="439648"/>
                </a:lnTo>
                <a:lnTo>
                  <a:pt x="295909" y="439648"/>
                </a:lnTo>
                <a:lnTo>
                  <a:pt x="94868" y="155067"/>
                </a:lnTo>
                <a:lnTo>
                  <a:pt x="94868" y="439648"/>
                </a:lnTo>
                <a:lnTo>
                  <a:pt x="0" y="439648"/>
                </a:lnTo>
                <a:lnTo>
                  <a:pt x="0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6" name="Google Shape;276;p29"/>
          <p:cNvSpPr/>
          <p:nvPr/>
        </p:nvSpPr>
        <p:spPr>
          <a:xfrm>
            <a:off x="7638542" y="5338953"/>
            <a:ext cx="247650" cy="440055"/>
          </a:xfrm>
          <a:custGeom>
            <a:avLst/>
            <a:gdLst/>
            <a:ahLst/>
            <a:cxnLst/>
            <a:rect l="l" t="t" r="r" b="b"/>
            <a:pathLst>
              <a:path w="247650" h="440054" extrusionOk="0">
                <a:moveTo>
                  <a:pt x="0" y="0"/>
                </a:moveTo>
                <a:lnTo>
                  <a:pt x="247396" y="0"/>
                </a:lnTo>
                <a:lnTo>
                  <a:pt x="247396" y="86995"/>
                </a:lnTo>
                <a:lnTo>
                  <a:pt x="94741" y="86995"/>
                </a:lnTo>
                <a:lnTo>
                  <a:pt x="94741" y="175768"/>
                </a:lnTo>
                <a:lnTo>
                  <a:pt x="247396" y="175768"/>
                </a:lnTo>
                <a:lnTo>
                  <a:pt x="247396" y="261505"/>
                </a:lnTo>
                <a:lnTo>
                  <a:pt x="94741" y="261505"/>
                </a:lnTo>
                <a:lnTo>
                  <a:pt x="94741" y="352590"/>
                </a:lnTo>
                <a:lnTo>
                  <a:pt x="247396" y="352590"/>
                </a:lnTo>
                <a:lnTo>
                  <a:pt x="247396" y="439648"/>
                </a:lnTo>
                <a:lnTo>
                  <a:pt x="0" y="439648"/>
                </a:lnTo>
                <a:lnTo>
                  <a:pt x="0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7" name="Google Shape;277;p29"/>
          <p:cNvSpPr/>
          <p:nvPr/>
        </p:nvSpPr>
        <p:spPr>
          <a:xfrm>
            <a:off x="7237476" y="5338953"/>
            <a:ext cx="328295" cy="440055"/>
          </a:xfrm>
          <a:custGeom>
            <a:avLst/>
            <a:gdLst/>
            <a:ahLst/>
            <a:cxnLst/>
            <a:rect l="l" t="t" r="r" b="b"/>
            <a:pathLst>
              <a:path w="328295" h="440054" extrusionOk="0">
                <a:moveTo>
                  <a:pt x="0" y="0"/>
                </a:moveTo>
                <a:lnTo>
                  <a:pt x="144906" y="0"/>
                </a:lnTo>
                <a:lnTo>
                  <a:pt x="176220" y="2168"/>
                </a:lnTo>
                <a:lnTo>
                  <a:pt x="228417" y="19556"/>
                </a:lnTo>
                <a:lnTo>
                  <a:pt x="266116" y="53732"/>
                </a:lnTo>
                <a:lnTo>
                  <a:pt x="285269" y="100699"/>
                </a:lnTo>
                <a:lnTo>
                  <a:pt x="287654" y="128778"/>
                </a:lnTo>
                <a:lnTo>
                  <a:pt x="286559" y="145879"/>
                </a:lnTo>
                <a:lnTo>
                  <a:pt x="270128" y="199136"/>
                </a:lnTo>
                <a:lnTo>
                  <a:pt x="245062" y="231671"/>
                </a:lnTo>
                <a:lnTo>
                  <a:pt x="205231" y="256349"/>
                </a:lnTo>
                <a:lnTo>
                  <a:pt x="328168" y="439648"/>
                </a:lnTo>
                <a:lnTo>
                  <a:pt x="219328" y="439648"/>
                </a:lnTo>
                <a:lnTo>
                  <a:pt x="105537" y="269544"/>
                </a:lnTo>
                <a:lnTo>
                  <a:pt x="94869" y="269544"/>
                </a:lnTo>
                <a:lnTo>
                  <a:pt x="94869" y="439648"/>
                </a:lnTo>
                <a:lnTo>
                  <a:pt x="0" y="439648"/>
                </a:lnTo>
                <a:lnTo>
                  <a:pt x="0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8" name="Google Shape;278;p29"/>
          <p:cNvSpPr/>
          <p:nvPr/>
        </p:nvSpPr>
        <p:spPr>
          <a:xfrm>
            <a:off x="6910069" y="5338953"/>
            <a:ext cx="247650" cy="440055"/>
          </a:xfrm>
          <a:custGeom>
            <a:avLst/>
            <a:gdLst/>
            <a:ahLst/>
            <a:cxnLst/>
            <a:rect l="l" t="t" r="r" b="b"/>
            <a:pathLst>
              <a:path w="247650" h="440054" extrusionOk="0">
                <a:moveTo>
                  <a:pt x="0" y="0"/>
                </a:moveTo>
                <a:lnTo>
                  <a:pt x="247396" y="0"/>
                </a:lnTo>
                <a:lnTo>
                  <a:pt x="247396" y="86995"/>
                </a:lnTo>
                <a:lnTo>
                  <a:pt x="94741" y="86995"/>
                </a:lnTo>
                <a:lnTo>
                  <a:pt x="94741" y="175768"/>
                </a:lnTo>
                <a:lnTo>
                  <a:pt x="247396" y="175768"/>
                </a:lnTo>
                <a:lnTo>
                  <a:pt x="247396" y="261505"/>
                </a:lnTo>
                <a:lnTo>
                  <a:pt x="94741" y="261505"/>
                </a:lnTo>
                <a:lnTo>
                  <a:pt x="94741" y="352590"/>
                </a:lnTo>
                <a:lnTo>
                  <a:pt x="247396" y="352590"/>
                </a:lnTo>
                <a:lnTo>
                  <a:pt x="247396" y="439648"/>
                </a:lnTo>
                <a:lnTo>
                  <a:pt x="0" y="439648"/>
                </a:lnTo>
                <a:lnTo>
                  <a:pt x="0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9" name="Google Shape;279;p29"/>
          <p:cNvSpPr/>
          <p:nvPr/>
        </p:nvSpPr>
        <p:spPr>
          <a:xfrm>
            <a:off x="6580885" y="5338953"/>
            <a:ext cx="247650" cy="440055"/>
          </a:xfrm>
          <a:custGeom>
            <a:avLst/>
            <a:gdLst/>
            <a:ahLst/>
            <a:cxnLst/>
            <a:rect l="l" t="t" r="r" b="b"/>
            <a:pathLst>
              <a:path w="247650" h="440054" extrusionOk="0">
                <a:moveTo>
                  <a:pt x="0" y="0"/>
                </a:moveTo>
                <a:lnTo>
                  <a:pt x="247396" y="0"/>
                </a:lnTo>
                <a:lnTo>
                  <a:pt x="247396" y="85090"/>
                </a:lnTo>
                <a:lnTo>
                  <a:pt x="94107" y="85090"/>
                </a:lnTo>
                <a:lnTo>
                  <a:pt x="94107" y="174752"/>
                </a:lnTo>
                <a:lnTo>
                  <a:pt x="247396" y="174752"/>
                </a:lnTo>
                <a:lnTo>
                  <a:pt x="247396" y="260502"/>
                </a:lnTo>
                <a:lnTo>
                  <a:pt x="94742" y="260502"/>
                </a:lnTo>
                <a:lnTo>
                  <a:pt x="94742" y="439648"/>
                </a:lnTo>
                <a:lnTo>
                  <a:pt x="0" y="439648"/>
                </a:lnTo>
                <a:lnTo>
                  <a:pt x="0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0" name="Google Shape;280;p29"/>
          <p:cNvSpPr/>
          <p:nvPr/>
        </p:nvSpPr>
        <p:spPr>
          <a:xfrm>
            <a:off x="6397116" y="5338953"/>
            <a:ext cx="95250" cy="440055"/>
          </a:xfrm>
          <a:custGeom>
            <a:avLst/>
            <a:gdLst/>
            <a:ahLst/>
            <a:cxnLst/>
            <a:rect l="l" t="t" r="r" b="b"/>
            <a:pathLst>
              <a:path w="95250" h="440054" extrusionOk="0">
                <a:moveTo>
                  <a:pt x="0" y="0"/>
                </a:moveTo>
                <a:lnTo>
                  <a:pt x="94869" y="0"/>
                </a:lnTo>
                <a:lnTo>
                  <a:pt x="94869" y="439648"/>
                </a:lnTo>
                <a:lnTo>
                  <a:pt x="0" y="439648"/>
                </a:lnTo>
                <a:lnTo>
                  <a:pt x="0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1" name="Google Shape;281;p29"/>
          <p:cNvSpPr/>
          <p:nvPr/>
        </p:nvSpPr>
        <p:spPr>
          <a:xfrm>
            <a:off x="5964046" y="5338953"/>
            <a:ext cx="363220" cy="440055"/>
          </a:xfrm>
          <a:custGeom>
            <a:avLst/>
            <a:gdLst/>
            <a:ahLst/>
            <a:cxnLst/>
            <a:rect l="l" t="t" r="r" b="b"/>
            <a:pathLst>
              <a:path w="363220" h="440054" extrusionOk="0">
                <a:moveTo>
                  <a:pt x="0" y="0"/>
                </a:moveTo>
                <a:lnTo>
                  <a:pt x="149987" y="0"/>
                </a:lnTo>
                <a:lnTo>
                  <a:pt x="195659" y="3786"/>
                </a:lnTo>
                <a:lnTo>
                  <a:pt x="236664" y="15144"/>
                </a:lnTo>
                <a:lnTo>
                  <a:pt x="273002" y="34075"/>
                </a:lnTo>
                <a:lnTo>
                  <a:pt x="304673" y="60579"/>
                </a:lnTo>
                <a:lnTo>
                  <a:pt x="330323" y="93275"/>
                </a:lnTo>
                <a:lnTo>
                  <a:pt x="348614" y="130794"/>
                </a:lnTo>
                <a:lnTo>
                  <a:pt x="359572" y="173146"/>
                </a:lnTo>
                <a:lnTo>
                  <a:pt x="363219" y="220345"/>
                </a:lnTo>
                <a:lnTo>
                  <a:pt x="359453" y="267583"/>
                </a:lnTo>
                <a:lnTo>
                  <a:pt x="348138" y="309892"/>
                </a:lnTo>
                <a:lnTo>
                  <a:pt x="329251" y="347268"/>
                </a:lnTo>
                <a:lnTo>
                  <a:pt x="302767" y="379704"/>
                </a:lnTo>
                <a:lnTo>
                  <a:pt x="270073" y="405931"/>
                </a:lnTo>
                <a:lnTo>
                  <a:pt x="232378" y="424664"/>
                </a:lnTo>
                <a:lnTo>
                  <a:pt x="189682" y="435902"/>
                </a:lnTo>
                <a:lnTo>
                  <a:pt x="141986" y="439648"/>
                </a:lnTo>
                <a:lnTo>
                  <a:pt x="0" y="439648"/>
                </a:lnTo>
                <a:lnTo>
                  <a:pt x="0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2" name="Google Shape;282;p29"/>
          <p:cNvSpPr/>
          <p:nvPr/>
        </p:nvSpPr>
        <p:spPr>
          <a:xfrm>
            <a:off x="5603113" y="5338953"/>
            <a:ext cx="95250" cy="440055"/>
          </a:xfrm>
          <a:custGeom>
            <a:avLst/>
            <a:gdLst/>
            <a:ahLst/>
            <a:cxnLst/>
            <a:rect l="l" t="t" r="r" b="b"/>
            <a:pathLst>
              <a:path w="95250" h="440054" extrusionOk="0">
                <a:moveTo>
                  <a:pt x="0" y="0"/>
                </a:moveTo>
                <a:lnTo>
                  <a:pt x="94869" y="0"/>
                </a:lnTo>
                <a:lnTo>
                  <a:pt x="94869" y="439648"/>
                </a:lnTo>
                <a:lnTo>
                  <a:pt x="0" y="439648"/>
                </a:lnTo>
                <a:lnTo>
                  <a:pt x="0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" name="Google Shape;283;p29"/>
          <p:cNvSpPr/>
          <p:nvPr/>
        </p:nvSpPr>
        <p:spPr>
          <a:xfrm>
            <a:off x="4343400" y="5338953"/>
            <a:ext cx="224154" cy="440055"/>
          </a:xfrm>
          <a:custGeom>
            <a:avLst/>
            <a:gdLst/>
            <a:ahLst/>
            <a:cxnLst/>
            <a:rect l="l" t="t" r="r" b="b"/>
            <a:pathLst>
              <a:path w="224154" h="440054" extrusionOk="0">
                <a:moveTo>
                  <a:pt x="0" y="0"/>
                </a:moveTo>
                <a:lnTo>
                  <a:pt x="94107" y="0"/>
                </a:lnTo>
                <a:lnTo>
                  <a:pt x="94107" y="344881"/>
                </a:lnTo>
                <a:lnTo>
                  <a:pt x="223774" y="344881"/>
                </a:lnTo>
                <a:lnTo>
                  <a:pt x="223774" y="439648"/>
                </a:lnTo>
                <a:lnTo>
                  <a:pt x="0" y="439648"/>
                </a:lnTo>
                <a:lnTo>
                  <a:pt x="0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" name="Google Shape;284;p29"/>
          <p:cNvSpPr/>
          <p:nvPr/>
        </p:nvSpPr>
        <p:spPr>
          <a:xfrm>
            <a:off x="3441191" y="5338953"/>
            <a:ext cx="365125" cy="440055"/>
          </a:xfrm>
          <a:custGeom>
            <a:avLst/>
            <a:gdLst/>
            <a:ahLst/>
            <a:cxnLst/>
            <a:rect l="l" t="t" r="r" b="b"/>
            <a:pathLst>
              <a:path w="365125" h="440054" extrusionOk="0">
                <a:moveTo>
                  <a:pt x="0" y="0"/>
                </a:moveTo>
                <a:lnTo>
                  <a:pt x="94742" y="0"/>
                </a:lnTo>
                <a:lnTo>
                  <a:pt x="94742" y="185674"/>
                </a:lnTo>
                <a:lnTo>
                  <a:pt x="96138" y="185674"/>
                </a:lnTo>
                <a:lnTo>
                  <a:pt x="241681" y="0"/>
                </a:lnTo>
                <a:lnTo>
                  <a:pt x="358013" y="0"/>
                </a:lnTo>
                <a:lnTo>
                  <a:pt x="191008" y="209931"/>
                </a:lnTo>
                <a:lnTo>
                  <a:pt x="364998" y="439648"/>
                </a:lnTo>
                <a:lnTo>
                  <a:pt x="251079" y="439648"/>
                </a:lnTo>
                <a:lnTo>
                  <a:pt x="96138" y="233934"/>
                </a:lnTo>
                <a:lnTo>
                  <a:pt x="94742" y="233934"/>
                </a:lnTo>
                <a:lnTo>
                  <a:pt x="94742" y="439648"/>
                </a:lnTo>
                <a:lnTo>
                  <a:pt x="0" y="439648"/>
                </a:lnTo>
                <a:lnTo>
                  <a:pt x="0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" name="Google Shape;285;p29"/>
          <p:cNvSpPr/>
          <p:nvPr/>
        </p:nvSpPr>
        <p:spPr>
          <a:xfrm>
            <a:off x="3256153" y="5338953"/>
            <a:ext cx="95250" cy="440055"/>
          </a:xfrm>
          <a:custGeom>
            <a:avLst/>
            <a:gdLst/>
            <a:ahLst/>
            <a:cxnLst/>
            <a:rect l="l" t="t" r="r" b="b"/>
            <a:pathLst>
              <a:path w="95250" h="440054" extrusionOk="0">
                <a:moveTo>
                  <a:pt x="0" y="0"/>
                </a:moveTo>
                <a:lnTo>
                  <a:pt x="94869" y="0"/>
                </a:lnTo>
                <a:lnTo>
                  <a:pt x="94869" y="439648"/>
                </a:lnTo>
                <a:lnTo>
                  <a:pt x="0" y="439648"/>
                </a:lnTo>
                <a:lnTo>
                  <a:pt x="0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" name="Google Shape;286;p29"/>
          <p:cNvSpPr/>
          <p:nvPr/>
        </p:nvSpPr>
        <p:spPr>
          <a:xfrm>
            <a:off x="2572511" y="5338953"/>
            <a:ext cx="285750" cy="440055"/>
          </a:xfrm>
          <a:custGeom>
            <a:avLst/>
            <a:gdLst/>
            <a:ahLst/>
            <a:cxnLst/>
            <a:rect l="l" t="t" r="r" b="b"/>
            <a:pathLst>
              <a:path w="285750" h="440054" extrusionOk="0">
                <a:moveTo>
                  <a:pt x="0" y="0"/>
                </a:moveTo>
                <a:lnTo>
                  <a:pt x="150368" y="0"/>
                </a:lnTo>
                <a:lnTo>
                  <a:pt x="179202" y="2212"/>
                </a:lnTo>
                <a:lnTo>
                  <a:pt x="228109" y="19877"/>
                </a:lnTo>
                <a:lnTo>
                  <a:pt x="264419" y="54332"/>
                </a:lnTo>
                <a:lnTo>
                  <a:pt x="283037" y="100814"/>
                </a:lnTo>
                <a:lnTo>
                  <a:pt x="285369" y="128270"/>
                </a:lnTo>
                <a:lnTo>
                  <a:pt x="284225" y="146911"/>
                </a:lnTo>
                <a:lnTo>
                  <a:pt x="267081" y="200025"/>
                </a:lnTo>
                <a:lnTo>
                  <a:pt x="229254" y="241353"/>
                </a:lnTo>
                <a:lnTo>
                  <a:pt x="194246" y="258154"/>
                </a:lnTo>
                <a:lnTo>
                  <a:pt x="149098" y="268198"/>
                </a:lnTo>
                <a:lnTo>
                  <a:pt x="94106" y="269544"/>
                </a:lnTo>
                <a:lnTo>
                  <a:pt x="94106" y="439648"/>
                </a:lnTo>
                <a:lnTo>
                  <a:pt x="0" y="439648"/>
                </a:lnTo>
                <a:lnTo>
                  <a:pt x="0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7" name="Google Shape;287;p29"/>
          <p:cNvSpPr/>
          <p:nvPr/>
        </p:nvSpPr>
        <p:spPr>
          <a:xfrm>
            <a:off x="4613528" y="5334253"/>
            <a:ext cx="443230" cy="450215"/>
          </a:xfrm>
          <a:custGeom>
            <a:avLst/>
            <a:gdLst/>
            <a:ahLst/>
            <a:cxnLst/>
            <a:rect l="l" t="t" r="r" b="b"/>
            <a:pathLst>
              <a:path w="443229" h="450214" extrusionOk="0">
                <a:moveTo>
                  <a:pt x="217297" y="0"/>
                </a:moveTo>
                <a:lnTo>
                  <a:pt x="264062" y="3978"/>
                </a:lnTo>
                <a:lnTo>
                  <a:pt x="306625" y="15922"/>
                </a:lnTo>
                <a:lnTo>
                  <a:pt x="344973" y="35843"/>
                </a:lnTo>
                <a:lnTo>
                  <a:pt x="379095" y="63754"/>
                </a:lnTo>
                <a:lnTo>
                  <a:pt x="407025" y="97760"/>
                </a:lnTo>
                <a:lnTo>
                  <a:pt x="426989" y="135969"/>
                </a:lnTo>
                <a:lnTo>
                  <a:pt x="438977" y="178393"/>
                </a:lnTo>
                <a:lnTo>
                  <a:pt x="442975" y="225044"/>
                </a:lnTo>
                <a:lnTo>
                  <a:pt x="439023" y="271364"/>
                </a:lnTo>
                <a:lnTo>
                  <a:pt x="427164" y="313588"/>
                </a:lnTo>
                <a:lnTo>
                  <a:pt x="407400" y="351716"/>
                </a:lnTo>
                <a:lnTo>
                  <a:pt x="379730" y="385749"/>
                </a:lnTo>
                <a:lnTo>
                  <a:pt x="346039" y="413729"/>
                </a:lnTo>
                <a:lnTo>
                  <a:pt x="308229" y="433716"/>
                </a:lnTo>
                <a:lnTo>
                  <a:pt x="266322" y="445709"/>
                </a:lnTo>
                <a:lnTo>
                  <a:pt x="220345" y="449707"/>
                </a:lnTo>
                <a:lnTo>
                  <a:pt x="174384" y="445730"/>
                </a:lnTo>
                <a:lnTo>
                  <a:pt x="132699" y="433800"/>
                </a:lnTo>
                <a:lnTo>
                  <a:pt x="95275" y="413916"/>
                </a:lnTo>
                <a:lnTo>
                  <a:pt x="62103" y="386080"/>
                </a:lnTo>
                <a:lnTo>
                  <a:pt x="34932" y="352110"/>
                </a:lnTo>
                <a:lnTo>
                  <a:pt x="15525" y="313824"/>
                </a:lnTo>
                <a:lnTo>
                  <a:pt x="3881" y="271217"/>
                </a:lnTo>
                <a:lnTo>
                  <a:pt x="0" y="224282"/>
                </a:lnTo>
                <a:lnTo>
                  <a:pt x="4026" y="177728"/>
                </a:lnTo>
                <a:lnTo>
                  <a:pt x="16113" y="135413"/>
                </a:lnTo>
                <a:lnTo>
                  <a:pt x="36272" y="97337"/>
                </a:lnTo>
                <a:lnTo>
                  <a:pt x="64516" y="63500"/>
                </a:lnTo>
                <a:lnTo>
                  <a:pt x="98210" y="35683"/>
                </a:lnTo>
                <a:lnTo>
                  <a:pt x="134905" y="15843"/>
                </a:lnTo>
                <a:lnTo>
                  <a:pt x="174601" y="3956"/>
                </a:lnTo>
                <a:lnTo>
                  <a:pt x="217297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8" name="Google Shape;288;p29"/>
          <p:cNvSpPr/>
          <p:nvPr/>
        </p:nvSpPr>
        <p:spPr>
          <a:xfrm>
            <a:off x="3819525" y="5334253"/>
            <a:ext cx="443230" cy="450215"/>
          </a:xfrm>
          <a:custGeom>
            <a:avLst/>
            <a:gdLst/>
            <a:ahLst/>
            <a:cxnLst/>
            <a:rect l="l" t="t" r="r" b="b"/>
            <a:pathLst>
              <a:path w="443229" h="450214" extrusionOk="0">
                <a:moveTo>
                  <a:pt x="217297" y="0"/>
                </a:moveTo>
                <a:lnTo>
                  <a:pt x="264116" y="3978"/>
                </a:lnTo>
                <a:lnTo>
                  <a:pt x="306673" y="15922"/>
                </a:lnTo>
                <a:lnTo>
                  <a:pt x="344991" y="35843"/>
                </a:lnTo>
                <a:lnTo>
                  <a:pt x="379095" y="63754"/>
                </a:lnTo>
                <a:lnTo>
                  <a:pt x="407025" y="97760"/>
                </a:lnTo>
                <a:lnTo>
                  <a:pt x="426989" y="135969"/>
                </a:lnTo>
                <a:lnTo>
                  <a:pt x="438977" y="178393"/>
                </a:lnTo>
                <a:lnTo>
                  <a:pt x="442975" y="225044"/>
                </a:lnTo>
                <a:lnTo>
                  <a:pt x="439023" y="271364"/>
                </a:lnTo>
                <a:lnTo>
                  <a:pt x="427164" y="313588"/>
                </a:lnTo>
                <a:lnTo>
                  <a:pt x="407400" y="351716"/>
                </a:lnTo>
                <a:lnTo>
                  <a:pt x="379729" y="385749"/>
                </a:lnTo>
                <a:lnTo>
                  <a:pt x="346039" y="413729"/>
                </a:lnTo>
                <a:lnTo>
                  <a:pt x="308228" y="433716"/>
                </a:lnTo>
                <a:lnTo>
                  <a:pt x="266322" y="445709"/>
                </a:lnTo>
                <a:lnTo>
                  <a:pt x="220345" y="449707"/>
                </a:lnTo>
                <a:lnTo>
                  <a:pt x="174384" y="445730"/>
                </a:lnTo>
                <a:lnTo>
                  <a:pt x="132699" y="433800"/>
                </a:lnTo>
                <a:lnTo>
                  <a:pt x="95275" y="413916"/>
                </a:lnTo>
                <a:lnTo>
                  <a:pt x="62102" y="386080"/>
                </a:lnTo>
                <a:lnTo>
                  <a:pt x="34932" y="352110"/>
                </a:lnTo>
                <a:lnTo>
                  <a:pt x="15525" y="313824"/>
                </a:lnTo>
                <a:lnTo>
                  <a:pt x="3881" y="271217"/>
                </a:lnTo>
                <a:lnTo>
                  <a:pt x="0" y="224282"/>
                </a:lnTo>
                <a:lnTo>
                  <a:pt x="4026" y="177728"/>
                </a:lnTo>
                <a:lnTo>
                  <a:pt x="16113" y="135413"/>
                </a:lnTo>
                <a:lnTo>
                  <a:pt x="36272" y="97337"/>
                </a:lnTo>
                <a:lnTo>
                  <a:pt x="64515" y="63500"/>
                </a:lnTo>
                <a:lnTo>
                  <a:pt x="98210" y="35683"/>
                </a:lnTo>
                <a:lnTo>
                  <a:pt x="134905" y="15843"/>
                </a:lnTo>
                <a:lnTo>
                  <a:pt x="174601" y="3956"/>
                </a:lnTo>
                <a:lnTo>
                  <a:pt x="217297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9" name="Google Shape;289;p29"/>
          <p:cNvSpPr/>
          <p:nvPr/>
        </p:nvSpPr>
        <p:spPr>
          <a:xfrm>
            <a:off x="8409305" y="5332857"/>
            <a:ext cx="288925" cy="452120"/>
          </a:xfrm>
          <a:custGeom>
            <a:avLst/>
            <a:gdLst/>
            <a:ahLst/>
            <a:cxnLst/>
            <a:rect l="l" t="t" r="r" b="b"/>
            <a:pathLst>
              <a:path w="288925" h="452120" extrusionOk="0">
                <a:moveTo>
                  <a:pt x="154431" y="0"/>
                </a:moveTo>
                <a:lnTo>
                  <a:pt x="189440" y="2879"/>
                </a:lnTo>
                <a:lnTo>
                  <a:pt x="221519" y="11509"/>
                </a:lnTo>
                <a:lnTo>
                  <a:pt x="250694" y="25878"/>
                </a:lnTo>
                <a:lnTo>
                  <a:pt x="276987" y="45974"/>
                </a:lnTo>
                <a:lnTo>
                  <a:pt x="218059" y="110490"/>
                </a:lnTo>
                <a:lnTo>
                  <a:pt x="196365" y="98488"/>
                </a:lnTo>
                <a:lnTo>
                  <a:pt x="177958" y="89916"/>
                </a:lnTo>
                <a:lnTo>
                  <a:pt x="162837" y="84772"/>
                </a:lnTo>
                <a:lnTo>
                  <a:pt x="151002" y="83058"/>
                </a:lnTo>
                <a:lnTo>
                  <a:pt x="143436" y="83798"/>
                </a:lnTo>
                <a:lnTo>
                  <a:pt x="113236" y="115337"/>
                </a:lnTo>
                <a:lnTo>
                  <a:pt x="112522" y="123317"/>
                </a:lnTo>
                <a:lnTo>
                  <a:pt x="116210" y="138983"/>
                </a:lnTo>
                <a:lnTo>
                  <a:pt x="127269" y="153590"/>
                </a:lnTo>
                <a:lnTo>
                  <a:pt x="145686" y="167126"/>
                </a:lnTo>
                <a:lnTo>
                  <a:pt x="171450" y="179578"/>
                </a:lnTo>
                <a:lnTo>
                  <a:pt x="191740" y="188527"/>
                </a:lnTo>
                <a:lnTo>
                  <a:pt x="209375" y="197072"/>
                </a:lnTo>
                <a:lnTo>
                  <a:pt x="247326" y="221017"/>
                </a:lnTo>
                <a:lnTo>
                  <a:pt x="273812" y="254254"/>
                </a:lnTo>
                <a:lnTo>
                  <a:pt x="287742" y="296337"/>
                </a:lnTo>
                <a:lnTo>
                  <a:pt x="288671" y="311467"/>
                </a:lnTo>
                <a:lnTo>
                  <a:pt x="285813" y="338844"/>
                </a:lnTo>
                <a:lnTo>
                  <a:pt x="262953" y="388069"/>
                </a:lnTo>
                <a:lnTo>
                  <a:pt x="219065" y="428229"/>
                </a:lnTo>
                <a:lnTo>
                  <a:pt x="165101" y="449160"/>
                </a:lnTo>
                <a:lnTo>
                  <a:pt x="135000" y="451777"/>
                </a:lnTo>
                <a:lnTo>
                  <a:pt x="100923" y="447757"/>
                </a:lnTo>
                <a:lnTo>
                  <a:pt x="67071" y="435700"/>
                </a:lnTo>
                <a:lnTo>
                  <a:pt x="33434" y="415606"/>
                </a:lnTo>
                <a:lnTo>
                  <a:pt x="0" y="387477"/>
                </a:lnTo>
                <a:lnTo>
                  <a:pt x="62229" y="314820"/>
                </a:lnTo>
                <a:lnTo>
                  <a:pt x="82849" y="333715"/>
                </a:lnTo>
                <a:lnTo>
                  <a:pt x="102790" y="347213"/>
                </a:lnTo>
                <a:lnTo>
                  <a:pt x="122041" y="355312"/>
                </a:lnTo>
                <a:lnTo>
                  <a:pt x="140589" y="358013"/>
                </a:lnTo>
                <a:lnTo>
                  <a:pt x="149068" y="357062"/>
                </a:lnTo>
                <a:lnTo>
                  <a:pt x="180389" y="335122"/>
                </a:lnTo>
                <a:lnTo>
                  <a:pt x="189229" y="310921"/>
                </a:lnTo>
                <a:lnTo>
                  <a:pt x="184683" y="294229"/>
                </a:lnTo>
                <a:lnTo>
                  <a:pt x="171053" y="278561"/>
                </a:lnTo>
                <a:lnTo>
                  <a:pt x="148349" y="263922"/>
                </a:lnTo>
                <a:lnTo>
                  <a:pt x="116586" y="250317"/>
                </a:lnTo>
                <a:lnTo>
                  <a:pt x="97323" y="242835"/>
                </a:lnTo>
                <a:lnTo>
                  <a:pt x="81073" y="235616"/>
                </a:lnTo>
                <a:lnTo>
                  <a:pt x="49252" y="214534"/>
                </a:lnTo>
                <a:lnTo>
                  <a:pt x="23080" y="170650"/>
                </a:lnTo>
                <a:lnTo>
                  <a:pt x="16383" y="131699"/>
                </a:lnTo>
                <a:lnTo>
                  <a:pt x="18766" y="103745"/>
                </a:lnTo>
                <a:lnTo>
                  <a:pt x="37867" y="56171"/>
                </a:lnTo>
                <a:lnTo>
                  <a:pt x="75136" y="20574"/>
                </a:lnTo>
                <a:lnTo>
                  <a:pt x="125047" y="2286"/>
                </a:lnTo>
                <a:lnTo>
                  <a:pt x="154431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0" name="Google Shape;290;p29"/>
          <p:cNvSpPr/>
          <p:nvPr/>
        </p:nvSpPr>
        <p:spPr>
          <a:xfrm>
            <a:off x="5111369" y="5332857"/>
            <a:ext cx="425450" cy="452120"/>
          </a:xfrm>
          <a:custGeom>
            <a:avLst/>
            <a:gdLst/>
            <a:ahLst/>
            <a:cxnLst/>
            <a:rect l="l" t="t" r="r" b="b"/>
            <a:pathLst>
              <a:path w="425450" h="452120" extrusionOk="0">
                <a:moveTo>
                  <a:pt x="219582" y="0"/>
                </a:moveTo>
                <a:lnTo>
                  <a:pt x="274159" y="6353"/>
                </a:lnTo>
                <a:lnTo>
                  <a:pt x="322056" y="25400"/>
                </a:lnTo>
                <a:lnTo>
                  <a:pt x="363261" y="57114"/>
                </a:lnTo>
                <a:lnTo>
                  <a:pt x="397763" y="101473"/>
                </a:lnTo>
                <a:lnTo>
                  <a:pt x="334771" y="160401"/>
                </a:lnTo>
                <a:lnTo>
                  <a:pt x="324346" y="144422"/>
                </a:lnTo>
                <a:lnTo>
                  <a:pt x="312705" y="130587"/>
                </a:lnTo>
                <a:lnTo>
                  <a:pt x="271137" y="101939"/>
                </a:lnTo>
                <a:lnTo>
                  <a:pt x="224916" y="92456"/>
                </a:lnTo>
                <a:lnTo>
                  <a:pt x="200032" y="94908"/>
                </a:lnTo>
                <a:lnTo>
                  <a:pt x="155265" y="114530"/>
                </a:lnTo>
                <a:lnTo>
                  <a:pt x="118786" y="152126"/>
                </a:lnTo>
                <a:lnTo>
                  <a:pt x="99788" y="198314"/>
                </a:lnTo>
                <a:lnTo>
                  <a:pt x="97408" y="224028"/>
                </a:lnTo>
                <a:lnTo>
                  <a:pt x="99788" y="251270"/>
                </a:lnTo>
                <a:lnTo>
                  <a:pt x="118786" y="299253"/>
                </a:lnTo>
                <a:lnTo>
                  <a:pt x="155386" y="337218"/>
                </a:lnTo>
                <a:lnTo>
                  <a:pt x="201158" y="356888"/>
                </a:lnTo>
                <a:lnTo>
                  <a:pt x="226948" y="359346"/>
                </a:lnTo>
                <a:lnTo>
                  <a:pt x="241381" y="358426"/>
                </a:lnTo>
                <a:lnTo>
                  <a:pt x="283082" y="344614"/>
                </a:lnTo>
                <a:lnTo>
                  <a:pt x="317533" y="308017"/>
                </a:lnTo>
                <a:lnTo>
                  <a:pt x="326389" y="289369"/>
                </a:lnTo>
                <a:lnTo>
                  <a:pt x="222250" y="289369"/>
                </a:lnTo>
                <a:lnTo>
                  <a:pt x="222250" y="203581"/>
                </a:lnTo>
                <a:lnTo>
                  <a:pt x="425195" y="203581"/>
                </a:lnTo>
                <a:lnTo>
                  <a:pt x="425195" y="260565"/>
                </a:lnTo>
                <a:lnTo>
                  <a:pt x="417671" y="306066"/>
                </a:lnTo>
                <a:lnTo>
                  <a:pt x="395096" y="354825"/>
                </a:lnTo>
                <a:lnTo>
                  <a:pt x="360172" y="398448"/>
                </a:lnTo>
                <a:lnTo>
                  <a:pt x="315721" y="428498"/>
                </a:lnTo>
                <a:lnTo>
                  <a:pt x="266287" y="445957"/>
                </a:lnTo>
                <a:lnTo>
                  <a:pt x="216280" y="451777"/>
                </a:lnTo>
                <a:lnTo>
                  <a:pt x="172517" y="447652"/>
                </a:lnTo>
                <a:lnTo>
                  <a:pt x="132302" y="435281"/>
                </a:lnTo>
                <a:lnTo>
                  <a:pt x="95658" y="414663"/>
                </a:lnTo>
                <a:lnTo>
                  <a:pt x="62610" y="385800"/>
                </a:lnTo>
                <a:lnTo>
                  <a:pt x="35200" y="350875"/>
                </a:lnTo>
                <a:lnTo>
                  <a:pt x="15636" y="312056"/>
                </a:lnTo>
                <a:lnTo>
                  <a:pt x="3907" y="269348"/>
                </a:lnTo>
                <a:lnTo>
                  <a:pt x="0" y="222758"/>
                </a:lnTo>
                <a:lnTo>
                  <a:pt x="4024" y="178347"/>
                </a:lnTo>
                <a:lnTo>
                  <a:pt x="16097" y="137318"/>
                </a:lnTo>
                <a:lnTo>
                  <a:pt x="36218" y="99671"/>
                </a:lnTo>
                <a:lnTo>
                  <a:pt x="64388" y="65405"/>
                </a:lnTo>
                <a:lnTo>
                  <a:pt x="98246" y="36808"/>
                </a:lnTo>
                <a:lnTo>
                  <a:pt x="135413" y="16367"/>
                </a:lnTo>
                <a:lnTo>
                  <a:pt x="175867" y="4093"/>
                </a:lnTo>
                <a:lnTo>
                  <a:pt x="219582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1" name="Google Shape;291;p29"/>
          <p:cNvSpPr/>
          <p:nvPr/>
        </p:nvSpPr>
        <p:spPr>
          <a:xfrm>
            <a:off x="2904617" y="5332857"/>
            <a:ext cx="288925" cy="452120"/>
          </a:xfrm>
          <a:custGeom>
            <a:avLst/>
            <a:gdLst/>
            <a:ahLst/>
            <a:cxnLst/>
            <a:rect l="l" t="t" r="r" b="b"/>
            <a:pathLst>
              <a:path w="288925" h="452120" extrusionOk="0">
                <a:moveTo>
                  <a:pt x="154431" y="0"/>
                </a:moveTo>
                <a:lnTo>
                  <a:pt x="189440" y="2879"/>
                </a:lnTo>
                <a:lnTo>
                  <a:pt x="221519" y="11509"/>
                </a:lnTo>
                <a:lnTo>
                  <a:pt x="250694" y="25878"/>
                </a:lnTo>
                <a:lnTo>
                  <a:pt x="276987" y="45974"/>
                </a:lnTo>
                <a:lnTo>
                  <a:pt x="218058" y="110490"/>
                </a:lnTo>
                <a:lnTo>
                  <a:pt x="196365" y="98488"/>
                </a:lnTo>
                <a:lnTo>
                  <a:pt x="177958" y="89916"/>
                </a:lnTo>
                <a:lnTo>
                  <a:pt x="162837" y="84772"/>
                </a:lnTo>
                <a:lnTo>
                  <a:pt x="151002" y="83058"/>
                </a:lnTo>
                <a:lnTo>
                  <a:pt x="143436" y="83798"/>
                </a:lnTo>
                <a:lnTo>
                  <a:pt x="113236" y="115337"/>
                </a:lnTo>
                <a:lnTo>
                  <a:pt x="112521" y="123317"/>
                </a:lnTo>
                <a:lnTo>
                  <a:pt x="116210" y="138983"/>
                </a:lnTo>
                <a:lnTo>
                  <a:pt x="127269" y="153590"/>
                </a:lnTo>
                <a:lnTo>
                  <a:pt x="145686" y="167126"/>
                </a:lnTo>
                <a:lnTo>
                  <a:pt x="171450" y="179578"/>
                </a:lnTo>
                <a:lnTo>
                  <a:pt x="191740" y="188527"/>
                </a:lnTo>
                <a:lnTo>
                  <a:pt x="209375" y="197072"/>
                </a:lnTo>
                <a:lnTo>
                  <a:pt x="247326" y="221017"/>
                </a:lnTo>
                <a:lnTo>
                  <a:pt x="273812" y="254254"/>
                </a:lnTo>
                <a:lnTo>
                  <a:pt x="287742" y="296337"/>
                </a:lnTo>
                <a:lnTo>
                  <a:pt x="288670" y="311467"/>
                </a:lnTo>
                <a:lnTo>
                  <a:pt x="285813" y="338844"/>
                </a:lnTo>
                <a:lnTo>
                  <a:pt x="262953" y="388069"/>
                </a:lnTo>
                <a:lnTo>
                  <a:pt x="219065" y="428229"/>
                </a:lnTo>
                <a:lnTo>
                  <a:pt x="165101" y="449160"/>
                </a:lnTo>
                <a:lnTo>
                  <a:pt x="135000" y="451777"/>
                </a:lnTo>
                <a:lnTo>
                  <a:pt x="100923" y="447757"/>
                </a:lnTo>
                <a:lnTo>
                  <a:pt x="67071" y="435700"/>
                </a:lnTo>
                <a:lnTo>
                  <a:pt x="33434" y="415606"/>
                </a:lnTo>
                <a:lnTo>
                  <a:pt x="0" y="387477"/>
                </a:lnTo>
                <a:lnTo>
                  <a:pt x="62230" y="314820"/>
                </a:lnTo>
                <a:lnTo>
                  <a:pt x="82849" y="333715"/>
                </a:lnTo>
                <a:lnTo>
                  <a:pt x="102790" y="347213"/>
                </a:lnTo>
                <a:lnTo>
                  <a:pt x="122041" y="355312"/>
                </a:lnTo>
                <a:lnTo>
                  <a:pt x="140588" y="358013"/>
                </a:lnTo>
                <a:lnTo>
                  <a:pt x="149068" y="357062"/>
                </a:lnTo>
                <a:lnTo>
                  <a:pt x="180336" y="335122"/>
                </a:lnTo>
                <a:lnTo>
                  <a:pt x="189230" y="310921"/>
                </a:lnTo>
                <a:lnTo>
                  <a:pt x="184683" y="294229"/>
                </a:lnTo>
                <a:lnTo>
                  <a:pt x="171053" y="278561"/>
                </a:lnTo>
                <a:lnTo>
                  <a:pt x="148349" y="263922"/>
                </a:lnTo>
                <a:lnTo>
                  <a:pt x="116585" y="250317"/>
                </a:lnTo>
                <a:lnTo>
                  <a:pt x="97323" y="242835"/>
                </a:lnTo>
                <a:lnTo>
                  <a:pt x="81073" y="235616"/>
                </a:lnTo>
                <a:lnTo>
                  <a:pt x="49252" y="214534"/>
                </a:lnTo>
                <a:lnTo>
                  <a:pt x="23080" y="170650"/>
                </a:lnTo>
                <a:lnTo>
                  <a:pt x="16382" y="131699"/>
                </a:lnTo>
                <a:lnTo>
                  <a:pt x="18766" y="103745"/>
                </a:lnTo>
                <a:lnTo>
                  <a:pt x="37867" y="56171"/>
                </a:lnTo>
                <a:lnTo>
                  <a:pt x="75136" y="20574"/>
                </a:lnTo>
                <a:lnTo>
                  <a:pt x="125047" y="2286"/>
                </a:lnTo>
                <a:lnTo>
                  <a:pt x="154431" y="0"/>
                </a:lnTo>
                <a:close/>
              </a:path>
            </a:pathLst>
          </a:custGeom>
          <a:noFill/>
          <a:ln w="10650" cap="flat" cmpd="sng">
            <a:solidFill>
              <a:srgbClr val="0FA8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xfrm>
            <a:off x="1091324" y="456741"/>
            <a:ext cx="3235051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 b="1" dirty="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METHODS</a:t>
            </a:r>
            <a:endParaRPr sz="50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8" name="Google Shape;298;p30"/>
          <p:cNvSpPr/>
          <p:nvPr/>
        </p:nvSpPr>
        <p:spPr>
          <a:xfrm>
            <a:off x="432676" y="1346351"/>
            <a:ext cx="11327130" cy="1406525"/>
          </a:xfrm>
          <a:custGeom>
            <a:avLst/>
            <a:gdLst/>
            <a:ahLst/>
            <a:cxnLst/>
            <a:rect l="l" t="t" r="r" b="b"/>
            <a:pathLst>
              <a:path w="11327130" h="1406525" extrusionOk="0">
                <a:moveTo>
                  <a:pt x="11186045" y="0"/>
                </a:moveTo>
                <a:lnTo>
                  <a:pt x="140639" y="0"/>
                </a:lnTo>
                <a:lnTo>
                  <a:pt x="96186" y="7172"/>
                </a:lnTo>
                <a:lnTo>
                  <a:pt x="57579" y="27147"/>
                </a:lnTo>
                <a:lnTo>
                  <a:pt x="27135" y="57607"/>
                </a:lnTo>
                <a:lnTo>
                  <a:pt x="7169" y="96235"/>
                </a:lnTo>
                <a:lnTo>
                  <a:pt x="0" y="140715"/>
                </a:lnTo>
                <a:lnTo>
                  <a:pt x="0" y="1265808"/>
                </a:lnTo>
                <a:lnTo>
                  <a:pt x="7169" y="1310276"/>
                </a:lnTo>
                <a:lnTo>
                  <a:pt x="27135" y="1348873"/>
                </a:lnTo>
                <a:lnTo>
                  <a:pt x="57579" y="1379295"/>
                </a:lnTo>
                <a:lnTo>
                  <a:pt x="96186" y="1399238"/>
                </a:lnTo>
                <a:lnTo>
                  <a:pt x="140639" y="1406398"/>
                </a:lnTo>
                <a:lnTo>
                  <a:pt x="11186045" y="1406398"/>
                </a:lnTo>
                <a:lnTo>
                  <a:pt x="11230464" y="1399238"/>
                </a:lnTo>
                <a:lnTo>
                  <a:pt x="11269054" y="1379295"/>
                </a:lnTo>
                <a:lnTo>
                  <a:pt x="11299495" y="1348873"/>
                </a:lnTo>
                <a:lnTo>
                  <a:pt x="11319462" y="1310276"/>
                </a:lnTo>
                <a:lnTo>
                  <a:pt x="11326634" y="1265808"/>
                </a:lnTo>
                <a:lnTo>
                  <a:pt x="11326634" y="140715"/>
                </a:lnTo>
                <a:lnTo>
                  <a:pt x="11319462" y="96235"/>
                </a:lnTo>
                <a:lnTo>
                  <a:pt x="11299495" y="57607"/>
                </a:lnTo>
                <a:lnTo>
                  <a:pt x="11269054" y="27147"/>
                </a:lnTo>
                <a:lnTo>
                  <a:pt x="11230464" y="7172"/>
                </a:lnTo>
                <a:lnTo>
                  <a:pt x="11186045" y="0"/>
                </a:lnTo>
                <a:close/>
              </a:path>
            </a:pathLst>
          </a:custGeom>
          <a:solidFill>
            <a:srgbClr val="179CC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9" name="Google Shape;299;p30"/>
          <p:cNvSpPr txBox="1"/>
          <p:nvPr/>
        </p:nvSpPr>
        <p:spPr>
          <a:xfrm>
            <a:off x="1749679" y="1851482"/>
            <a:ext cx="8691880" cy="1013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Introspektif /Retrospektif</a:t>
            </a:r>
            <a:endParaRPr sz="65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0" name="Google Shape;300;p30"/>
          <p:cNvSpPr/>
          <p:nvPr/>
        </p:nvSpPr>
        <p:spPr>
          <a:xfrm>
            <a:off x="376237" y="3677284"/>
            <a:ext cx="7399020" cy="1406525"/>
          </a:xfrm>
          <a:custGeom>
            <a:avLst/>
            <a:gdLst/>
            <a:ahLst/>
            <a:cxnLst/>
            <a:rect l="l" t="t" r="r" b="b"/>
            <a:pathLst>
              <a:path w="7399020" h="1406525" extrusionOk="0">
                <a:moveTo>
                  <a:pt x="7258316" y="0"/>
                </a:moveTo>
                <a:lnTo>
                  <a:pt x="140639" y="0"/>
                </a:lnTo>
                <a:lnTo>
                  <a:pt x="96186" y="7171"/>
                </a:lnTo>
                <a:lnTo>
                  <a:pt x="57579" y="27139"/>
                </a:lnTo>
                <a:lnTo>
                  <a:pt x="27135" y="57579"/>
                </a:lnTo>
                <a:lnTo>
                  <a:pt x="7169" y="96170"/>
                </a:lnTo>
                <a:lnTo>
                  <a:pt x="0" y="140588"/>
                </a:lnTo>
                <a:lnTo>
                  <a:pt x="0" y="1265808"/>
                </a:lnTo>
                <a:lnTo>
                  <a:pt x="7169" y="1310227"/>
                </a:lnTo>
                <a:lnTo>
                  <a:pt x="27135" y="1348818"/>
                </a:lnTo>
                <a:lnTo>
                  <a:pt x="57579" y="1379258"/>
                </a:lnTo>
                <a:lnTo>
                  <a:pt x="96186" y="1399226"/>
                </a:lnTo>
                <a:lnTo>
                  <a:pt x="140639" y="1406397"/>
                </a:lnTo>
                <a:lnTo>
                  <a:pt x="7258316" y="1406397"/>
                </a:lnTo>
                <a:lnTo>
                  <a:pt x="7302735" y="1399226"/>
                </a:lnTo>
                <a:lnTo>
                  <a:pt x="7341325" y="1379258"/>
                </a:lnTo>
                <a:lnTo>
                  <a:pt x="7371766" y="1348818"/>
                </a:lnTo>
                <a:lnTo>
                  <a:pt x="7391733" y="1310227"/>
                </a:lnTo>
                <a:lnTo>
                  <a:pt x="7398905" y="1265808"/>
                </a:lnTo>
                <a:lnTo>
                  <a:pt x="7398905" y="140588"/>
                </a:lnTo>
                <a:lnTo>
                  <a:pt x="7391733" y="96170"/>
                </a:lnTo>
                <a:lnTo>
                  <a:pt x="7371766" y="57579"/>
                </a:lnTo>
                <a:lnTo>
                  <a:pt x="7341325" y="27139"/>
                </a:lnTo>
                <a:lnTo>
                  <a:pt x="7302735" y="7171"/>
                </a:lnTo>
                <a:lnTo>
                  <a:pt x="7258316" y="0"/>
                </a:lnTo>
                <a:close/>
              </a:path>
            </a:pathLst>
          </a:custGeom>
          <a:solidFill>
            <a:srgbClr val="28AD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628294" y="3642486"/>
            <a:ext cx="7009130" cy="77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350" rIns="0" bIns="0" anchor="t" anchorCtr="0">
            <a:noAutofit/>
          </a:bodyPr>
          <a:lstStyle/>
          <a:p>
            <a:pPr marL="1854835" marR="5080" lvl="0" indent="-1842770" algn="l" rtl="0">
              <a:lnSpc>
                <a:spcPct val="9814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sng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PENGAMATAN DIRI</a:t>
            </a:r>
            <a:r>
              <a:rPr lang="en-US" sz="27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: mengingat kembali apa yang  terjadi pada diri sendiri</a:t>
            </a:r>
            <a:endParaRPr sz="27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2" name="Google Shape;302;p30"/>
          <p:cNvSpPr/>
          <p:nvPr/>
        </p:nvSpPr>
        <p:spPr>
          <a:xfrm>
            <a:off x="432676" y="4973828"/>
            <a:ext cx="3623945" cy="1406525"/>
          </a:xfrm>
          <a:custGeom>
            <a:avLst/>
            <a:gdLst/>
            <a:ahLst/>
            <a:cxnLst/>
            <a:rect l="l" t="t" r="r" b="b"/>
            <a:pathLst>
              <a:path w="3623945" h="1406525" extrusionOk="0">
                <a:moveTo>
                  <a:pt x="3482733" y="0"/>
                </a:moveTo>
                <a:lnTo>
                  <a:pt x="140639" y="0"/>
                </a:lnTo>
                <a:lnTo>
                  <a:pt x="96186" y="7172"/>
                </a:lnTo>
                <a:lnTo>
                  <a:pt x="57579" y="27147"/>
                </a:lnTo>
                <a:lnTo>
                  <a:pt x="27135" y="57607"/>
                </a:lnTo>
                <a:lnTo>
                  <a:pt x="7169" y="96235"/>
                </a:lnTo>
                <a:lnTo>
                  <a:pt x="0" y="140716"/>
                </a:lnTo>
                <a:lnTo>
                  <a:pt x="0" y="1265821"/>
                </a:lnTo>
                <a:lnTo>
                  <a:pt x="7169" y="1310274"/>
                </a:lnTo>
                <a:lnTo>
                  <a:pt x="27135" y="1348881"/>
                </a:lnTo>
                <a:lnTo>
                  <a:pt x="57579" y="1379326"/>
                </a:lnTo>
                <a:lnTo>
                  <a:pt x="96186" y="1399291"/>
                </a:lnTo>
                <a:lnTo>
                  <a:pt x="140639" y="1406461"/>
                </a:lnTo>
                <a:lnTo>
                  <a:pt x="3482733" y="1406461"/>
                </a:lnTo>
                <a:lnTo>
                  <a:pt x="3527200" y="1399291"/>
                </a:lnTo>
                <a:lnTo>
                  <a:pt x="3565797" y="1379326"/>
                </a:lnTo>
                <a:lnTo>
                  <a:pt x="3596219" y="1348881"/>
                </a:lnTo>
                <a:lnTo>
                  <a:pt x="3616162" y="1310274"/>
                </a:lnTo>
                <a:lnTo>
                  <a:pt x="3623322" y="1265821"/>
                </a:lnTo>
                <a:lnTo>
                  <a:pt x="3623322" y="140716"/>
                </a:lnTo>
                <a:lnTo>
                  <a:pt x="3616162" y="96235"/>
                </a:lnTo>
                <a:lnTo>
                  <a:pt x="3596219" y="57607"/>
                </a:lnTo>
                <a:lnTo>
                  <a:pt x="3565797" y="27147"/>
                </a:lnTo>
                <a:lnTo>
                  <a:pt x="3527200" y="7172"/>
                </a:lnTo>
                <a:lnTo>
                  <a:pt x="3482733" y="0"/>
                </a:lnTo>
                <a:close/>
              </a:path>
            </a:pathLst>
          </a:custGeom>
          <a:solidFill>
            <a:srgbClr val="7DC1E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3" name="Google Shape;303;p30"/>
          <p:cNvSpPr txBox="1"/>
          <p:nvPr/>
        </p:nvSpPr>
        <p:spPr>
          <a:xfrm>
            <a:off x="786790" y="5083809"/>
            <a:ext cx="2915285" cy="113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475" rIns="0" bIns="0" anchor="t" anchorCtr="0">
            <a:noAutofit/>
          </a:bodyPr>
          <a:lstStyle/>
          <a:p>
            <a:pPr marL="12700" marR="5080" lvl="0" indent="0" algn="ctr" rtl="0">
              <a:lnSpc>
                <a:spcPct val="8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Pengamatan </a:t>
            </a:r>
            <a:r>
              <a:rPr lang="en-US" sz="2100" b="0" i="0" u="sng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Primer</a:t>
            </a:r>
            <a:r>
              <a:rPr lang="en-US" sz="21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1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21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berlangsung sesaat setelah  terjadinya sesuatu pada  seseorang</a:t>
            </a:r>
            <a:endParaRPr sz="21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" name="Google Shape;304;p30"/>
          <p:cNvSpPr/>
          <p:nvPr/>
        </p:nvSpPr>
        <p:spPr>
          <a:xfrm>
            <a:off x="4208271" y="4973828"/>
            <a:ext cx="3623310" cy="1406525"/>
          </a:xfrm>
          <a:custGeom>
            <a:avLst/>
            <a:gdLst/>
            <a:ahLst/>
            <a:cxnLst/>
            <a:rect l="l" t="t" r="r" b="b"/>
            <a:pathLst>
              <a:path w="3623309" h="1406525" extrusionOk="0">
                <a:moveTo>
                  <a:pt x="3482721" y="0"/>
                </a:moveTo>
                <a:lnTo>
                  <a:pt x="140588" y="0"/>
                </a:lnTo>
                <a:lnTo>
                  <a:pt x="96121" y="7172"/>
                </a:lnTo>
                <a:lnTo>
                  <a:pt x="57524" y="27147"/>
                </a:lnTo>
                <a:lnTo>
                  <a:pt x="27102" y="57607"/>
                </a:lnTo>
                <a:lnTo>
                  <a:pt x="7159" y="96235"/>
                </a:lnTo>
                <a:lnTo>
                  <a:pt x="0" y="140716"/>
                </a:lnTo>
                <a:lnTo>
                  <a:pt x="0" y="1265821"/>
                </a:lnTo>
                <a:lnTo>
                  <a:pt x="7159" y="1310274"/>
                </a:lnTo>
                <a:lnTo>
                  <a:pt x="27102" y="1348881"/>
                </a:lnTo>
                <a:lnTo>
                  <a:pt x="57524" y="1379326"/>
                </a:lnTo>
                <a:lnTo>
                  <a:pt x="96121" y="1399291"/>
                </a:lnTo>
                <a:lnTo>
                  <a:pt x="140588" y="1406461"/>
                </a:lnTo>
                <a:lnTo>
                  <a:pt x="3482721" y="1406461"/>
                </a:lnTo>
                <a:lnTo>
                  <a:pt x="3527139" y="1399291"/>
                </a:lnTo>
                <a:lnTo>
                  <a:pt x="3565730" y="1379326"/>
                </a:lnTo>
                <a:lnTo>
                  <a:pt x="3596170" y="1348881"/>
                </a:lnTo>
                <a:lnTo>
                  <a:pt x="3616138" y="1310274"/>
                </a:lnTo>
                <a:lnTo>
                  <a:pt x="3623309" y="1265821"/>
                </a:lnTo>
                <a:lnTo>
                  <a:pt x="3623309" y="140716"/>
                </a:lnTo>
                <a:lnTo>
                  <a:pt x="3616138" y="96235"/>
                </a:lnTo>
                <a:lnTo>
                  <a:pt x="3596170" y="57607"/>
                </a:lnTo>
                <a:lnTo>
                  <a:pt x="3565730" y="27147"/>
                </a:lnTo>
                <a:lnTo>
                  <a:pt x="3527139" y="7172"/>
                </a:lnTo>
                <a:lnTo>
                  <a:pt x="3482721" y="0"/>
                </a:lnTo>
                <a:close/>
              </a:path>
            </a:pathLst>
          </a:custGeom>
          <a:solidFill>
            <a:srgbClr val="7DC1E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" name="Google Shape;305;p30"/>
          <p:cNvSpPr txBox="1"/>
          <p:nvPr/>
        </p:nvSpPr>
        <p:spPr>
          <a:xfrm>
            <a:off x="4326382" y="5083809"/>
            <a:ext cx="3385820" cy="113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475" rIns="0" bIns="0" anchor="t" anchorCtr="0">
            <a:noAutofit/>
          </a:bodyPr>
          <a:lstStyle/>
          <a:p>
            <a:pPr marL="12065" marR="5080" lvl="0" indent="635" algn="ctr" rtl="0">
              <a:lnSpc>
                <a:spcPct val="8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Pengamatan </a:t>
            </a:r>
            <a:r>
              <a:rPr lang="en-US" sz="2100" b="0" i="0" u="sng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Sekunder</a:t>
            </a:r>
            <a:r>
              <a:rPr lang="en-US" sz="21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1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21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mendeskripsikan  pengalamannya tentang  sesuatu yang telah lama terjadi</a:t>
            </a:r>
            <a:endParaRPr sz="21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" name="Google Shape;306;p30"/>
          <p:cNvSpPr/>
          <p:nvPr/>
        </p:nvSpPr>
        <p:spPr>
          <a:xfrm>
            <a:off x="8136001" y="3373882"/>
            <a:ext cx="3623310" cy="1406525"/>
          </a:xfrm>
          <a:custGeom>
            <a:avLst/>
            <a:gdLst/>
            <a:ahLst/>
            <a:cxnLst/>
            <a:rect l="l" t="t" r="r" b="b"/>
            <a:pathLst>
              <a:path w="3623309" h="1406525" extrusionOk="0">
                <a:moveTo>
                  <a:pt x="3482721" y="0"/>
                </a:moveTo>
                <a:lnTo>
                  <a:pt x="140589" y="0"/>
                </a:lnTo>
                <a:lnTo>
                  <a:pt x="96121" y="7171"/>
                </a:lnTo>
                <a:lnTo>
                  <a:pt x="57524" y="27139"/>
                </a:lnTo>
                <a:lnTo>
                  <a:pt x="27102" y="57579"/>
                </a:lnTo>
                <a:lnTo>
                  <a:pt x="7159" y="96170"/>
                </a:lnTo>
                <a:lnTo>
                  <a:pt x="0" y="140588"/>
                </a:lnTo>
                <a:lnTo>
                  <a:pt x="0" y="1265808"/>
                </a:lnTo>
                <a:lnTo>
                  <a:pt x="7159" y="1310227"/>
                </a:lnTo>
                <a:lnTo>
                  <a:pt x="27102" y="1348818"/>
                </a:lnTo>
                <a:lnTo>
                  <a:pt x="57524" y="1379258"/>
                </a:lnTo>
                <a:lnTo>
                  <a:pt x="96121" y="1399226"/>
                </a:lnTo>
                <a:lnTo>
                  <a:pt x="140589" y="1406397"/>
                </a:lnTo>
                <a:lnTo>
                  <a:pt x="3482721" y="1406397"/>
                </a:lnTo>
                <a:lnTo>
                  <a:pt x="3527139" y="1399226"/>
                </a:lnTo>
                <a:lnTo>
                  <a:pt x="3565730" y="1379258"/>
                </a:lnTo>
                <a:lnTo>
                  <a:pt x="3596170" y="1348818"/>
                </a:lnTo>
                <a:lnTo>
                  <a:pt x="3616138" y="1310227"/>
                </a:lnTo>
                <a:lnTo>
                  <a:pt x="3623309" y="1265808"/>
                </a:lnTo>
                <a:lnTo>
                  <a:pt x="3623309" y="140588"/>
                </a:lnTo>
                <a:lnTo>
                  <a:pt x="3616138" y="96170"/>
                </a:lnTo>
                <a:lnTo>
                  <a:pt x="3596170" y="57579"/>
                </a:lnTo>
                <a:lnTo>
                  <a:pt x="3565730" y="27139"/>
                </a:lnTo>
                <a:lnTo>
                  <a:pt x="3527139" y="7171"/>
                </a:lnTo>
                <a:lnTo>
                  <a:pt x="3482721" y="0"/>
                </a:lnTo>
                <a:close/>
              </a:path>
            </a:pathLst>
          </a:custGeom>
          <a:solidFill>
            <a:srgbClr val="28AD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" name="Google Shape;307;p30"/>
          <p:cNvSpPr txBox="1"/>
          <p:nvPr/>
        </p:nvSpPr>
        <p:spPr>
          <a:xfrm>
            <a:off x="8269985" y="3474211"/>
            <a:ext cx="3357245" cy="110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7625" rIns="0" bIns="0" anchor="t" anchorCtr="0">
            <a:noAutofit/>
          </a:bodyPr>
          <a:lstStyle/>
          <a:p>
            <a:pPr marL="12700" marR="5080" lvl="0" indent="634" algn="ctr" rtl="0">
              <a:lnSpc>
                <a:spcPct val="8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sng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PENILAIAN DIRI</a:t>
            </a:r>
            <a:r>
              <a:rPr lang="en-US" sz="27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: menilai  diri sendiri berkaitan  dengan pengalamannya</a:t>
            </a:r>
            <a:endParaRPr sz="27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1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3" name="Google Shape;313;p31"/>
          <p:cNvSpPr txBox="1">
            <a:spLocks noGrp="1"/>
          </p:cNvSpPr>
          <p:nvPr>
            <p:ph type="title"/>
          </p:nvPr>
        </p:nvSpPr>
        <p:spPr>
          <a:xfrm>
            <a:off x="1102882" y="839475"/>
            <a:ext cx="43167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 b="1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METHODS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4" name="Google Shape;314;p31"/>
          <p:cNvSpPr/>
          <p:nvPr/>
        </p:nvSpPr>
        <p:spPr>
          <a:xfrm>
            <a:off x="437857" y="1773808"/>
            <a:ext cx="11316335" cy="1406525"/>
          </a:xfrm>
          <a:custGeom>
            <a:avLst/>
            <a:gdLst/>
            <a:ahLst/>
            <a:cxnLst/>
            <a:rect l="l" t="t" r="r" b="b"/>
            <a:pathLst>
              <a:path w="11316335" h="1406525" extrusionOk="0">
                <a:moveTo>
                  <a:pt x="11175657" y="0"/>
                </a:moveTo>
                <a:lnTo>
                  <a:pt x="140639" y="0"/>
                </a:lnTo>
                <a:lnTo>
                  <a:pt x="96186" y="7172"/>
                </a:lnTo>
                <a:lnTo>
                  <a:pt x="57579" y="27147"/>
                </a:lnTo>
                <a:lnTo>
                  <a:pt x="27135" y="57607"/>
                </a:lnTo>
                <a:lnTo>
                  <a:pt x="7169" y="96235"/>
                </a:lnTo>
                <a:lnTo>
                  <a:pt x="0" y="140715"/>
                </a:lnTo>
                <a:lnTo>
                  <a:pt x="0" y="1265808"/>
                </a:lnTo>
                <a:lnTo>
                  <a:pt x="7169" y="1310276"/>
                </a:lnTo>
                <a:lnTo>
                  <a:pt x="27135" y="1348873"/>
                </a:lnTo>
                <a:lnTo>
                  <a:pt x="57579" y="1379295"/>
                </a:lnTo>
                <a:lnTo>
                  <a:pt x="96186" y="1399238"/>
                </a:lnTo>
                <a:lnTo>
                  <a:pt x="140639" y="1406398"/>
                </a:lnTo>
                <a:lnTo>
                  <a:pt x="11175657" y="1406398"/>
                </a:lnTo>
                <a:lnTo>
                  <a:pt x="11220075" y="1399238"/>
                </a:lnTo>
                <a:lnTo>
                  <a:pt x="11258666" y="1379295"/>
                </a:lnTo>
                <a:lnTo>
                  <a:pt x="11289106" y="1348873"/>
                </a:lnTo>
                <a:lnTo>
                  <a:pt x="11309074" y="1310276"/>
                </a:lnTo>
                <a:lnTo>
                  <a:pt x="11316246" y="1265808"/>
                </a:lnTo>
                <a:lnTo>
                  <a:pt x="11316246" y="140715"/>
                </a:lnTo>
                <a:lnTo>
                  <a:pt x="11309074" y="96235"/>
                </a:lnTo>
                <a:lnTo>
                  <a:pt x="11289106" y="57607"/>
                </a:lnTo>
                <a:lnTo>
                  <a:pt x="11258666" y="27147"/>
                </a:lnTo>
                <a:lnTo>
                  <a:pt x="11220075" y="7172"/>
                </a:lnTo>
                <a:lnTo>
                  <a:pt x="11175657" y="0"/>
                </a:lnTo>
                <a:close/>
              </a:path>
            </a:pathLst>
          </a:custGeom>
          <a:solidFill>
            <a:srgbClr val="3AA88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5" name="Google Shape;315;p31"/>
          <p:cNvSpPr txBox="1"/>
          <p:nvPr/>
        </p:nvSpPr>
        <p:spPr>
          <a:xfrm>
            <a:off x="966724" y="1432051"/>
            <a:ext cx="8374380" cy="101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1" i="0" u="none" strike="noStrike" cap="none" dirty="0" err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Ekstrospektif</a:t>
            </a:r>
            <a:r>
              <a:rPr lang="en-US" sz="6500" b="1" i="0" u="none" strike="noStrike" cap="none" dirty="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/ </a:t>
            </a:r>
            <a:r>
              <a:rPr lang="en-US" sz="6500" b="1" i="0" u="none" strike="noStrike" cap="none" dirty="0" err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Observasi</a:t>
            </a:r>
            <a:endParaRPr sz="65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437857" y="3373882"/>
            <a:ext cx="2155190" cy="1406525"/>
          </a:xfrm>
          <a:custGeom>
            <a:avLst/>
            <a:gdLst/>
            <a:ahLst/>
            <a:cxnLst/>
            <a:rect l="l" t="t" r="r" b="b"/>
            <a:pathLst>
              <a:path w="2155190" h="1406525" extrusionOk="0">
                <a:moveTo>
                  <a:pt x="2014004" y="0"/>
                </a:moveTo>
                <a:lnTo>
                  <a:pt x="140639" y="0"/>
                </a:lnTo>
                <a:lnTo>
                  <a:pt x="96186" y="7171"/>
                </a:lnTo>
                <a:lnTo>
                  <a:pt x="57579" y="27139"/>
                </a:lnTo>
                <a:lnTo>
                  <a:pt x="27135" y="57579"/>
                </a:lnTo>
                <a:lnTo>
                  <a:pt x="7169" y="96170"/>
                </a:lnTo>
                <a:lnTo>
                  <a:pt x="0" y="140588"/>
                </a:lnTo>
                <a:lnTo>
                  <a:pt x="0" y="1265808"/>
                </a:lnTo>
                <a:lnTo>
                  <a:pt x="7169" y="1310227"/>
                </a:lnTo>
                <a:lnTo>
                  <a:pt x="27135" y="1348818"/>
                </a:lnTo>
                <a:lnTo>
                  <a:pt x="57579" y="1379258"/>
                </a:lnTo>
                <a:lnTo>
                  <a:pt x="96186" y="1399226"/>
                </a:lnTo>
                <a:lnTo>
                  <a:pt x="140639" y="1406397"/>
                </a:lnTo>
                <a:lnTo>
                  <a:pt x="2014004" y="1406397"/>
                </a:lnTo>
                <a:lnTo>
                  <a:pt x="2058484" y="1399226"/>
                </a:lnTo>
                <a:lnTo>
                  <a:pt x="2097112" y="1379258"/>
                </a:lnTo>
                <a:lnTo>
                  <a:pt x="2127572" y="1348818"/>
                </a:lnTo>
                <a:lnTo>
                  <a:pt x="2147547" y="1310227"/>
                </a:lnTo>
                <a:lnTo>
                  <a:pt x="2154720" y="1265808"/>
                </a:lnTo>
                <a:lnTo>
                  <a:pt x="2154720" y="140588"/>
                </a:lnTo>
                <a:lnTo>
                  <a:pt x="2147547" y="96170"/>
                </a:lnTo>
                <a:lnTo>
                  <a:pt x="2127572" y="57579"/>
                </a:lnTo>
                <a:lnTo>
                  <a:pt x="2097112" y="27139"/>
                </a:lnTo>
                <a:lnTo>
                  <a:pt x="2058484" y="7171"/>
                </a:lnTo>
                <a:lnTo>
                  <a:pt x="2014004" y="0"/>
                </a:lnTo>
                <a:close/>
              </a:path>
            </a:pathLst>
          </a:custGeom>
          <a:solidFill>
            <a:srgbClr val="47BA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7" name="Google Shape;317;p31"/>
          <p:cNvSpPr txBox="1"/>
          <p:nvPr/>
        </p:nvSpPr>
        <p:spPr>
          <a:xfrm>
            <a:off x="538683" y="3540378"/>
            <a:ext cx="252729" cy="31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🢡</a:t>
            </a:r>
            <a:endParaRPr sz="1900" b="0" i="0" u="none" strike="noStrike" cap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318" name="Google Shape;318;p31"/>
          <p:cNvSpPr txBox="1"/>
          <p:nvPr/>
        </p:nvSpPr>
        <p:spPr>
          <a:xfrm>
            <a:off x="803859" y="3540378"/>
            <a:ext cx="1609090" cy="102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125" rIns="0" bIns="0" anchor="t" anchorCtr="0">
            <a:noAutofit/>
          </a:bodyPr>
          <a:lstStyle/>
          <a:p>
            <a:pPr marL="12700" marR="5080" lvl="0" indent="579120" algn="l" rtl="0">
              <a:lnSpc>
                <a:spcPct val="978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Mengenali  dan mengetahui  keadaan psikis  orang lain</a:t>
            </a:r>
            <a:endParaRPr sz="19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9" name="Google Shape;319;p31"/>
          <p:cNvSpPr/>
          <p:nvPr/>
        </p:nvSpPr>
        <p:spPr>
          <a:xfrm>
            <a:off x="2773552" y="3373882"/>
            <a:ext cx="4399915" cy="1406525"/>
          </a:xfrm>
          <a:custGeom>
            <a:avLst/>
            <a:gdLst/>
            <a:ahLst/>
            <a:cxnLst/>
            <a:rect l="l" t="t" r="r" b="b"/>
            <a:pathLst>
              <a:path w="4399915" h="1406525" extrusionOk="0">
                <a:moveTo>
                  <a:pt x="4259199" y="0"/>
                </a:moveTo>
                <a:lnTo>
                  <a:pt x="140589" y="0"/>
                </a:lnTo>
                <a:lnTo>
                  <a:pt x="96121" y="7171"/>
                </a:lnTo>
                <a:lnTo>
                  <a:pt x="57524" y="27139"/>
                </a:lnTo>
                <a:lnTo>
                  <a:pt x="27102" y="57579"/>
                </a:lnTo>
                <a:lnTo>
                  <a:pt x="7159" y="96170"/>
                </a:lnTo>
                <a:lnTo>
                  <a:pt x="0" y="140588"/>
                </a:lnTo>
                <a:lnTo>
                  <a:pt x="0" y="1265808"/>
                </a:lnTo>
                <a:lnTo>
                  <a:pt x="7159" y="1310227"/>
                </a:lnTo>
                <a:lnTo>
                  <a:pt x="27102" y="1348818"/>
                </a:lnTo>
                <a:lnTo>
                  <a:pt x="57524" y="1379258"/>
                </a:lnTo>
                <a:lnTo>
                  <a:pt x="96121" y="1399226"/>
                </a:lnTo>
                <a:lnTo>
                  <a:pt x="140589" y="1406397"/>
                </a:lnTo>
                <a:lnTo>
                  <a:pt x="4259199" y="1406397"/>
                </a:lnTo>
                <a:lnTo>
                  <a:pt x="4303617" y="1399226"/>
                </a:lnTo>
                <a:lnTo>
                  <a:pt x="4342208" y="1379258"/>
                </a:lnTo>
                <a:lnTo>
                  <a:pt x="4372648" y="1348818"/>
                </a:lnTo>
                <a:lnTo>
                  <a:pt x="4392616" y="1310227"/>
                </a:lnTo>
                <a:lnTo>
                  <a:pt x="4399788" y="1265808"/>
                </a:lnTo>
                <a:lnTo>
                  <a:pt x="4399788" y="140588"/>
                </a:lnTo>
                <a:lnTo>
                  <a:pt x="4392616" y="96170"/>
                </a:lnTo>
                <a:lnTo>
                  <a:pt x="4372648" y="57579"/>
                </a:lnTo>
                <a:lnTo>
                  <a:pt x="4342208" y="27139"/>
                </a:lnTo>
                <a:lnTo>
                  <a:pt x="4303617" y="7171"/>
                </a:lnTo>
                <a:lnTo>
                  <a:pt x="4259199" y="0"/>
                </a:lnTo>
                <a:close/>
              </a:path>
            </a:pathLst>
          </a:custGeom>
          <a:solidFill>
            <a:srgbClr val="47BA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0" name="Google Shape;320;p31"/>
          <p:cNvSpPr txBox="1"/>
          <p:nvPr/>
        </p:nvSpPr>
        <p:spPr>
          <a:xfrm>
            <a:off x="2949320" y="3540378"/>
            <a:ext cx="4047490" cy="102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125" rIns="0" bIns="0" anchor="t" anchorCtr="0">
            <a:noAutofit/>
          </a:bodyPr>
          <a:lstStyle/>
          <a:p>
            <a:pPr marL="12700" marR="5080" lvl="0" indent="634" algn="ctr" rtl="0">
              <a:lnSpc>
                <a:spcPct val="978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sng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ANALOGI</a:t>
            </a:r>
            <a:r>
              <a:rPr lang="en-US" sz="1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9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19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mengetahui keadaan psikis  orang lain yang disimpulkan berdasarkan  analogi dengan keadaan diri sendiri  [interindividual]</a:t>
            </a:r>
            <a:endParaRPr sz="19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1" name="Google Shape;321;p31"/>
          <p:cNvSpPr/>
          <p:nvPr/>
        </p:nvSpPr>
        <p:spPr>
          <a:xfrm>
            <a:off x="2773552" y="4973828"/>
            <a:ext cx="2155190" cy="1406525"/>
          </a:xfrm>
          <a:custGeom>
            <a:avLst/>
            <a:gdLst/>
            <a:ahLst/>
            <a:cxnLst/>
            <a:rect l="l" t="t" r="r" b="b"/>
            <a:pathLst>
              <a:path w="2155190" h="1406525" extrusionOk="0">
                <a:moveTo>
                  <a:pt x="2013966" y="0"/>
                </a:moveTo>
                <a:lnTo>
                  <a:pt x="140589" y="0"/>
                </a:lnTo>
                <a:lnTo>
                  <a:pt x="96121" y="7172"/>
                </a:lnTo>
                <a:lnTo>
                  <a:pt x="57524" y="27147"/>
                </a:lnTo>
                <a:lnTo>
                  <a:pt x="27102" y="57607"/>
                </a:lnTo>
                <a:lnTo>
                  <a:pt x="7159" y="96235"/>
                </a:lnTo>
                <a:lnTo>
                  <a:pt x="0" y="140716"/>
                </a:lnTo>
                <a:lnTo>
                  <a:pt x="0" y="1265821"/>
                </a:lnTo>
                <a:lnTo>
                  <a:pt x="7159" y="1310274"/>
                </a:lnTo>
                <a:lnTo>
                  <a:pt x="27102" y="1348881"/>
                </a:lnTo>
                <a:lnTo>
                  <a:pt x="57524" y="1379326"/>
                </a:lnTo>
                <a:lnTo>
                  <a:pt x="96121" y="1399291"/>
                </a:lnTo>
                <a:lnTo>
                  <a:pt x="140589" y="1406461"/>
                </a:lnTo>
                <a:lnTo>
                  <a:pt x="2013966" y="1406461"/>
                </a:lnTo>
                <a:lnTo>
                  <a:pt x="2058446" y="1399291"/>
                </a:lnTo>
                <a:lnTo>
                  <a:pt x="2097074" y="1379326"/>
                </a:lnTo>
                <a:lnTo>
                  <a:pt x="2127534" y="1348881"/>
                </a:lnTo>
                <a:lnTo>
                  <a:pt x="2147509" y="1310274"/>
                </a:lnTo>
                <a:lnTo>
                  <a:pt x="2154682" y="1265821"/>
                </a:lnTo>
                <a:lnTo>
                  <a:pt x="2154682" y="140716"/>
                </a:lnTo>
                <a:lnTo>
                  <a:pt x="2147509" y="96235"/>
                </a:lnTo>
                <a:lnTo>
                  <a:pt x="2127534" y="57607"/>
                </a:lnTo>
                <a:lnTo>
                  <a:pt x="2097074" y="27147"/>
                </a:lnTo>
                <a:lnTo>
                  <a:pt x="2058446" y="7172"/>
                </a:lnTo>
                <a:lnTo>
                  <a:pt x="2013966" y="0"/>
                </a:lnTo>
                <a:close/>
              </a:path>
            </a:pathLst>
          </a:custGeom>
          <a:solidFill>
            <a:srgbClr val="86C9B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2" name="Google Shape;322;p31"/>
          <p:cNvSpPr txBox="1"/>
          <p:nvPr/>
        </p:nvSpPr>
        <p:spPr>
          <a:xfrm>
            <a:off x="3079242" y="5249926"/>
            <a:ext cx="1544320" cy="78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125" rIns="0" bIns="0" anchor="t" anchorCtr="0">
            <a:noAutofit/>
          </a:bodyPr>
          <a:lstStyle/>
          <a:p>
            <a:pPr marL="12700" marR="5080" lvl="0" indent="0" algn="ctr" rtl="0">
              <a:lnSpc>
                <a:spcPct val="81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Analogi Intuitif :  Bila terjadi  langsung</a:t>
            </a:r>
            <a:endParaRPr sz="19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3" name="Google Shape;323;p31"/>
          <p:cNvSpPr/>
          <p:nvPr/>
        </p:nvSpPr>
        <p:spPr>
          <a:xfrm>
            <a:off x="5018659" y="4973828"/>
            <a:ext cx="2155190" cy="1406525"/>
          </a:xfrm>
          <a:custGeom>
            <a:avLst/>
            <a:gdLst/>
            <a:ahLst/>
            <a:cxnLst/>
            <a:rect l="l" t="t" r="r" b="b"/>
            <a:pathLst>
              <a:path w="2155190" h="1406525" extrusionOk="0">
                <a:moveTo>
                  <a:pt x="2014092" y="0"/>
                </a:moveTo>
                <a:lnTo>
                  <a:pt x="140588" y="0"/>
                </a:lnTo>
                <a:lnTo>
                  <a:pt x="96170" y="7172"/>
                </a:lnTo>
                <a:lnTo>
                  <a:pt x="57579" y="27147"/>
                </a:lnTo>
                <a:lnTo>
                  <a:pt x="27139" y="57607"/>
                </a:lnTo>
                <a:lnTo>
                  <a:pt x="7171" y="96235"/>
                </a:lnTo>
                <a:lnTo>
                  <a:pt x="0" y="140716"/>
                </a:lnTo>
                <a:lnTo>
                  <a:pt x="0" y="1265821"/>
                </a:lnTo>
                <a:lnTo>
                  <a:pt x="7171" y="1310274"/>
                </a:lnTo>
                <a:lnTo>
                  <a:pt x="27139" y="1348881"/>
                </a:lnTo>
                <a:lnTo>
                  <a:pt x="57579" y="1379326"/>
                </a:lnTo>
                <a:lnTo>
                  <a:pt x="96170" y="1399291"/>
                </a:lnTo>
                <a:lnTo>
                  <a:pt x="140588" y="1406461"/>
                </a:lnTo>
                <a:lnTo>
                  <a:pt x="2014092" y="1406461"/>
                </a:lnTo>
                <a:lnTo>
                  <a:pt x="2058511" y="1399291"/>
                </a:lnTo>
                <a:lnTo>
                  <a:pt x="2097102" y="1379326"/>
                </a:lnTo>
                <a:lnTo>
                  <a:pt x="2127542" y="1348881"/>
                </a:lnTo>
                <a:lnTo>
                  <a:pt x="2147510" y="1310274"/>
                </a:lnTo>
                <a:lnTo>
                  <a:pt x="2154682" y="1265821"/>
                </a:lnTo>
                <a:lnTo>
                  <a:pt x="2154682" y="140716"/>
                </a:lnTo>
                <a:lnTo>
                  <a:pt x="2147510" y="96235"/>
                </a:lnTo>
                <a:lnTo>
                  <a:pt x="2127542" y="57607"/>
                </a:lnTo>
                <a:lnTo>
                  <a:pt x="2097102" y="27147"/>
                </a:lnTo>
                <a:lnTo>
                  <a:pt x="2058511" y="7172"/>
                </a:lnTo>
                <a:lnTo>
                  <a:pt x="2014092" y="0"/>
                </a:lnTo>
                <a:close/>
              </a:path>
            </a:pathLst>
          </a:custGeom>
          <a:solidFill>
            <a:srgbClr val="86C9B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4" name="Google Shape;324;p31"/>
          <p:cNvSpPr txBox="1"/>
          <p:nvPr/>
        </p:nvSpPr>
        <p:spPr>
          <a:xfrm>
            <a:off x="5153914" y="5249926"/>
            <a:ext cx="1887220" cy="78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125" rIns="0" bIns="0" anchor="t" anchorCtr="0">
            <a:noAutofit/>
          </a:bodyPr>
          <a:lstStyle/>
          <a:p>
            <a:pPr marL="12065" marR="5080" lvl="0" indent="0" algn="ctr" rtl="0">
              <a:lnSpc>
                <a:spcPct val="81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Analogi Logis : Jika  melalui proses  penyimpulan</a:t>
            </a:r>
            <a:endParaRPr sz="19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5" name="Google Shape;325;p31"/>
          <p:cNvSpPr/>
          <p:nvPr/>
        </p:nvSpPr>
        <p:spPr>
          <a:xfrm>
            <a:off x="7354316" y="3373882"/>
            <a:ext cx="4399915" cy="1406525"/>
          </a:xfrm>
          <a:custGeom>
            <a:avLst/>
            <a:gdLst/>
            <a:ahLst/>
            <a:cxnLst/>
            <a:rect l="l" t="t" r="r" b="b"/>
            <a:pathLst>
              <a:path w="4399915" h="1406525" extrusionOk="0">
                <a:moveTo>
                  <a:pt x="4259199" y="0"/>
                </a:moveTo>
                <a:lnTo>
                  <a:pt x="140588" y="0"/>
                </a:lnTo>
                <a:lnTo>
                  <a:pt x="96170" y="7171"/>
                </a:lnTo>
                <a:lnTo>
                  <a:pt x="57579" y="27139"/>
                </a:lnTo>
                <a:lnTo>
                  <a:pt x="27139" y="57579"/>
                </a:lnTo>
                <a:lnTo>
                  <a:pt x="7171" y="96170"/>
                </a:lnTo>
                <a:lnTo>
                  <a:pt x="0" y="140588"/>
                </a:lnTo>
                <a:lnTo>
                  <a:pt x="0" y="1265808"/>
                </a:lnTo>
                <a:lnTo>
                  <a:pt x="7171" y="1310227"/>
                </a:lnTo>
                <a:lnTo>
                  <a:pt x="27139" y="1348818"/>
                </a:lnTo>
                <a:lnTo>
                  <a:pt x="57579" y="1379258"/>
                </a:lnTo>
                <a:lnTo>
                  <a:pt x="96170" y="1399226"/>
                </a:lnTo>
                <a:lnTo>
                  <a:pt x="140588" y="1406397"/>
                </a:lnTo>
                <a:lnTo>
                  <a:pt x="4259199" y="1406397"/>
                </a:lnTo>
                <a:lnTo>
                  <a:pt x="4303617" y="1399226"/>
                </a:lnTo>
                <a:lnTo>
                  <a:pt x="4342208" y="1379258"/>
                </a:lnTo>
                <a:lnTo>
                  <a:pt x="4372648" y="1348818"/>
                </a:lnTo>
                <a:lnTo>
                  <a:pt x="4392616" y="1310227"/>
                </a:lnTo>
                <a:lnTo>
                  <a:pt x="4399787" y="1265808"/>
                </a:lnTo>
                <a:lnTo>
                  <a:pt x="4399787" y="140588"/>
                </a:lnTo>
                <a:lnTo>
                  <a:pt x="4392616" y="96170"/>
                </a:lnTo>
                <a:lnTo>
                  <a:pt x="4372648" y="57579"/>
                </a:lnTo>
                <a:lnTo>
                  <a:pt x="4342208" y="27139"/>
                </a:lnTo>
                <a:lnTo>
                  <a:pt x="4303617" y="7171"/>
                </a:lnTo>
                <a:lnTo>
                  <a:pt x="4259199" y="0"/>
                </a:lnTo>
                <a:close/>
              </a:path>
            </a:pathLst>
          </a:custGeom>
          <a:solidFill>
            <a:srgbClr val="47BA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6" name="Google Shape;326;p31"/>
          <p:cNvSpPr txBox="1"/>
          <p:nvPr/>
        </p:nvSpPr>
        <p:spPr>
          <a:xfrm>
            <a:off x="7530845" y="3540378"/>
            <a:ext cx="4048760" cy="102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125" rIns="0" bIns="0" anchor="t" anchorCtr="0">
            <a:noAutofit/>
          </a:bodyPr>
          <a:lstStyle/>
          <a:p>
            <a:pPr marL="12700" marR="5080" lvl="0" indent="0" algn="ctr" rtl="0">
              <a:lnSpc>
                <a:spcPct val="978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sng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SIMTOMATOLOGI</a:t>
            </a:r>
            <a:r>
              <a:rPr lang="en-US" sz="1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9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19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menyimpulkan suatu  keadaan di dalam diri seseorang  berdasarkan gejala yang ditampilkan  [intraindividual]</a:t>
            </a:r>
            <a:endParaRPr sz="19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7" name="Google Shape;327;p31"/>
          <p:cNvSpPr/>
          <p:nvPr/>
        </p:nvSpPr>
        <p:spPr>
          <a:xfrm>
            <a:off x="7354316" y="4973828"/>
            <a:ext cx="2155190" cy="1406525"/>
          </a:xfrm>
          <a:custGeom>
            <a:avLst/>
            <a:gdLst/>
            <a:ahLst/>
            <a:cxnLst/>
            <a:rect l="l" t="t" r="r" b="b"/>
            <a:pathLst>
              <a:path w="2155190" h="1406525" extrusionOk="0">
                <a:moveTo>
                  <a:pt x="2013965" y="0"/>
                </a:moveTo>
                <a:lnTo>
                  <a:pt x="140588" y="0"/>
                </a:lnTo>
                <a:lnTo>
                  <a:pt x="96170" y="7172"/>
                </a:lnTo>
                <a:lnTo>
                  <a:pt x="57579" y="27147"/>
                </a:lnTo>
                <a:lnTo>
                  <a:pt x="27139" y="57607"/>
                </a:lnTo>
                <a:lnTo>
                  <a:pt x="7171" y="96235"/>
                </a:lnTo>
                <a:lnTo>
                  <a:pt x="0" y="140716"/>
                </a:lnTo>
                <a:lnTo>
                  <a:pt x="0" y="1265821"/>
                </a:lnTo>
                <a:lnTo>
                  <a:pt x="7171" y="1310274"/>
                </a:lnTo>
                <a:lnTo>
                  <a:pt x="27139" y="1348881"/>
                </a:lnTo>
                <a:lnTo>
                  <a:pt x="57579" y="1379326"/>
                </a:lnTo>
                <a:lnTo>
                  <a:pt x="96170" y="1399291"/>
                </a:lnTo>
                <a:lnTo>
                  <a:pt x="140588" y="1406461"/>
                </a:lnTo>
                <a:lnTo>
                  <a:pt x="2013965" y="1406461"/>
                </a:lnTo>
                <a:lnTo>
                  <a:pt x="2058446" y="1399291"/>
                </a:lnTo>
                <a:lnTo>
                  <a:pt x="2097074" y="1379326"/>
                </a:lnTo>
                <a:lnTo>
                  <a:pt x="2127534" y="1348881"/>
                </a:lnTo>
                <a:lnTo>
                  <a:pt x="2147509" y="1310274"/>
                </a:lnTo>
                <a:lnTo>
                  <a:pt x="2154681" y="1265821"/>
                </a:lnTo>
                <a:lnTo>
                  <a:pt x="2154681" y="140716"/>
                </a:lnTo>
                <a:lnTo>
                  <a:pt x="2147509" y="96235"/>
                </a:lnTo>
                <a:lnTo>
                  <a:pt x="2127534" y="57607"/>
                </a:lnTo>
                <a:lnTo>
                  <a:pt x="2097074" y="27147"/>
                </a:lnTo>
                <a:lnTo>
                  <a:pt x="2058446" y="7172"/>
                </a:lnTo>
                <a:lnTo>
                  <a:pt x="2013965" y="0"/>
                </a:lnTo>
                <a:close/>
              </a:path>
            </a:pathLst>
          </a:custGeom>
          <a:solidFill>
            <a:srgbClr val="86C9B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8" name="Google Shape;328;p31"/>
          <p:cNvSpPr txBox="1"/>
          <p:nvPr/>
        </p:nvSpPr>
        <p:spPr>
          <a:xfrm>
            <a:off x="7797545" y="5368238"/>
            <a:ext cx="1271905" cy="55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125" rIns="0" bIns="0" anchor="t" anchorCtr="0">
            <a:noAutofit/>
          </a:bodyPr>
          <a:lstStyle/>
          <a:p>
            <a:pPr marL="12700" marR="5080" lvl="0" indent="281940" algn="l" rtl="0">
              <a:lnSpc>
                <a:spcPct val="978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Simtom  Penghayatan</a:t>
            </a:r>
            <a:endParaRPr sz="19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9" name="Google Shape;329;p31"/>
          <p:cNvSpPr/>
          <p:nvPr/>
        </p:nvSpPr>
        <p:spPr>
          <a:xfrm>
            <a:off x="9599421" y="4973828"/>
            <a:ext cx="2155190" cy="1406525"/>
          </a:xfrm>
          <a:custGeom>
            <a:avLst/>
            <a:gdLst/>
            <a:ahLst/>
            <a:cxnLst/>
            <a:rect l="l" t="t" r="r" b="b"/>
            <a:pathLst>
              <a:path w="2155190" h="1406525" extrusionOk="0">
                <a:moveTo>
                  <a:pt x="2014093" y="0"/>
                </a:moveTo>
                <a:lnTo>
                  <a:pt x="140716" y="0"/>
                </a:lnTo>
                <a:lnTo>
                  <a:pt x="96235" y="7172"/>
                </a:lnTo>
                <a:lnTo>
                  <a:pt x="57607" y="27147"/>
                </a:lnTo>
                <a:lnTo>
                  <a:pt x="27147" y="57607"/>
                </a:lnTo>
                <a:lnTo>
                  <a:pt x="7172" y="96235"/>
                </a:lnTo>
                <a:lnTo>
                  <a:pt x="0" y="140716"/>
                </a:lnTo>
                <a:lnTo>
                  <a:pt x="0" y="1265821"/>
                </a:lnTo>
                <a:lnTo>
                  <a:pt x="7172" y="1310274"/>
                </a:lnTo>
                <a:lnTo>
                  <a:pt x="27147" y="1348881"/>
                </a:lnTo>
                <a:lnTo>
                  <a:pt x="57607" y="1379326"/>
                </a:lnTo>
                <a:lnTo>
                  <a:pt x="96235" y="1399291"/>
                </a:lnTo>
                <a:lnTo>
                  <a:pt x="140716" y="1406461"/>
                </a:lnTo>
                <a:lnTo>
                  <a:pt x="2014093" y="1406461"/>
                </a:lnTo>
                <a:lnTo>
                  <a:pt x="2058511" y="1399291"/>
                </a:lnTo>
                <a:lnTo>
                  <a:pt x="2097102" y="1379326"/>
                </a:lnTo>
                <a:lnTo>
                  <a:pt x="2127542" y="1348881"/>
                </a:lnTo>
                <a:lnTo>
                  <a:pt x="2147510" y="1310274"/>
                </a:lnTo>
                <a:lnTo>
                  <a:pt x="2154681" y="1265821"/>
                </a:lnTo>
                <a:lnTo>
                  <a:pt x="2154681" y="140716"/>
                </a:lnTo>
                <a:lnTo>
                  <a:pt x="2147510" y="96235"/>
                </a:lnTo>
                <a:lnTo>
                  <a:pt x="2127542" y="57607"/>
                </a:lnTo>
                <a:lnTo>
                  <a:pt x="2097102" y="27147"/>
                </a:lnTo>
                <a:lnTo>
                  <a:pt x="2058511" y="7172"/>
                </a:lnTo>
                <a:lnTo>
                  <a:pt x="2014093" y="0"/>
                </a:lnTo>
                <a:close/>
              </a:path>
            </a:pathLst>
          </a:custGeom>
          <a:solidFill>
            <a:srgbClr val="86C9B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0" name="Google Shape;330;p31"/>
          <p:cNvSpPr txBox="1"/>
          <p:nvPr/>
        </p:nvSpPr>
        <p:spPr>
          <a:xfrm>
            <a:off x="9890506" y="5486501"/>
            <a:ext cx="1572895" cy="31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Simtom Disposisi</a:t>
            </a:r>
            <a:endParaRPr sz="19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386826" y="5264150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349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382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063853" y="5196941"/>
            <a:ext cx="6724650" cy="78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PENGANTAR PSIKODIAGNOSTIK </a:t>
            </a:r>
            <a:endParaRPr sz="5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6" name="Google Shape;336;p32"/>
          <p:cNvSpPr txBox="1">
            <a:spLocks noGrp="1"/>
          </p:cNvSpPr>
          <p:nvPr>
            <p:ph type="title"/>
          </p:nvPr>
        </p:nvSpPr>
        <p:spPr>
          <a:xfrm>
            <a:off x="1102880" y="839475"/>
            <a:ext cx="35805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 b="1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METHODS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435267" y="1772792"/>
            <a:ext cx="5222240" cy="4608830"/>
          </a:xfrm>
          <a:custGeom>
            <a:avLst/>
            <a:gdLst/>
            <a:ahLst/>
            <a:cxnLst/>
            <a:rect l="l" t="t" r="r" b="b"/>
            <a:pathLst>
              <a:path w="5222240" h="4608830" extrusionOk="0">
                <a:moveTo>
                  <a:pt x="4761191" y="0"/>
                </a:moveTo>
                <a:lnTo>
                  <a:pt x="460844" y="0"/>
                </a:lnTo>
                <a:lnTo>
                  <a:pt x="413725" y="2379"/>
                </a:lnTo>
                <a:lnTo>
                  <a:pt x="367967" y="9364"/>
                </a:lnTo>
                <a:lnTo>
                  <a:pt x="323802" y="20723"/>
                </a:lnTo>
                <a:lnTo>
                  <a:pt x="281461" y="36222"/>
                </a:lnTo>
                <a:lnTo>
                  <a:pt x="241177" y="55632"/>
                </a:lnTo>
                <a:lnTo>
                  <a:pt x="203180" y="78719"/>
                </a:lnTo>
                <a:lnTo>
                  <a:pt x="167703" y="105253"/>
                </a:lnTo>
                <a:lnTo>
                  <a:pt x="134977" y="135000"/>
                </a:lnTo>
                <a:lnTo>
                  <a:pt x="105233" y="167731"/>
                </a:lnTo>
                <a:lnTo>
                  <a:pt x="78704" y="203212"/>
                </a:lnTo>
                <a:lnTo>
                  <a:pt x="55620" y="241212"/>
                </a:lnTo>
                <a:lnTo>
                  <a:pt x="36215" y="281499"/>
                </a:lnTo>
                <a:lnTo>
                  <a:pt x="20718" y="323841"/>
                </a:lnTo>
                <a:lnTo>
                  <a:pt x="9362" y="368007"/>
                </a:lnTo>
                <a:lnTo>
                  <a:pt x="2379" y="413765"/>
                </a:lnTo>
                <a:lnTo>
                  <a:pt x="0" y="460883"/>
                </a:lnTo>
                <a:lnTo>
                  <a:pt x="0" y="4147680"/>
                </a:lnTo>
                <a:lnTo>
                  <a:pt x="2379" y="4194799"/>
                </a:lnTo>
                <a:lnTo>
                  <a:pt x="9362" y="4240558"/>
                </a:lnTo>
                <a:lnTo>
                  <a:pt x="20718" y="4284723"/>
                </a:lnTo>
                <a:lnTo>
                  <a:pt x="36215" y="4327065"/>
                </a:lnTo>
                <a:lnTo>
                  <a:pt x="55620" y="4367350"/>
                </a:lnTo>
                <a:lnTo>
                  <a:pt x="78704" y="4405348"/>
                </a:lnTo>
                <a:lnTo>
                  <a:pt x="105233" y="4440826"/>
                </a:lnTo>
                <a:lnTo>
                  <a:pt x="134977" y="4473554"/>
                </a:lnTo>
                <a:lnTo>
                  <a:pt x="167703" y="4503299"/>
                </a:lnTo>
                <a:lnTo>
                  <a:pt x="203180" y="4529829"/>
                </a:lnTo>
                <a:lnTo>
                  <a:pt x="241177" y="4552914"/>
                </a:lnTo>
                <a:lnTo>
                  <a:pt x="281461" y="4572320"/>
                </a:lnTo>
                <a:lnTo>
                  <a:pt x="323802" y="4587818"/>
                </a:lnTo>
                <a:lnTo>
                  <a:pt x="367967" y="4599174"/>
                </a:lnTo>
                <a:lnTo>
                  <a:pt x="413725" y="4606158"/>
                </a:lnTo>
                <a:lnTo>
                  <a:pt x="460844" y="4608537"/>
                </a:lnTo>
                <a:lnTo>
                  <a:pt x="4761191" y="4608537"/>
                </a:lnTo>
                <a:lnTo>
                  <a:pt x="4808309" y="4606158"/>
                </a:lnTo>
                <a:lnTo>
                  <a:pt x="4854067" y="4599174"/>
                </a:lnTo>
                <a:lnTo>
                  <a:pt x="4898233" y="4587818"/>
                </a:lnTo>
                <a:lnTo>
                  <a:pt x="4940575" y="4572320"/>
                </a:lnTo>
                <a:lnTo>
                  <a:pt x="4980862" y="4552914"/>
                </a:lnTo>
                <a:lnTo>
                  <a:pt x="5018862" y="4529829"/>
                </a:lnTo>
                <a:lnTo>
                  <a:pt x="5054343" y="4503299"/>
                </a:lnTo>
                <a:lnTo>
                  <a:pt x="5087073" y="4473554"/>
                </a:lnTo>
                <a:lnTo>
                  <a:pt x="5116821" y="4440826"/>
                </a:lnTo>
                <a:lnTo>
                  <a:pt x="5143355" y="4405348"/>
                </a:lnTo>
                <a:lnTo>
                  <a:pt x="5166442" y="4367350"/>
                </a:lnTo>
                <a:lnTo>
                  <a:pt x="5185852" y="4327065"/>
                </a:lnTo>
                <a:lnTo>
                  <a:pt x="5201351" y="4284723"/>
                </a:lnTo>
                <a:lnTo>
                  <a:pt x="5212710" y="4240558"/>
                </a:lnTo>
                <a:lnTo>
                  <a:pt x="5219695" y="4194799"/>
                </a:lnTo>
                <a:lnTo>
                  <a:pt x="5222074" y="4147680"/>
                </a:lnTo>
                <a:lnTo>
                  <a:pt x="5222074" y="460883"/>
                </a:lnTo>
                <a:lnTo>
                  <a:pt x="5219695" y="413765"/>
                </a:lnTo>
                <a:lnTo>
                  <a:pt x="5212710" y="368007"/>
                </a:lnTo>
                <a:lnTo>
                  <a:pt x="5201351" y="323841"/>
                </a:lnTo>
                <a:lnTo>
                  <a:pt x="5185852" y="281499"/>
                </a:lnTo>
                <a:lnTo>
                  <a:pt x="5166442" y="241212"/>
                </a:lnTo>
                <a:lnTo>
                  <a:pt x="5143355" y="203212"/>
                </a:lnTo>
                <a:lnTo>
                  <a:pt x="5116821" y="167731"/>
                </a:lnTo>
                <a:lnTo>
                  <a:pt x="5087073" y="135000"/>
                </a:lnTo>
                <a:lnTo>
                  <a:pt x="5054343" y="105253"/>
                </a:lnTo>
                <a:lnTo>
                  <a:pt x="5018862" y="78719"/>
                </a:lnTo>
                <a:lnTo>
                  <a:pt x="4980862" y="55632"/>
                </a:lnTo>
                <a:lnTo>
                  <a:pt x="4940575" y="36222"/>
                </a:lnTo>
                <a:lnTo>
                  <a:pt x="4898233" y="20723"/>
                </a:lnTo>
                <a:lnTo>
                  <a:pt x="4854067" y="9364"/>
                </a:lnTo>
                <a:lnTo>
                  <a:pt x="4808309" y="2379"/>
                </a:lnTo>
                <a:lnTo>
                  <a:pt x="4761191" y="0"/>
                </a:lnTo>
                <a:close/>
              </a:path>
            </a:pathLst>
          </a:custGeom>
          <a:solidFill>
            <a:srgbClr val="21B9C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8" name="Google Shape;338;p32"/>
          <p:cNvSpPr txBox="1"/>
          <p:nvPr/>
        </p:nvSpPr>
        <p:spPr>
          <a:xfrm>
            <a:off x="1187907" y="3490417"/>
            <a:ext cx="4326628" cy="9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en-US" sz="6100" b="1" i="0" u="none" strike="noStrike" cap="none" dirty="0" err="1">
                <a:solidFill>
                  <a:srgbClr val="FFFFFF"/>
                </a:solidFill>
                <a:latin typeface="Times New Roman" panose="02020603050405020304" pitchFamily="18" charset="0"/>
                <a:ea typeface="Twentieth Century"/>
                <a:cs typeface="Times New Roman" panose="02020603050405020304" pitchFamily="18" charset="0"/>
                <a:sym typeface="Twentieth Century"/>
              </a:rPr>
              <a:t>Eksperimen</a:t>
            </a:r>
            <a:endParaRPr sz="61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wentieth Century"/>
              <a:cs typeface="Times New Roman" panose="02020603050405020304" pitchFamily="18" charset="0"/>
              <a:sym typeface="Twentieth Century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6534657" y="1772792"/>
            <a:ext cx="5222240" cy="4608830"/>
          </a:xfrm>
          <a:custGeom>
            <a:avLst/>
            <a:gdLst/>
            <a:ahLst/>
            <a:cxnLst/>
            <a:rect l="l" t="t" r="r" b="b"/>
            <a:pathLst>
              <a:path w="5222240" h="4608830" extrusionOk="0">
                <a:moveTo>
                  <a:pt x="4761230" y="0"/>
                </a:moveTo>
                <a:lnTo>
                  <a:pt x="460883" y="0"/>
                </a:lnTo>
                <a:lnTo>
                  <a:pt x="413765" y="2379"/>
                </a:lnTo>
                <a:lnTo>
                  <a:pt x="368007" y="9364"/>
                </a:lnTo>
                <a:lnTo>
                  <a:pt x="323841" y="20723"/>
                </a:lnTo>
                <a:lnTo>
                  <a:pt x="281499" y="36222"/>
                </a:lnTo>
                <a:lnTo>
                  <a:pt x="241212" y="55632"/>
                </a:lnTo>
                <a:lnTo>
                  <a:pt x="203212" y="78719"/>
                </a:lnTo>
                <a:lnTo>
                  <a:pt x="167731" y="105253"/>
                </a:lnTo>
                <a:lnTo>
                  <a:pt x="135000" y="135000"/>
                </a:lnTo>
                <a:lnTo>
                  <a:pt x="105253" y="167731"/>
                </a:lnTo>
                <a:lnTo>
                  <a:pt x="78719" y="203212"/>
                </a:lnTo>
                <a:lnTo>
                  <a:pt x="55632" y="241212"/>
                </a:lnTo>
                <a:lnTo>
                  <a:pt x="36222" y="281499"/>
                </a:lnTo>
                <a:lnTo>
                  <a:pt x="20723" y="323841"/>
                </a:lnTo>
                <a:lnTo>
                  <a:pt x="9364" y="368007"/>
                </a:lnTo>
                <a:lnTo>
                  <a:pt x="2379" y="413765"/>
                </a:lnTo>
                <a:lnTo>
                  <a:pt x="0" y="460883"/>
                </a:lnTo>
                <a:lnTo>
                  <a:pt x="0" y="4147680"/>
                </a:lnTo>
                <a:lnTo>
                  <a:pt x="2379" y="4194799"/>
                </a:lnTo>
                <a:lnTo>
                  <a:pt x="9364" y="4240558"/>
                </a:lnTo>
                <a:lnTo>
                  <a:pt x="20723" y="4284723"/>
                </a:lnTo>
                <a:lnTo>
                  <a:pt x="36222" y="4327065"/>
                </a:lnTo>
                <a:lnTo>
                  <a:pt x="55632" y="4367350"/>
                </a:lnTo>
                <a:lnTo>
                  <a:pt x="78719" y="4405348"/>
                </a:lnTo>
                <a:lnTo>
                  <a:pt x="105253" y="4440826"/>
                </a:lnTo>
                <a:lnTo>
                  <a:pt x="135000" y="4473554"/>
                </a:lnTo>
                <a:lnTo>
                  <a:pt x="167731" y="4503299"/>
                </a:lnTo>
                <a:lnTo>
                  <a:pt x="203212" y="4529829"/>
                </a:lnTo>
                <a:lnTo>
                  <a:pt x="241212" y="4552914"/>
                </a:lnTo>
                <a:lnTo>
                  <a:pt x="281499" y="4572320"/>
                </a:lnTo>
                <a:lnTo>
                  <a:pt x="323841" y="4587818"/>
                </a:lnTo>
                <a:lnTo>
                  <a:pt x="368007" y="4599174"/>
                </a:lnTo>
                <a:lnTo>
                  <a:pt x="413765" y="4606158"/>
                </a:lnTo>
                <a:lnTo>
                  <a:pt x="460883" y="4608537"/>
                </a:lnTo>
                <a:lnTo>
                  <a:pt x="4761230" y="4608537"/>
                </a:lnTo>
                <a:lnTo>
                  <a:pt x="4808347" y="4606158"/>
                </a:lnTo>
                <a:lnTo>
                  <a:pt x="4854105" y="4599174"/>
                </a:lnTo>
                <a:lnTo>
                  <a:pt x="4898271" y="4587818"/>
                </a:lnTo>
                <a:lnTo>
                  <a:pt x="4940613" y="4572320"/>
                </a:lnTo>
                <a:lnTo>
                  <a:pt x="4980900" y="4552914"/>
                </a:lnTo>
                <a:lnTo>
                  <a:pt x="5018900" y="4529829"/>
                </a:lnTo>
                <a:lnTo>
                  <a:pt x="5054381" y="4503299"/>
                </a:lnTo>
                <a:lnTo>
                  <a:pt x="5087112" y="4473554"/>
                </a:lnTo>
                <a:lnTo>
                  <a:pt x="5116859" y="4440826"/>
                </a:lnTo>
                <a:lnTo>
                  <a:pt x="5143393" y="4405348"/>
                </a:lnTo>
                <a:lnTo>
                  <a:pt x="5166480" y="4367350"/>
                </a:lnTo>
                <a:lnTo>
                  <a:pt x="5185890" y="4327065"/>
                </a:lnTo>
                <a:lnTo>
                  <a:pt x="5201389" y="4284723"/>
                </a:lnTo>
                <a:lnTo>
                  <a:pt x="5212748" y="4240558"/>
                </a:lnTo>
                <a:lnTo>
                  <a:pt x="5219733" y="4194799"/>
                </a:lnTo>
                <a:lnTo>
                  <a:pt x="5222113" y="4147680"/>
                </a:lnTo>
                <a:lnTo>
                  <a:pt x="5222113" y="460883"/>
                </a:lnTo>
                <a:lnTo>
                  <a:pt x="5219733" y="413765"/>
                </a:lnTo>
                <a:lnTo>
                  <a:pt x="5212748" y="368007"/>
                </a:lnTo>
                <a:lnTo>
                  <a:pt x="5201389" y="323841"/>
                </a:lnTo>
                <a:lnTo>
                  <a:pt x="5185890" y="281499"/>
                </a:lnTo>
                <a:lnTo>
                  <a:pt x="5166480" y="241212"/>
                </a:lnTo>
                <a:lnTo>
                  <a:pt x="5143393" y="203212"/>
                </a:lnTo>
                <a:lnTo>
                  <a:pt x="5116859" y="167731"/>
                </a:lnTo>
                <a:lnTo>
                  <a:pt x="5087111" y="135000"/>
                </a:lnTo>
                <a:lnTo>
                  <a:pt x="5054381" y="105253"/>
                </a:lnTo>
                <a:lnTo>
                  <a:pt x="5018900" y="78719"/>
                </a:lnTo>
                <a:lnTo>
                  <a:pt x="4980900" y="55632"/>
                </a:lnTo>
                <a:lnTo>
                  <a:pt x="4940613" y="36222"/>
                </a:lnTo>
                <a:lnTo>
                  <a:pt x="4898271" y="20723"/>
                </a:lnTo>
                <a:lnTo>
                  <a:pt x="4854105" y="9364"/>
                </a:lnTo>
                <a:lnTo>
                  <a:pt x="4808347" y="2379"/>
                </a:lnTo>
                <a:lnTo>
                  <a:pt x="4761230" y="0"/>
                </a:lnTo>
                <a:close/>
              </a:path>
            </a:pathLst>
          </a:custGeom>
          <a:solidFill>
            <a:srgbClr val="21B9C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0" name="Google Shape;340;p32"/>
          <p:cNvSpPr txBox="1"/>
          <p:nvPr/>
        </p:nvSpPr>
        <p:spPr>
          <a:xfrm>
            <a:off x="6912991" y="3110864"/>
            <a:ext cx="5016412" cy="171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9050" rIns="0" bIns="0" anchor="t" anchorCtr="0">
            <a:noAutofit/>
          </a:bodyPr>
          <a:lstStyle/>
          <a:p>
            <a:pPr marL="181610" marR="5080" lvl="0" indent="-169545" algn="l" rtl="0">
              <a:lnSpc>
                <a:spcPct val="98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Pengumpulan</a:t>
            </a:r>
            <a:r>
              <a:rPr lang="en-US" sz="6100" b="1" i="0" u="none" strike="noStrike" cap="none" dirty="0">
                <a:solidFill>
                  <a:srgbClr val="FFFFFF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  Data/</a:t>
            </a:r>
            <a:r>
              <a:rPr lang="en-US" sz="6100" b="1" i="0" u="none" strike="noStrike" cap="none" dirty="0" err="1">
                <a:solidFill>
                  <a:srgbClr val="FFFFFF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Angket</a:t>
            </a:r>
            <a:endParaRPr sz="6100" b="0" i="0" u="none" strike="noStrike" cap="none" dirty="0">
              <a:solidFill>
                <a:schemeClr val="dk1"/>
              </a:solidFill>
              <a:latin typeface="+mn-lt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6108065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 b="1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RENCANA PEMBELAJARAN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00" name="Google Shape;100;p14"/>
          <p:cNvGraphicFramePr/>
          <p:nvPr>
            <p:extLst>
              <p:ext uri="{D42A27DB-BD31-4B8C-83A1-F6EECF244321}">
                <p14:modId xmlns:p14="http://schemas.microsoft.com/office/powerpoint/2010/main" val="4248853356"/>
              </p:ext>
            </p:extLst>
          </p:nvPr>
        </p:nvGraphicFramePr>
        <p:xfrm>
          <a:off x="1017587" y="2279650"/>
          <a:ext cx="10727700" cy="45944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3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PERTEMUAN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POKOK BAHASAN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Pengantar Psikodiagnostik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Sejarah Perkembangan Tes Psikologi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Konsep Dasar Tes Psikologi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4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Dasar </a:t>
                      </a: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pengukuran</a:t>
                      </a:r>
                      <a:endParaRPr sz="2800" u="none" strike="noStrike" cap="none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5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Validitas</a:t>
                      </a:r>
                      <a:r>
                        <a:rPr lang="en-US" sz="2800" u="none" strike="noStrike" cap="none" dirty="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dan </a:t>
                      </a: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reliabilitas</a:t>
                      </a:r>
                      <a:endParaRPr sz="2800" u="none" strike="noStrike" cap="none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6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22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Administrasi</a:t>
                      </a:r>
                      <a:r>
                        <a:rPr lang="en-US" sz="2800" u="none" strike="noStrike" cap="none" dirty="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dan </a:t>
                      </a: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penyelenggaraan</a:t>
                      </a:r>
                      <a:r>
                        <a:rPr lang="en-US" sz="2800" u="none" strike="noStrike" cap="none" dirty="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tes</a:t>
                      </a:r>
                      <a:endParaRPr sz="2800" u="none" strike="noStrike" cap="none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22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7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22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Observasi</a:t>
                      </a:r>
                      <a:r>
                        <a:rPr lang="en-US" sz="2800" u="none" strike="noStrike" cap="none" dirty="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dan </a:t>
                      </a: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wawancara</a:t>
                      </a:r>
                      <a:endParaRPr sz="2800" u="none" strike="noStrike" cap="none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22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6108065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 b="1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RENCANA PEMBELAJARAN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07" name="Google Shape;107;p15"/>
          <p:cNvGraphicFramePr/>
          <p:nvPr>
            <p:extLst>
              <p:ext uri="{D42A27DB-BD31-4B8C-83A1-F6EECF244321}">
                <p14:modId xmlns:p14="http://schemas.microsoft.com/office/powerpoint/2010/main" val="454924634"/>
              </p:ext>
            </p:extLst>
          </p:nvPr>
        </p:nvGraphicFramePr>
        <p:xfrm>
          <a:off x="1017587" y="2279650"/>
          <a:ext cx="10727700" cy="430388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3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7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PERTEMUAN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POKOK BAHASAN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8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Tes</a:t>
                      </a:r>
                      <a:r>
                        <a:rPr lang="en-US" sz="2800" u="none" strike="noStrike" cap="none" dirty="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intelegensi</a:t>
                      </a:r>
                      <a:endParaRPr sz="2800" u="none" strike="noStrike" cap="none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9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Tes</a:t>
                      </a:r>
                      <a:r>
                        <a:rPr lang="en-US" sz="2800" u="none" strike="noStrike" cap="none" dirty="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individu</a:t>
                      </a:r>
                      <a:r>
                        <a:rPr lang="en-US" sz="2800" u="none" strike="noStrike" cap="none" dirty="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dan </a:t>
                      </a: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kelompok</a:t>
                      </a:r>
                      <a:endParaRPr sz="2800" u="none" strike="noStrike" cap="none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10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Tes</a:t>
                      </a:r>
                      <a:r>
                        <a:rPr lang="en-US" sz="2800" u="none" strike="noStrike" cap="none" dirty="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untuk</a:t>
                      </a:r>
                      <a:r>
                        <a:rPr lang="en-US" sz="2800" u="none" strike="noStrike" cap="none" dirty="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populasi</a:t>
                      </a:r>
                      <a:r>
                        <a:rPr lang="en-US" sz="2800" u="none" strike="noStrike" cap="none" dirty="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khusus</a:t>
                      </a:r>
                      <a:endParaRPr sz="2800" u="none" strike="noStrike" cap="none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11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Tes</a:t>
                      </a:r>
                      <a:r>
                        <a:rPr lang="en-US" sz="2800" u="none" strike="noStrike" cap="none" dirty="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kepribadian</a:t>
                      </a:r>
                      <a:endParaRPr sz="2800" u="none" strike="noStrike" cap="none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12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Tes</a:t>
                      </a:r>
                      <a:r>
                        <a:rPr lang="en-US" sz="2800" u="none" strike="noStrike" cap="none" dirty="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minat</a:t>
                      </a:r>
                      <a:endParaRPr sz="2800" u="none" strike="noStrike" cap="none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16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13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22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Pengukuran</a:t>
                      </a:r>
                      <a:r>
                        <a:rPr lang="en-US" sz="2800" u="none" strike="noStrike" cap="none" dirty="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psikologi</a:t>
                      </a:r>
                      <a:r>
                        <a:rPr lang="en-US" sz="2800" u="none" strike="noStrike" cap="none" dirty="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di </a:t>
                      </a: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berbagai</a:t>
                      </a:r>
                      <a:r>
                        <a:rPr lang="en-US" sz="2800" u="none" strike="noStrike" cap="none" dirty="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bidang</a:t>
                      </a:r>
                      <a:endParaRPr sz="2800" u="none" strike="noStrike" cap="none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22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14</a:t>
                      </a:r>
                      <a:endParaRPr sz="2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22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Isu</a:t>
                      </a:r>
                      <a:r>
                        <a:rPr lang="en-US" sz="2800" u="none" strike="noStrike" cap="none" dirty="0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Legal dan Etika </a:t>
                      </a:r>
                      <a:r>
                        <a:rPr lang="en-US" sz="2800" u="none" strike="noStrike" cap="none" dirty="0" err="1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Pengukuran</a:t>
                      </a:r>
                      <a:endParaRPr sz="2800" u="none" strike="noStrike" cap="none" dirty="0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222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2470785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 b="1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REFERENSI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1057147" y="2257170"/>
            <a:ext cx="9497695" cy="272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noAutofit/>
          </a:bodyPr>
          <a:lstStyle/>
          <a:p>
            <a:pPr marL="408940" marR="47625" lvl="0" indent="-396875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Clr>
                <a:srgbClr val="1CACE3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Anastasi, Anne &amp; Urbina, Susana. (2006). Tes Psikologi (edisi 7).  Jakarta: Indeks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CE3"/>
              </a:buClr>
              <a:buSzPts val="3000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8940" marR="5080" lvl="0" indent="-396875" algn="l" rtl="0">
              <a:lnSpc>
                <a:spcPct val="90000"/>
              </a:lnSpc>
              <a:spcBef>
                <a:spcPts val="2330"/>
              </a:spcBef>
              <a:spcAft>
                <a:spcPts val="0"/>
              </a:spcAft>
              <a:buClr>
                <a:srgbClr val="1CACE3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Kaplan, Robert M. &amp; Saccuzzo, Dennis P. (2013). Pengukuran  Psikologi: Prinsip, Penerapan dan Isu (edisi 7). Jakarta: Salemba  Humanika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8386826" y="5264150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349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382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2329942" y="5196941"/>
            <a:ext cx="5781675" cy="78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APA ITU PSIKODIAGNOSTIK?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1785873" y="1891285"/>
            <a:ext cx="1480185" cy="159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9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Human mind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Mental process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None/>
            </a:pPr>
            <a:endParaRPr sz="32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381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BEHAVIOR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783056" y="553466"/>
            <a:ext cx="4512945" cy="1296670"/>
          </a:xfrm>
          <a:custGeom>
            <a:avLst/>
            <a:gdLst/>
            <a:ahLst/>
            <a:cxnLst/>
            <a:rect l="l" t="t" r="r" b="b"/>
            <a:pathLst>
              <a:path w="4512945" h="1296670" extrusionOk="0">
                <a:moveTo>
                  <a:pt x="0" y="648081"/>
                </a:moveTo>
                <a:lnTo>
                  <a:pt x="4439" y="607085"/>
                </a:lnTo>
                <a:lnTo>
                  <a:pt x="17579" y="566769"/>
                </a:lnTo>
                <a:lnTo>
                  <a:pt x="39158" y="527208"/>
                </a:lnTo>
                <a:lnTo>
                  <a:pt x="68909" y="488477"/>
                </a:lnTo>
                <a:lnTo>
                  <a:pt x="106570" y="450653"/>
                </a:lnTo>
                <a:lnTo>
                  <a:pt x="151875" y="413810"/>
                </a:lnTo>
                <a:lnTo>
                  <a:pt x="204560" y="378026"/>
                </a:lnTo>
                <a:lnTo>
                  <a:pt x="264361" y="343376"/>
                </a:lnTo>
                <a:lnTo>
                  <a:pt x="331014" y="309935"/>
                </a:lnTo>
                <a:lnTo>
                  <a:pt x="366828" y="293692"/>
                </a:lnTo>
                <a:lnTo>
                  <a:pt x="404255" y="277780"/>
                </a:lnTo>
                <a:lnTo>
                  <a:pt x="443262" y="262208"/>
                </a:lnTo>
                <a:lnTo>
                  <a:pt x="483818" y="246986"/>
                </a:lnTo>
                <a:lnTo>
                  <a:pt x="525888" y="232123"/>
                </a:lnTo>
                <a:lnTo>
                  <a:pt x="569440" y="217629"/>
                </a:lnTo>
                <a:lnTo>
                  <a:pt x="614441" y="203513"/>
                </a:lnTo>
                <a:lnTo>
                  <a:pt x="660857" y="189785"/>
                </a:lnTo>
                <a:lnTo>
                  <a:pt x="708655" y="176454"/>
                </a:lnTo>
                <a:lnTo>
                  <a:pt x="757803" y="163530"/>
                </a:lnTo>
                <a:lnTo>
                  <a:pt x="808268" y="151022"/>
                </a:lnTo>
                <a:lnTo>
                  <a:pt x="860016" y="138940"/>
                </a:lnTo>
                <a:lnTo>
                  <a:pt x="913014" y="127293"/>
                </a:lnTo>
                <a:lnTo>
                  <a:pt x="967230" y="116090"/>
                </a:lnTo>
                <a:lnTo>
                  <a:pt x="1022630" y="105341"/>
                </a:lnTo>
                <a:lnTo>
                  <a:pt x="1079181" y="95057"/>
                </a:lnTo>
                <a:lnTo>
                  <a:pt x="1136851" y="85245"/>
                </a:lnTo>
                <a:lnTo>
                  <a:pt x="1195605" y="75915"/>
                </a:lnTo>
                <a:lnTo>
                  <a:pt x="1255412" y="67078"/>
                </a:lnTo>
                <a:lnTo>
                  <a:pt x="1316238" y="58742"/>
                </a:lnTo>
                <a:lnTo>
                  <a:pt x="1378050" y="50917"/>
                </a:lnTo>
                <a:lnTo>
                  <a:pt x="1440815" y="43612"/>
                </a:lnTo>
                <a:lnTo>
                  <a:pt x="1504500" y="36837"/>
                </a:lnTo>
                <a:lnTo>
                  <a:pt x="1569072" y="30602"/>
                </a:lnTo>
                <a:lnTo>
                  <a:pt x="1634498" y="24915"/>
                </a:lnTo>
                <a:lnTo>
                  <a:pt x="1700745" y="19787"/>
                </a:lnTo>
                <a:lnTo>
                  <a:pt x="1767780" y="15227"/>
                </a:lnTo>
                <a:lnTo>
                  <a:pt x="1835569" y="11244"/>
                </a:lnTo>
                <a:lnTo>
                  <a:pt x="1904081" y="7848"/>
                </a:lnTo>
                <a:lnTo>
                  <a:pt x="1973281" y="5048"/>
                </a:lnTo>
                <a:lnTo>
                  <a:pt x="2043136" y="2853"/>
                </a:lnTo>
                <a:lnTo>
                  <a:pt x="2113614" y="1274"/>
                </a:lnTo>
                <a:lnTo>
                  <a:pt x="2184682" y="320"/>
                </a:lnTo>
                <a:lnTo>
                  <a:pt x="2256307" y="0"/>
                </a:lnTo>
                <a:lnTo>
                  <a:pt x="2327924" y="320"/>
                </a:lnTo>
                <a:lnTo>
                  <a:pt x="2398985" y="1274"/>
                </a:lnTo>
                <a:lnTo>
                  <a:pt x="2469457" y="2853"/>
                </a:lnTo>
                <a:lnTo>
                  <a:pt x="2539306" y="5048"/>
                </a:lnTo>
                <a:lnTo>
                  <a:pt x="2608499" y="7848"/>
                </a:lnTo>
                <a:lnTo>
                  <a:pt x="2677004" y="11244"/>
                </a:lnTo>
                <a:lnTo>
                  <a:pt x="2744788" y="15227"/>
                </a:lnTo>
                <a:lnTo>
                  <a:pt x="2811817" y="19787"/>
                </a:lnTo>
                <a:lnTo>
                  <a:pt x="2878058" y="24915"/>
                </a:lnTo>
                <a:lnTo>
                  <a:pt x="2943479" y="30602"/>
                </a:lnTo>
                <a:lnTo>
                  <a:pt x="3008046" y="36837"/>
                </a:lnTo>
                <a:lnTo>
                  <a:pt x="3071726" y="43612"/>
                </a:lnTo>
                <a:lnTo>
                  <a:pt x="3134486" y="50917"/>
                </a:lnTo>
                <a:lnTo>
                  <a:pt x="3196294" y="58742"/>
                </a:lnTo>
                <a:lnTo>
                  <a:pt x="3257115" y="67078"/>
                </a:lnTo>
                <a:lnTo>
                  <a:pt x="3316918" y="75915"/>
                </a:lnTo>
                <a:lnTo>
                  <a:pt x="3375668" y="85245"/>
                </a:lnTo>
                <a:lnTo>
                  <a:pt x="3433334" y="95057"/>
                </a:lnTo>
                <a:lnTo>
                  <a:pt x="3489882" y="105341"/>
                </a:lnTo>
                <a:lnTo>
                  <a:pt x="3545278" y="116090"/>
                </a:lnTo>
                <a:lnTo>
                  <a:pt x="3599490" y="127293"/>
                </a:lnTo>
                <a:lnTo>
                  <a:pt x="3652485" y="138940"/>
                </a:lnTo>
                <a:lnTo>
                  <a:pt x="3704230" y="151022"/>
                </a:lnTo>
                <a:lnTo>
                  <a:pt x="3754692" y="163530"/>
                </a:lnTo>
                <a:lnTo>
                  <a:pt x="3803837" y="176454"/>
                </a:lnTo>
                <a:lnTo>
                  <a:pt x="3851633" y="189785"/>
                </a:lnTo>
                <a:lnTo>
                  <a:pt x="3898047" y="203513"/>
                </a:lnTo>
                <a:lnTo>
                  <a:pt x="3943045" y="217629"/>
                </a:lnTo>
                <a:lnTo>
                  <a:pt x="3986595" y="232123"/>
                </a:lnTo>
                <a:lnTo>
                  <a:pt x="4028663" y="246986"/>
                </a:lnTo>
                <a:lnTo>
                  <a:pt x="4069216" y="262208"/>
                </a:lnTo>
                <a:lnTo>
                  <a:pt x="4108222" y="277780"/>
                </a:lnTo>
                <a:lnTo>
                  <a:pt x="4145648" y="293692"/>
                </a:lnTo>
                <a:lnTo>
                  <a:pt x="4181459" y="309935"/>
                </a:lnTo>
                <a:lnTo>
                  <a:pt x="4248110" y="343376"/>
                </a:lnTo>
                <a:lnTo>
                  <a:pt x="4307908" y="378026"/>
                </a:lnTo>
                <a:lnTo>
                  <a:pt x="4360592" y="413810"/>
                </a:lnTo>
                <a:lnTo>
                  <a:pt x="4405895" y="450653"/>
                </a:lnTo>
                <a:lnTo>
                  <a:pt x="4443554" y="488477"/>
                </a:lnTo>
                <a:lnTo>
                  <a:pt x="4473305" y="527208"/>
                </a:lnTo>
                <a:lnTo>
                  <a:pt x="4494883" y="566769"/>
                </a:lnTo>
                <a:lnTo>
                  <a:pt x="4508023" y="607085"/>
                </a:lnTo>
                <a:lnTo>
                  <a:pt x="4512462" y="648081"/>
                </a:lnTo>
                <a:lnTo>
                  <a:pt x="4511347" y="668651"/>
                </a:lnTo>
                <a:lnTo>
                  <a:pt x="4502524" y="709304"/>
                </a:lnTo>
                <a:lnTo>
                  <a:pt x="4485132" y="749242"/>
                </a:lnTo>
                <a:lnTo>
                  <a:pt x="4459435" y="788389"/>
                </a:lnTo>
                <a:lnTo>
                  <a:pt x="4425697" y="826669"/>
                </a:lnTo>
                <a:lnTo>
                  <a:pt x="4384182" y="864007"/>
                </a:lnTo>
                <a:lnTo>
                  <a:pt x="4335156" y="900326"/>
                </a:lnTo>
                <a:lnTo>
                  <a:pt x="4278882" y="935551"/>
                </a:lnTo>
                <a:lnTo>
                  <a:pt x="4215624" y="969605"/>
                </a:lnTo>
                <a:lnTo>
                  <a:pt x="4145648" y="1002413"/>
                </a:lnTo>
                <a:lnTo>
                  <a:pt x="4108222" y="1018326"/>
                </a:lnTo>
                <a:lnTo>
                  <a:pt x="4069216" y="1033899"/>
                </a:lnTo>
                <a:lnTo>
                  <a:pt x="4028663" y="1049122"/>
                </a:lnTo>
                <a:lnTo>
                  <a:pt x="3986595" y="1063986"/>
                </a:lnTo>
                <a:lnTo>
                  <a:pt x="3943045" y="1078481"/>
                </a:lnTo>
                <a:lnTo>
                  <a:pt x="3898047" y="1092598"/>
                </a:lnTo>
                <a:lnTo>
                  <a:pt x="3851633" y="1106328"/>
                </a:lnTo>
                <a:lnTo>
                  <a:pt x="3803837" y="1119661"/>
                </a:lnTo>
                <a:lnTo>
                  <a:pt x="3754692" y="1132587"/>
                </a:lnTo>
                <a:lnTo>
                  <a:pt x="3704230" y="1145097"/>
                </a:lnTo>
                <a:lnTo>
                  <a:pt x="3652485" y="1157182"/>
                </a:lnTo>
                <a:lnTo>
                  <a:pt x="3599490" y="1168831"/>
                </a:lnTo>
                <a:lnTo>
                  <a:pt x="3545278" y="1180036"/>
                </a:lnTo>
                <a:lnTo>
                  <a:pt x="3489882" y="1190787"/>
                </a:lnTo>
                <a:lnTo>
                  <a:pt x="3433334" y="1201075"/>
                </a:lnTo>
                <a:lnTo>
                  <a:pt x="3375668" y="1210889"/>
                </a:lnTo>
                <a:lnTo>
                  <a:pt x="3316918" y="1220221"/>
                </a:lnTo>
                <a:lnTo>
                  <a:pt x="3257115" y="1229061"/>
                </a:lnTo>
                <a:lnTo>
                  <a:pt x="3196294" y="1237399"/>
                </a:lnTo>
                <a:lnTo>
                  <a:pt x="3134486" y="1245227"/>
                </a:lnTo>
                <a:lnTo>
                  <a:pt x="3071726" y="1252533"/>
                </a:lnTo>
                <a:lnTo>
                  <a:pt x="3008046" y="1259310"/>
                </a:lnTo>
                <a:lnTo>
                  <a:pt x="2943479" y="1265548"/>
                </a:lnTo>
                <a:lnTo>
                  <a:pt x="2878058" y="1271236"/>
                </a:lnTo>
                <a:lnTo>
                  <a:pt x="2811817" y="1276366"/>
                </a:lnTo>
                <a:lnTo>
                  <a:pt x="2744788" y="1280928"/>
                </a:lnTo>
                <a:lnTo>
                  <a:pt x="2677004" y="1284913"/>
                </a:lnTo>
                <a:lnTo>
                  <a:pt x="2608499" y="1288310"/>
                </a:lnTo>
                <a:lnTo>
                  <a:pt x="2539306" y="1291111"/>
                </a:lnTo>
                <a:lnTo>
                  <a:pt x="2469457" y="1293307"/>
                </a:lnTo>
                <a:lnTo>
                  <a:pt x="2398985" y="1294886"/>
                </a:lnTo>
                <a:lnTo>
                  <a:pt x="2327924" y="1295841"/>
                </a:lnTo>
                <a:lnTo>
                  <a:pt x="2256307" y="1296162"/>
                </a:lnTo>
                <a:lnTo>
                  <a:pt x="2184682" y="1295841"/>
                </a:lnTo>
                <a:lnTo>
                  <a:pt x="2113614" y="1294886"/>
                </a:lnTo>
                <a:lnTo>
                  <a:pt x="2043136" y="1293307"/>
                </a:lnTo>
                <a:lnTo>
                  <a:pt x="1973281" y="1291111"/>
                </a:lnTo>
                <a:lnTo>
                  <a:pt x="1904081" y="1288310"/>
                </a:lnTo>
                <a:lnTo>
                  <a:pt x="1835569" y="1284913"/>
                </a:lnTo>
                <a:lnTo>
                  <a:pt x="1767780" y="1280928"/>
                </a:lnTo>
                <a:lnTo>
                  <a:pt x="1700745" y="1276366"/>
                </a:lnTo>
                <a:lnTo>
                  <a:pt x="1634498" y="1271236"/>
                </a:lnTo>
                <a:lnTo>
                  <a:pt x="1569072" y="1265548"/>
                </a:lnTo>
                <a:lnTo>
                  <a:pt x="1504500" y="1259310"/>
                </a:lnTo>
                <a:lnTo>
                  <a:pt x="1440815" y="1252533"/>
                </a:lnTo>
                <a:lnTo>
                  <a:pt x="1378050" y="1245227"/>
                </a:lnTo>
                <a:lnTo>
                  <a:pt x="1316238" y="1237399"/>
                </a:lnTo>
                <a:lnTo>
                  <a:pt x="1255412" y="1229061"/>
                </a:lnTo>
                <a:lnTo>
                  <a:pt x="1195605" y="1220221"/>
                </a:lnTo>
                <a:lnTo>
                  <a:pt x="1136851" y="1210889"/>
                </a:lnTo>
                <a:lnTo>
                  <a:pt x="1079181" y="1201075"/>
                </a:lnTo>
                <a:lnTo>
                  <a:pt x="1022630" y="1190787"/>
                </a:lnTo>
                <a:lnTo>
                  <a:pt x="967230" y="1180036"/>
                </a:lnTo>
                <a:lnTo>
                  <a:pt x="913014" y="1168831"/>
                </a:lnTo>
                <a:lnTo>
                  <a:pt x="860016" y="1157182"/>
                </a:lnTo>
                <a:lnTo>
                  <a:pt x="808268" y="1145097"/>
                </a:lnTo>
                <a:lnTo>
                  <a:pt x="757803" y="1132587"/>
                </a:lnTo>
                <a:lnTo>
                  <a:pt x="708655" y="1119661"/>
                </a:lnTo>
                <a:lnTo>
                  <a:pt x="660857" y="1106328"/>
                </a:lnTo>
                <a:lnTo>
                  <a:pt x="614441" y="1092598"/>
                </a:lnTo>
                <a:lnTo>
                  <a:pt x="569440" y="1078481"/>
                </a:lnTo>
                <a:lnTo>
                  <a:pt x="525888" y="1063986"/>
                </a:lnTo>
                <a:lnTo>
                  <a:pt x="483818" y="1049122"/>
                </a:lnTo>
                <a:lnTo>
                  <a:pt x="443262" y="1033899"/>
                </a:lnTo>
                <a:lnTo>
                  <a:pt x="404255" y="1018326"/>
                </a:lnTo>
                <a:lnTo>
                  <a:pt x="366828" y="1002413"/>
                </a:lnTo>
                <a:lnTo>
                  <a:pt x="331014" y="986170"/>
                </a:lnTo>
                <a:lnTo>
                  <a:pt x="264361" y="952729"/>
                </a:lnTo>
                <a:lnTo>
                  <a:pt x="204560" y="918080"/>
                </a:lnTo>
                <a:lnTo>
                  <a:pt x="151875" y="882299"/>
                </a:lnTo>
                <a:lnTo>
                  <a:pt x="106570" y="845461"/>
                </a:lnTo>
                <a:lnTo>
                  <a:pt x="68909" y="807642"/>
                </a:lnTo>
                <a:lnTo>
                  <a:pt x="39158" y="768919"/>
                </a:lnTo>
                <a:lnTo>
                  <a:pt x="17579" y="729367"/>
                </a:lnTo>
                <a:lnTo>
                  <a:pt x="4439" y="689062"/>
                </a:lnTo>
                <a:lnTo>
                  <a:pt x="0" y="648081"/>
                </a:lnTo>
                <a:close/>
              </a:path>
            </a:pathLst>
          </a:custGeom>
          <a:noFill/>
          <a:ln w="15875" cap="flat" cmpd="sng">
            <a:solidFill>
              <a:srgbClr val="117D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1974595" y="955929"/>
            <a:ext cx="212852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wentieth Century"/>
              <a:buNone/>
            </a:pPr>
            <a:r>
              <a:rPr lang="en-US" sz="2800" b="1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PSYCHOLOGY</a:t>
            </a:r>
            <a:endParaRPr sz="28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6783705" y="3356990"/>
            <a:ext cx="4368800" cy="1296670"/>
          </a:xfrm>
          <a:custGeom>
            <a:avLst/>
            <a:gdLst/>
            <a:ahLst/>
            <a:cxnLst/>
            <a:rect l="l" t="t" r="r" b="b"/>
            <a:pathLst>
              <a:path w="4368800" h="1296670" extrusionOk="0">
                <a:moveTo>
                  <a:pt x="0" y="648081"/>
                </a:moveTo>
                <a:lnTo>
                  <a:pt x="4466" y="606302"/>
                </a:lnTo>
                <a:lnTo>
                  <a:pt x="17685" y="565229"/>
                </a:lnTo>
                <a:lnTo>
                  <a:pt x="39384" y="524941"/>
                </a:lnTo>
                <a:lnTo>
                  <a:pt x="69293" y="485519"/>
                </a:lnTo>
                <a:lnTo>
                  <a:pt x="107141" y="447044"/>
                </a:lnTo>
                <a:lnTo>
                  <a:pt x="152656" y="409596"/>
                </a:lnTo>
                <a:lnTo>
                  <a:pt x="205568" y="373256"/>
                </a:lnTo>
                <a:lnTo>
                  <a:pt x="265604" y="338104"/>
                </a:lnTo>
                <a:lnTo>
                  <a:pt x="332495" y="304221"/>
                </a:lnTo>
                <a:lnTo>
                  <a:pt x="368425" y="287780"/>
                </a:lnTo>
                <a:lnTo>
                  <a:pt x="405968" y="271687"/>
                </a:lnTo>
                <a:lnTo>
                  <a:pt x="445088" y="255951"/>
                </a:lnTo>
                <a:lnTo>
                  <a:pt x="485752" y="240583"/>
                </a:lnTo>
                <a:lnTo>
                  <a:pt x="527926" y="225592"/>
                </a:lnTo>
                <a:lnTo>
                  <a:pt x="571577" y="210989"/>
                </a:lnTo>
                <a:lnTo>
                  <a:pt x="616669" y="196783"/>
                </a:lnTo>
                <a:lnTo>
                  <a:pt x="663171" y="182985"/>
                </a:lnTo>
                <a:lnTo>
                  <a:pt x="711046" y="169606"/>
                </a:lnTo>
                <a:lnTo>
                  <a:pt x="760262" y="156653"/>
                </a:lnTo>
                <a:lnTo>
                  <a:pt x="810785" y="144139"/>
                </a:lnTo>
                <a:lnTo>
                  <a:pt x="862581" y="132073"/>
                </a:lnTo>
                <a:lnTo>
                  <a:pt x="915616" y="120465"/>
                </a:lnTo>
                <a:lnTo>
                  <a:pt x="969855" y="109325"/>
                </a:lnTo>
                <a:lnTo>
                  <a:pt x="1025266" y="98664"/>
                </a:lnTo>
                <a:lnTo>
                  <a:pt x="1081814" y="88490"/>
                </a:lnTo>
                <a:lnTo>
                  <a:pt x="1139465" y="78815"/>
                </a:lnTo>
                <a:lnTo>
                  <a:pt x="1198185" y="69649"/>
                </a:lnTo>
                <a:lnTo>
                  <a:pt x="1257942" y="61000"/>
                </a:lnTo>
                <a:lnTo>
                  <a:pt x="1318699" y="52881"/>
                </a:lnTo>
                <a:lnTo>
                  <a:pt x="1380425" y="45299"/>
                </a:lnTo>
                <a:lnTo>
                  <a:pt x="1443084" y="38267"/>
                </a:lnTo>
                <a:lnTo>
                  <a:pt x="1506643" y="31793"/>
                </a:lnTo>
                <a:lnTo>
                  <a:pt x="1571068" y="25888"/>
                </a:lnTo>
                <a:lnTo>
                  <a:pt x="1636326" y="20562"/>
                </a:lnTo>
                <a:lnTo>
                  <a:pt x="1702381" y="15825"/>
                </a:lnTo>
                <a:lnTo>
                  <a:pt x="1769201" y="11687"/>
                </a:lnTo>
                <a:lnTo>
                  <a:pt x="1836751" y="8158"/>
                </a:lnTo>
                <a:lnTo>
                  <a:pt x="1904998" y="5248"/>
                </a:lnTo>
                <a:lnTo>
                  <a:pt x="1973907" y="2967"/>
                </a:lnTo>
                <a:lnTo>
                  <a:pt x="2043446" y="1325"/>
                </a:lnTo>
                <a:lnTo>
                  <a:pt x="2113579" y="333"/>
                </a:lnTo>
                <a:lnTo>
                  <a:pt x="2184273" y="0"/>
                </a:lnTo>
                <a:lnTo>
                  <a:pt x="2254966" y="333"/>
                </a:lnTo>
                <a:lnTo>
                  <a:pt x="2325099" y="1325"/>
                </a:lnTo>
                <a:lnTo>
                  <a:pt x="2394638" y="2967"/>
                </a:lnTo>
                <a:lnTo>
                  <a:pt x="2463547" y="5248"/>
                </a:lnTo>
                <a:lnTo>
                  <a:pt x="2531794" y="8158"/>
                </a:lnTo>
                <a:lnTo>
                  <a:pt x="2599344" y="11687"/>
                </a:lnTo>
                <a:lnTo>
                  <a:pt x="2666164" y="15825"/>
                </a:lnTo>
                <a:lnTo>
                  <a:pt x="2732219" y="20562"/>
                </a:lnTo>
                <a:lnTo>
                  <a:pt x="2797477" y="25888"/>
                </a:lnTo>
                <a:lnTo>
                  <a:pt x="2861902" y="31793"/>
                </a:lnTo>
                <a:lnTo>
                  <a:pt x="2925461" y="38267"/>
                </a:lnTo>
                <a:lnTo>
                  <a:pt x="2988120" y="45299"/>
                </a:lnTo>
                <a:lnTo>
                  <a:pt x="3049846" y="52881"/>
                </a:lnTo>
                <a:lnTo>
                  <a:pt x="3110603" y="61000"/>
                </a:lnTo>
                <a:lnTo>
                  <a:pt x="3170360" y="69649"/>
                </a:lnTo>
                <a:lnTo>
                  <a:pt x="3229080" y="78815"/>
                </a:lnTo>
                <a:lnTo>
                  <a:pt x="3286731" y="88490"/>
                </a:lnTo>
                <a:lnTo>
                  <a:pt x="3343279" y="98664"/>
                </a:lnTo>
                <a:lnTo>
                  <a:pt x="3398690" y="109325"/>
                </a:lnTo>
                <a:lnTo>
                  <a:pt x="3452929" y="120465"/>
                </a:lnTo>
                <a:lnTo>
                  <a:pt x="3505964" y="132073"/>
                </a:lnTo>
                <a:lnTo>
                  <a:pt x="3557760" y="144139"/>
                </a:lnTo>
                <a:lnTo>
                  <a:pt x="3608283" y="156653"/>
                </a:lnTo>
                <a:lnTo>
                  <a:pt x="3657499" y="169606"/>
                </a:lnTo>
                <a:lnTo>
                  <a:pt x="3705374" y="182985"/>
                </a:lnTo>
                <a:lnTo>
                  <a:pt x="3751876" y="196783"/>
                </a:lnTo>
                <a:lnTo>
                  <a:pt x="3796968" y="210989"/>
                </a:lnTo>
                <a:lnTo>
                  <a:pt x="3840619" y="225592"/>
                </a:lnTo>
                <a:lnTo>
                  <a:pt x="3882793" y="240583"/>
                </a:lnTo>
                <a:lnTo>
                  <a:pt x="3923457" y="255951"/>
                </a:lnTo>
                <a:lnTo>
                  <a:pt x="3962577" y="271687"/>
                </a:lnTo>
                <a:lnTo>
                  <a:pt x="4000120" y="287780"/>
                </a:lnTo>
                <a:lnTo>
                  <a:pt x="4036050" y="304221"/>
                </a:lnTo>
                <a:lnTo>
                  <a:pt x="4070335" y="320999"/>
                </a:lnTo>
                <a:lnTo>
                  <a:pt x="4133833" y="355527"/>
                </a:lnTo>
                <a:lnTo>
                  <a:pt x="4190341" y="391283"/>
                </a:lnTo>
                <a:lnTo>
                  <a:pt x="4239588" y="428187"/>
                </a:lnTo>
                <a:lnTo>
                  <a:pt x="4281303" y="466158"/>
                </a:lnTo>
                <a:lnTo>
                  <a:pt x="4315216" y="505117"/>
                </a:lnTo>
                <a:lnTo>
                  <a:pt x="4341054" y="544981"/>
                </a:lnTo>
                <a:lnTo>
                  <a:pt x="4358547" y="585672"/>
                </a:lnTo>
                <a:lnTo>
                  <a:pt x="4367423" y="627108"/>
                </a:lnTo>
                <a:lnTo>
                  <a:pt x="4368546" y="648081"/>
                </a:lnTo>
                <a:lnTo>
                  <a:pt x="4367423" y="669053"/>
                </a:lnTo>
                <a:lnTo>
                  <a:pt x="4358547" y="710489"/>
                </a:lnTo>
                <a:lnTo>
                  <a:pt x="4341054" y="751180"/>
                </a:lnTo>
                <a:lnTo>
                  <a:pt x="4315216" y="791044"/>
                </a:lnTo>
                <a:lnTo>
                  <a:pt x="4281303" y="830003"/>
                </a:lnTo>
                <a:lnTo>
                  <a:pt x="4239588" y="867974"/>
                </a:lnTo>
                <a:lnTo>
                  <a:pt x="4190341" y="904878"/>
                </a:lnTo>
                <a:lnTo>
                  <a:pt x="4133833" y="940634"/>
                </a:lnTo>
                <a:lnTo>
                  <a:pt x="4070335" y="975162"/>
                </a:lnTo>
                <a:lnTo>
                  <a:pt x="4036050" y="991940"/>
                </a:lnTo>
                <a:lnTo>
                  <a:pt x="4000120" y="1008381"/>
                </a:lnTo>
                <a:lnTo>
                  <a:pt x="3962577" y="1024474"/>
                </a:lnTo>
                <a:lnTo>
                  <a:pt x="3923457" y="1040210"/>
                </a:lnTo>
                <a:lnTo>
                  <a:pt x="3882793" y="1055578"/>
                </a:lnTo>
                <a:lnTo>
                  <a:pt x="3840619" y="1070569"/>
                </a:lnTo>
                <a:lnTo>
                  <a:pt x="3796968" y="1085172"/>
                </a:lnTo>
                <a:lnTo>
                  <a:pt x="3751876" y="1099378"/>
                </a:lnTo>
                <a:lnTo>
                  <a:pt x="3705374" y="1113176"/>
                </a:lnTo>
                <a:lnTo>
                  <a:pt x="3657499" y="1126555"/>
                </a:lnTo>
                <a:lnTo>
                  <a:pt x="3608283" y="1139508"/>
                </a:lnTo>
                <a:lnTo>
                  <a:pt x="3557760" y="1152022"/>
                </a:lnTo>
                <a:lnTo>
                  <a:pt x="3505964" y="1164088"/>
                </a:lnTo>
                <a:lnTo>
                  <a:pt x="3452929" y="1175696"/>
                </a:lnTo>
                <a:lnTo>
                  <a:pt x="3398690" y="1186836"/>
                </a:lnTo>
                <a:lnTo>
                  <a:pt x="3343279" y="1197497"/>
                </a:lnTo>
                <a:lnTo>
                  <a:pt x="3286731" y="1207671"/>
                </a:lnTo>
                <a:lnTo>
                  <a:pt x="3229080" y="1217346"/>
                </a:lnTo>
                <a:lnTo>
                  <a:pt x="3170360" y="1226512"/>
                </a:lnTo>
                <a:lnTo>
                  <a:pt x="3110603" y="1235161"/>
                </a:lnTo>
                <a:lnTo>
                  <a:pt x="3049846" y="1243280"/>
                </a:lnTo>
                <a:lnTo>
                  <a:pt x="2988120" y="1250862"/>
                </a:lnTo>
                <a:lnTo>
                  <a:pt x="2925461" y="1257894"/>
                </a:lnTo>
                <a:lnTo>
                  <a:pt x="2861902" y="1264368"/>
                </a:lnTo>
                <a:lnTo>
                  <a:pt x="2797477" y="1270273"/>
                </a:lnTo>
                <a:lnTo>
                  <a:pt x="2732219" y="1275599"/>
                </a:lnTo>
                <a:lnTo>
                  <a:pt x="2666164" y="1280336"/>
                </a:lnTo>
                <a:lnTo>
                  <a:pt x="2599344" y="1284474"/>
                </a:lnTo>
                <a:lnTo>
                  <a:pt x="2531794" y="1288003"/>
                </a:lnTo>
                <a:lnTo>
                  <a:pt x="2463547" y="1290913"/>
                </a:lnTo>
                <a:lnTo>
                  <a:pt x="2394638" y="1293194"/>
                </a:lnTo>
                <a:lnTo>
                  <a:pt x="2325099" y="1294836"/>
                </a:lnTo>
                <a:lnTo>
                  <a:pt x="2254966" y="1295828"/>
                </a:lnTo>
                <a:lnTo>
                  <a:pt x="2184273" y="1296162"/>
                </a:lnTo>
                <a:lnTo>
                  <a:pt x="2113579" y="1295828"/>
                </a:lnTo>
                <a:lnTo>
                  <a:pt x="2043446" y="1294836"/>
                </a:lnTo>
                <a:lnTo>
                  <a:pt x="1973907" y="1293194"/>
                </a:lnTo>
                <a:lnTo>
                  <a:pt x="1904998" y="1290913"/>
                </a:lnTo>
                <a:lnTo>
                  <a:pt x="1836751" y="1288003"/>
                </a:lnTo>
                <a:lnTo>
                  <a:pt x="1769201" y="1284474"/>
                </a:lnTo>
                <a:lnTo>
                  <a:pt x="1702381" y="1280336"/>
                </a:lnTo>
                <a:lnTo>
                  <a:pt x="1636326" y="1275599"/>
                </a:lnTo>
                <a:lnTo>
                  <a:pt x="1571068" y="1270273"/>
                </a:lnTo>
                <a:lnTo>
                  <a:pt x="1506643" y="1264368"/>
                </a:lnTo>
                <a:lnTo>
                  <a:pt x="1443084" y="1257894"/>
                </a:lnTo>
                <a:lnTo>
                  <a:pt x="1380425" y="1250862"/>
                </a:lnTo>
                <a:lnTo>
                  <a:pt x="1318699" y="1243280"/>
                </a:lnTo>
                <a:lnTo>
                  <a:pt x="1257942" y="1235161"/>
                </a:lnTo>
                <a:lnTo>
                  <a:pt x="1198185" y="1226512"/>
                </a:lnTo>
                <a:lnTo>
                  <a:pt x="1139465" y="1217346"/>
                </a:lnTo>
                <a:lnTo>
                  <a:pt x="1081814" y="1207671"/>
                </a:lnTo>
                <a:lnTo>
                  <a:pt x="1025266" y="1197497"/>
                </a:lnTo>
                <a:lnTo>
                  <a:pt x="969855" y="1186836"/>
                </a:lnTo>
                <a:lnTo>
                  <a:pt x="915616" y="1175696"/>
                </a:lnTo>
                <a:lnTo>
                  <a:pt x="862581" y="1164088"/>
                </a:lnTo>
                <a:lnTo>
                  <a:pt x="810785" y="1152022"/>
                </a:lnTo>
                <a:lnTo>
                  <a:pt x="760262" y="1139508"/>
                </a:lnTo>
                <a:lnTo>
                  <a:pt x="711046" y="1126555"/>
                </a:lnTo>
                <a:lnTo>
                  <a:pt x="663171" y="1113176"/>
                </a:lnTo>
                <a:lnTo>
                  <a:pt x="616669" y="1099378"/>
                </a:lnTo>
                <a:lnTo>
                  <a:pt x="571577" y="1085172"/>
                </a:lnTo>
                <a:lnTo>
                  <a:pt x="527926" y="1070569"/>
                </a:lnTo>
                <a:lnTo>
                  <a:pt x="485752" y="1055578"/>
                </a:lnTo>
                <a:lnTo>
                  <a:pt x="445088" y="1040210"/>
                </a:lnTo>
                <a:lnTo>
                  <a:pt x="405968" y="1024474"/>
                </a:lnTo>
                <a:lnTo>
                  <a:pt x="368425" y="1008381"/>
                </a:lnTo>
                <a:lnTo>
                  <a:pt x="332495" y="991940"/>
                </a:lnTo>
                <a:lnTo>
                  <a:pt x="298210" y="975162"/>
                </a:lnTo>
                <a:lnTo>
                  <a:pt x="234712" y="940634"/>
                </a:lnTo>
                <a:lnTo>
                  <a:pt x="178204" y="904878"/>
                </a:lnTo>
                <a:lnTo>
                  <a:pt x="128957" y="867974"/>
                </a:lnTo>
                <a:lnTo>
                  <a:pt x="87242" y="830003"/>
                </a:lnTo>
                <a:lnTo>
                  <a:pt x="53329" y="791044"/>
                </a:lnTo>
                <a:lnTo>
                  <a:pt x="27491" y="751180"/>
                </a:lnTo>
                <a:lnTo>
                  <a:pt x="9998" y="710489"/>
                </a:lnTo>
                <a:lnTo>
                  <a:pt x="1122" y="669053"/>
                </a:lnTo>
                <a:lnTo>
                  <a:pt x="0" y="648081"/>
                </a:lnTo>
                <a:close/>
              </a:path>
            </a:pathLst>
          </a:custGeom>
          <a:noFill/>
          <a:ln w="15875" cap="flat" cmpd="sng">
            <a:solidFill>
              <a:srgbClr val="117D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7688960" y="3760089"/>
            <a:ext cx="2264410" cy="206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3073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DIAGNOSTIC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CACE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⮡</a:t>
            </a:r>
            <a:r>
              <a:rPr lang="en-US" sz="2000" b="0" i="0" u="none" strike="noStrike" cap="none">
                <a:solidFill>
                  <a:srgbClr val="1CAC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Identify condition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CACE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⮡</a:t>
            </a:r>
            <a:r>
              <a:rPr lang="en-US" sz="2000" b="0" i="0" u="none" strike="noStrike" cap="none">
                <a:solidFill>
                  <a:srgbClr val="1CAC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SYMPTOM(s)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CACE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⮡</a:t>
            </a:r>
            <a:r>
              <a:rPr lang="en-US" sz="2000" b="0" i="0" u="none" strike="noStrike" cap="none">
                <a:solidFill>
                  <a:srgbClr val="1CAC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Through </a:t>
            </a:r>
            <a:r>
              <a:rPr lang="en-US" sz="2000" b="1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evaluation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7152767" y="985519"/>
            <a:ext cx="2784475" cy="432434"/>
          </a:xfrm>
          <a:prstGeom prst="rect">
            <a:avLst/>
          </a:prstGeom>
          <a:noFill/>
          <a:ln w="15875" cap="flat" cmpd="sng">
            <a:solidFill>
              <a:srgbClr val="8DD5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6675" rIns="0" bIns="0" anchor="t" anchorCtr="0">
            <a:noAutofit/>
          </a:bodyPr>
          <a:lstStyle/>
          <a:p>
            <a:pPr marL="63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science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2379091" y="2828163"/>
            <a:ext cx="240029" cy="360045"/>
          </a:xfrm>
          <a:custGeom>
            <a:avLst/>
            <a:gdLst/>
            <a:ahLst/>
            <a:cxnLst/>
            <a:rect l="l" t="t" r="r" b="b"/>
            <a:pathLst>
              <a:path w="240030" h="360044" extrusionOk="0">
                <a:moveTo>
                  <a:pt x="240029" y="240029"/>
                </a:moveTo>
                <a:lnTo>
                  <a:pt x="0" y="240029"/>
                </a:lnTo>
                <a:lnTo>
                  <a:pt x="120014" y="360045"/>
                </a:lnTo>
                <a:lnTo>
                  <a:pt x="240029" y="240029"/>
                </a:lnTo>
                <a:close/>
              </a:path>
              <a:path w="240030" h="360044" extrusionOk="0">
                <a:moveTo>
                  <a:pt x="180085" y="0"/>
                </a:moveTo>
                <a:lnTo>
                  <a:pt x="60070" y="0"/>
                </a:lnTo>
                <a:lnTo>
                  <a:pt x="60070" y="240029"/>
                </a:lnTo>
                <a:lnTo>
                  <a:pt x="180085" y="240029"/>
                </a:lnTo>
                <a:lnTo>
                  <a:pt x="180085" y="0"/>
                </a:lnTo>
                <a:close/>
              </a:path>
            </a:pathLst>
          </a:custGeom>
          <a:solidFill>
            <a:srgbClr val="1CAC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2379091" y="2828163"/>
            <a:ext cx="240029" cy="360045"/>
          </a:xfrm>
          <a:custGeom>
            <a:avLst/>
            <a:gdLst/>
            <a:ahLst/>
            <a:cxnLst/>
            <a:rect l="l" t="t" r="r" b="b"/>
            <a:pathLst>
              <a:path w="240030" h="360044" extrusionOk="0">
                <a:moveTo>
                  <a:pt x="0" y="240029"/>
                </a:moveTo>
                <a:lnTo>
                  <a:pt x="60070" y="240029"/>
                </a:lnTo>
                <a:lnTo>
                  <a:pt x="60070" y="0"/>
                </a:lnTo>
                <a:lnTo>
                  <a:pt x="180085" y="0"/>
                </a:lnTo>
                <a:lnTo>
                  <a:pt x="180085" y="240029"/>
                </a:lnTo>
                <a:lnTo>
                  <a:pt x="240029" y="240029"/>
                </a:lnTo>
                <a:lnTo>
                  <a:pt x="120014" y="360045"/>
                </a:lnTo>
                <a:lnTo>
                  <a:pt x="0" y="240029"/>
                </a:lnTo>
                <a:close/>
              </a:path>
            </a:pathLst>
          </a:custGeom>
          <a:noFill/>
          <a:ln w="15875" cap="flat" cmpd="sng">
            <a:solidFill>
              <a:srgbClr val="117D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5295519" y="1201547"/>
            <a:ext cx="1857375" cy="0"/>
          </a:xfrm>
          <a:custGeom>
            <a:avLst/>
            <a:gdLst/>
            <a:ahLst/>
            <a:cxnLst/>
            <a:rect l="l" t="t" r="r" b="b"/>
            <a:pathLst>
              <a:path w="1857375" h="120000" extrusionOk="0">
                <a:moveTo>
                  <a:pt x="0" y="0"/>
                </a:moveTo>
                <a:lnTo>
                  <a:pt x="1857248" y="0"/>
                </a:lnTo>
              </a:path>
            </a:pathLst>
          </a:custGeom>
          <a:noFill/>
          <a:ln w="9525" cap="flat" cmpd="sng">
            <a:solidFill>
              <a:srgbClr val="1CACE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2878708" y="3710685"/>
            <a:ext cx="3905250" cy="346075"/>
          </a:xfrm>
          <a:custGeom>
            <a:avLst/>
            <a:gdLst/>
            <a:ahLst/>
            <a:cxnLst/>
            <a:rect l="l" t="t" r="r" b="b"/>
            <a:pathLst>
              <a:path w="3905250" h="346075" extrusionOk="0">
                <a:moveTo>
                  <a:pt x="40640" y="0"/>
                </a:moveTo>
                <a:lnTo>
                  <a:pt x="2793" y="0"/>
                </a:lnTo>
                <a:lnTo>
                  <a:pt x="0" y="2793"/>
                </a:lnTo>
                <a:lnTo>
                  <a:pt x="0" y="22859"/>
                </a:lnTo>
                <a:lnTo>
                  <a:pt x="12700" y="22859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40640" y="6350"/>
                </a:lnTo>
                <a:lnTo>
                  <a:pt x="40640" y="0"/>
                </a:lnTo>
                <a:close/>
              </a:path>
              <a:path w="3905250" h="346075" extrusionOk="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3905250" h="346075" extrusionOk="0">
                <a:moveTo>
                  <a:pt x="40640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40640" y="12700"/>
                </a:lnTo>
                <a:lnTo>
                  <a:pt x="40640" y="6350"/>
                </a:lnTo>
                <a:close/>
              </a:path>
              <a:path w="3905250" h="346075" extrusionOk="0">
                <a:moveTo>
                  <a:pt x="12700" y="60959"/>
                </a:moveTo>
                <a:lnTo>
                  <a:pt x="0" y="60959"/>
                </a:lnTo>
                <a:lnTo>
                  <a:pt x="0" y="111759"/>
                </a:lnTo>
                <a:lnTo>
                  <a:pt x="12700" y="111759"/>
                </a:lnTo>
                <a:lnTo>
                  <a:pt x="12700" y="60959"/>
                </a:lnTo>
                <a:close/>
              </a:path>
              <a:path w="3905250" h="346075" extrusionOk="0">
                <a:moveTo>
                  <a:pt x="12700" y="149859"/>
                </a:moveTo>
                <a:lnTo>
                  <a:pt x="0" y="149859"/>
                </a:lnTo>
                <a:lnTo>
                  <a:pt x="0" y="200659"/>
                </a:lnTo>
                <a:lnTo>
                  <a:pt x="12700" y="200659"/>
                </a:lnTo>
                <a:lnTo>
                  <a:pt x="12700" y="149859"/>
                </a:lnTo>
                <a:close/>
              </a:path>
              <a:path w="3905250" h="346075" extrusionOk="0">
                <a:moveTo>
                  <a:pt x="12700" y="238759"/>
                </a:moveTo>
                <a:lnTo>
                  <a:pt x="0" y="238759"/>
                </a:lnTo>
                <a:lnTo>
                  <a:pt x="0" y="289559"/>
                </a:lnTo>
                <a:lnTo>
                  <a:pt x="12700" y="289559"/>
                </a:lnTo>
                <a:lnTo>
                  <a:pt x="12700" y="238759"/>
                </a:lnTo>
                <a:close/>
              </a:path>
              <a:path w="3905250" h="346075" extrusionOk="0">
                <a:moveTo>
                  <a:pt x="90424" y="288036"/>
                </a:moveTo>
                <a:lnTo>
                  <a:pt x="39624" y="288036"/>
                </a:lnTo>
                <a:lnTo>
                  <a:pt x="39624" y="300736"/>
                </a:lnTo>
                <a:lnTo>
                  <a:pt x="90424" y="300736"/>
                </a:lnTo>
                <a:lnTo>
                  <a:pt x="90424" y="288036"/>
                </a:lnTo>
                <a:close/>
              </a:path>
              <a:path w="3905250" h="346075" extrusionOk="0">
                <a:moveTo>
                  <a:pt x="179324" y="288036"/>
                </a:moveTo>
                <a:lnTo>
                  <a:pt x="128524" y="288036"/>
                </a:lnTo>
                <a:lnTo>
                  <a:pt x="128524" y="300736"/>
                </a:lnTo>
                <a:lnTo>
                  <a:pt x="179324" y="300736"/>
                </a:lnTo>
                <a:lnTo>
                  <a:pt x="179324" y="288036"/>
                </a:lnTo>
                <a:close/>
              </a:path>
              <a:path w="3905250" h="346075" extrusionOk="0">
                <a:moveTo>
                  <a:pt x="268224" y="288036"/>
                </a:moveTo>
                <a:lnTo>
                  <a:pt x="217424" y="288036"/>
                </a:lnTo>
                <a:lnTo>
                  <a:pt x="217424" y="300736"/>
                </a:lnTo>
                <a:lnTo>
                  <a:pt x="268224" y="300736"/>
                </a:lnTo>
                <a:lnTo>
                  <a:pt x="268224" y="288036"/>
                </a:lnTo>
                <a:close/>
              </a:path>
              <a:path w="3905250" h="346075" extrusionOk="0">
                <a:moveTo>
                  <a:pt x="357124" y="288036"/>
                </a:moveTo>
                <a:lnTo>
                  <a:pt x="306324" y="288036"/>
                </a:lnTo>
                <a:lnTo>
                  <a:pt x="306324" y="300736"/>
                </a:lnTo>
                <a:lnTo>
                  <a:pt x="357124" y="300736"/>
                </a:lnTo>
                <a:lnTo>
                  <a:pt x="357124" y="288036"/>
                </a:lnTo>
                <a:close/>
              </a:path>
              <a:path w="3905250" h="346075" extrusionOk="0">
                <a:moveTo>
                  <a:pt x="446024" y="288036"/>
                </a:moveTo>
                <a:lnTo>
                  <a:pt x="395224" y="288036"/>
                </a:lnTo>
                <a:lnTo>
                  <a:pt x="395224" y="300736"/>
                </a:lnTo>
                <a:lnTo>
                  <a:pt x="446024" y="300736"/>
                </a:lnTo>
                <a:lnTo>
                  <a:pt x="446024" y="288036"/>
                </a:lnTo>
                <a:close/>
              </a:path>
              <a:path w="3905250" h="346075" extrusionOk="0">
                <a:moveTo>
                  <a:pt x="534924" y="288036"/>
                </a:moveTo>
                <a:lnTo>
                  <a:pt x="484124" y="288036"/>
                </a:lnTo>
                <a:lnTo>
                  <a:pt x="484124" y="300736"/>
                </a:lnTo>
                <a:lnTo>
                  <a:pt x="534924" y="300736"/>
                </a:lnTo>
                <a:lnTo>
                  <a:pt x="534924" y="288036"/>
                </a:lnTo>
                <a:close/>
              </a:path>
              <a:path w="3905250" h="346075" extrusionOk="0">
                <a:moveTo>
                  <a:pt x="623824" y="288036"/>
                </a:moveTo>
                <a:lnTo>
                  <a:pt x="573024" y="288036"/>
                </a:lnTo>
                <a:lnTo>
                  <a:pt x="573024" y="300736"/>
                </a:lnTo>
                <a:lnTo>
                  <a:pt x="623824" y="300736"/>
                </a:lnTo>
                <a:lnTo>
                  <a:pt x="623824" y="288036"/>
                </a:lnTo>
                <a:close/>
              </a:path>
              <a:path w="3905250" h="346075" extrusionOk="0">
                <a:moveTo>
                  <a:pt x="712724" y="288036"/>
                </a:moveTo>
                <a:lnTo>
                  <a:pt x="661924" y="288036"/>
                </a:lnTo>
                <a:lnTo>
                  <a:pt x="661924" y="300736"/>
                </a:lnTo>
                <a:lnTo>
                  <a:pt x="712724" y="300736"/>
                </a:lnTo>
                <a:lnTo>
                  <a:pt x="712724" y="288036"/>
                </a:lnTo>
                <a:close/>
              </a:path>
              <a:path w="3905250" h="346075" extrusionOk="0">
                <a:moveTo>
                  <a:pt x="801624" y="288036"/>
                </a:moveTo>
                <a:lnTo>
                  <a:pt x="750824" y="288036"/>
                </a:lnTo>
                <a:lnTo>
                  <a:pt x="750824" y="300736"/>
                </a:lnTo>
                <a:lnTo>
                  <a:pt x="801624" y="300736"/>
                </a:lnTo>
                <a:lnTo>
                  <a:pt x="801624" y="288036"/>
                </a:lnTo>
                <a:close/>
              </a:path>
              <a:path w="3905250" h="346075" extrusionOk="0">
                <a:moveTo>
                  <a:pt x="890524" y="288036"/>
                </a:moveTo>
                <a:lnTo>
                  <a:pt x="839724" y="288036"/>
                </a:lnTo>
                <a:lnTo>
                  <a:pt x="839724" y="300736"/>
                </a:lnTo>
                <a:lnTo>
                  <a:pt x="890524" y="300736"/>
                </a:lnTo>
                <a:lnTo>
                  <a:pt x="890524" y="288036"/>
                </a:lnTo>
                <a:close/>
              </a:path>
              <a:path w="3905250" h="346075" extrusionOk="0">
                <a:moveTo>
                  <a:pt x="979424" y="288036"/>
                </a:moveTo>
                <a:lnTo>
                  <a:pt x="928624" y="288036"/>
                </a:lnTo>
                <a:lnTo>
                  <a:pt x="928624" y="300736"/>
                </a:lnTo>
                <a:lnTo>
                  <a:pt x="979424" y="300736"/>
                </a:lnTo>
                <a:lnTo>
                  <a:pt x="979424" y="288036"/>
                </a:lnTo>
                <a:close/>
              </a:path>
              <a:path w="3905250" h="346075" extrusionOk="0">
                <a:moveTo>
                  <a:pt x="1068324" y="288036"/>
                </a:moveTo>
                <a:lnTo>
                  <a:pt x="1017524" y="288036"/>
                </a:lnTo>
                <a:lnTo>
                  <a:pt x="1017524" y="300736"/>
                </a:lnTo>
                <a:lnTo>
                  <a:pt x="1068324" y="300736"/>
                </a:lnTo>
                <a:lnTo>
                  <a:pt x="1068324" y="288036"/>
                </a:lnTo>
                <a:close/>
              </a:path>
              <a:path w="3905250" h="346075" extrusionOk="0">
                <a:moveTo>
                  <a:pt x="1157224" y="288036"/>
                </a:moveTo>
                <a:lnTo>
                  <a:pt x="1106424" y="288036"/>
                </a:lnTo>
                <a:lnTo>
                  <a:pt x="1106424" y="300736"/>
                </a:lnTo>
                <a:lnTo>
                  <a:pt x="1157224" y="300736"/>
                </a:lnTo>
                <a:lnTo>
                  <a:pt x="1157224" y="288036"/>
                </a:lnTo>
                <a:close/>
              </a:path>
              <a:path w="3905250" h="346075" extrusionOk="0">
                <a:moveTo>
                  <a:pt x="1246124" y="288036"/>
                </a:moveTo>
                <a:lnTo>
                  <a:pt x="1195324" y="288036"/>
                </a:lnTo>
                <a:lnTo>
                  <a:pt x="1195324" y="300736"/>
                </a:lnTo>
                <a:lnTo>
                  <a:pt x="1246124" y="300736"/>
                </a:lnTo>
                <a:lnTo>
                  <a:pt x="1246124" y="288036"/>
                </a:lnTo>
                <a:close/>
              </a:path>
              <a:path w="3905250" h="346075" extrusionOk="0">
                <a:moveTo>
                  <a:pt x="1335024" y="288036"/>
                </a:moveTo>
                <a:lnTo>
                  <a:pt x="1284224" y="288036"/>
                </a:lnTo>
                <a:lnTo>
                  <a:pt x="1284224" y="300736"/>
                </a:lnTo>
                <a:lnTo>
                  <a:pt x="1335024" y="300736"/>
                </a:lnTo>
                <a:lnTo>
                  <a:pt x="1335024" y="288036"/>
                </a:lnTo>
                <a:close/>
              </a:path>
              <a:path w="3905250" h="346075" extrusionOk="0">
                <a:moveTo>
                  <a:pt x="1423924" y="288036"/>
                </a:moveTo>
                <a:lnTo>
                  <a:pt x="1373124" y="288036"/>
                </a:lnTo>
                <a:lnTo>
                  <a:pt x="1373124" y="300736"/>
                </a:lnTo>
                <a:lnTo>
                  <a:pt x="1423924" y="300736"/>
                </a:lnTo>
                <a:lnTo>
                  <a:pt x="1423924" y="288036"/>
                </a:lnTo>
                <a:close/>
              </a:path>
              <a:path w="3905250" h="346075" extrusionOk="0">
                <a:moveTo>
                  <a:pt x="1512824" y="288036"/>
                </a:moveTo>
                <a:lnTo>
                  <a:pt x="1462024" y="288036"/>
                </a:lnTo>
                <a:lnTo>
                  <a:pt x="1462024" y="300736"/>
                </a:lnTo>
                <a:lnTo>
                  <a:pt x="1512824" y="300736"/>
                </a:lnTo>
                <a:lnTo>
                  <a:pt x="1512824" y="288036"/>
                </a:lnTo>
                <a:close/>
              </a:path>
              <a:path w="3905250" h="346075" extrusionOk="0">
                <a:moveTo>
                  <a:pt x="1601724" y="288036"/>
                </a:moveTo>
                <a:lnTo>
                  <a:pt x="1550924" y="288036"/>
                </a:lnTo>
                <a:lnTo>
                  <a:pt x="1550924" y="300736"/>
                </a:lnTo>
                <a:lnTo>
                  <a:pt x="1601724" y="300736"/>
                </a:lnTo>
                <a:lnTo>
                  <a:pt x="1601724" y="288036"/>
                </a:lnTo>
                <a:close/>
              </a:path>
              <a:path w="3905250" h="346075" extrusionOk="0">
                <a:moveTo>
                  <a:pt x="1690624" y="288036"/>
                </a:moveTo>
                <a:lnTo>
                  <a:pt x="1639824" y="288036"/>
                </a:lnTo>
                <a:lnTo>
                  <a:pt x="1639824" y="300736"/>
                </a:lnTo>
                <a:lnTo>
                  <a:pt x="1690624" y="300736"/>
                </a:lnTo>
                <a:lnTo>
                  <a:pt x="1690624" y="288036"/>
                </a:lnTo>
                <a:close/>
              </a:path>
              <a:path w="3905250" h="346075" extrusionOk="0">
                <a:moveTo>
                  <a:pt x="1779524" y="288036"/>
                </a:moveTo>
                <a:lnTo>
                  <a:pt x="1728724" y="288036"/>
                </a:lnTo>
                <a:lnTo>
                  <a:pt x="1728724" y="300736"/>
                </a:lnTo>
                <a:lnTo>
                  <a:pt x="1779524" y="300736"/>
                </a:lnTo>
                <a:lnTo>
                  <a:pt x="1779524" y="288036"/>
                </a:lnTo>
                <a:close/>
              </a:path>
              <a:path w="3905250" h="346075" extrusionOk="0">
                <a:moveTo>
                  <a:pt x="1868424" y="288036"/>
                </a:moveTo>
                <a:lnTo>
                  <a:pt x="1817624" y="288036"/>
                </a:lnTo>
                <a:lnTo>
                  <a:pt x="1817624" y="300736"/>
                </a:lnTo>
                <a:lnTo>
                  <a:pt x="1868424" y="300736"/>
                </a:lnTo>
                <a:lnTo>
                  <a:pt x="1868424" y="288036"/>
                </a:lnTo>
                <a:close/>
              </a:path>
              <a:path w="3905250" h="346075" extrusionOk="0">
                <a:moveTo>
                  <a:pt x="1957324" y="288036"/>
                </a:moveTo>
                <a:lnTo>
                  <a:pt x="1906524" y="288036"/>
                </a:lnTo>
                <a:lnTo>
                  <a:pt x="1906524" y="300736"/>
                </a:lnTo>
                <a:lnTo>
                  <a:pt x="1957324" y="300736"/>
                </a:lnTo>
                <a:lnTo>
                  <a:pt x="1957324" y="288036"/>
                </a:lnTo>
                <a:close/>
              </a:path>
              <a:path w="3905250" h="346075" extrusionOk="0">
                <a:moveTo>
                  <a:pt x="2046224" y="288036"/>
                </a:moveTo>
                <a:lnTo>
                  <a:pt x="1995424" y="288036"/>
                </a:lnTo>
                <a:lnTo>
                  <a:pt x="1995424" y="300736"/>
                </a:lnTo>
                <a:lnTo>
                  <a:pt x="2046224" y="300736"/>
                </a:lnTo>
                <a:lnTo>
                  <a:pt x="2046224" y="288036"/>
                </a:lnTo>
                <a:close/>
              </a:path>
              <a:path w="3905250" h="346075" extrusionOk="0">
                <a:moveTo>
                  <a:pt x="2135124" y="288036"/>
                </a:moveTo>
                <a:lnTo>
                  <a:pt x="2084324" y="288036"/>
                </a:lnTo>
                <a:lnTo>
                  <a:pt x="2084324" y="300736"/>
                </a:lnTo>
                <a:lnTo>
                  <a:pt x="2135124" y="300736"/>
                </a:lnTo>
                <a:lnTo>
                  <a:pt x="2135124" y="288036"/>
                </a:lnTo>
                <a:close/>
              </a:path>
              <a:path w="3905250" h="346075" extrusionOk="0">
                <a:moveTo>
                  <a:pt x="2224024" y="288036"/>
                </a:moveTo>
                <a:lnTo>
                  <a:pt x="2173224" y="288036"/>
                </a:lnTo>
                <a:lnTo>
                  <a:pt x="2173224" y="300736"/>
                </a:lnTo>
                <a:lnTo>
                  <a:pt x="2224024" y="300736"/>
                </a:lnTo>
                <a:lnTo>
                  <a:pt x="2224024" y="288036"/>
                </a:lnTo>
                <a:close/>
              </a:path>
              <a:path w="3905250" h="346075" extrusionOk="0">
                <a:moveTo>
                  <a:pt x="2312924" y="288036"/>
                </a:moveTo>
                <a:lnTo>
                  <a:pt x="2262124" y="288036"/>
                </a:lnTo>
                <a:lnTo>
                  <a:pt x="2262124" y="300736"/>
                </a:lnTo>
                <a:lnTo>
                  <a:pt x="2312924" y="300736"/>
                </a:lnTo>
                <a:lnTo>
                  <a:pt x="2312924" y="288036"/>
                </a:lnTo>
                <a:close/>
              </a:path>
              <a:path w="3905250" h="346075" extrusionOk="0">
                <a:moveTo>
                  <a:pt x="2401824" y="288036"/>
                </a:moveTo>
                <a:lnTo>
                  <a:pt x="2351024" y="288036"/>
                </a:lnTo>
                <a:lnTo>
                  <a:pt x="2351024" y="300736"/>
                </a:lnTo>
                <a:lnTo>
                  <a:pt x="2401824" y="300736"/>
                </a:lnTo>
                <a:lnTo>
                  <a:pt x="2401824" y="288036"/>
                </a:lnTo>
                <a:close/>
              </a:path>
              <a:path w="3905250" h="346075" extrusionOk="0">
                <a:moveTo>
                  <a:pt x="2490724" y="288036"/>
                </a:moveTo>
                <a:lnTo>
                  <a:pt x="2439924" y="288036"/>
                </a:lnTo>
                <a:lnTo>
                  <a:pt x="2439924" y="300736"/>
                </a:lnTo>
                <a:lnTo>
                  <a:pt x="2490724" y="300736"/>
                </a:lnTo>
                <a:lnTo>
                  <a:pt x="2490724" y="288036"/>
                </a:lnTo>
                <a:close/>
              </a:path>
              <a:path w="3905250" h="346075" extrusionOk="0">
                <a:moveTo>
                  <a:pt x="2579624" y="288036"/>
                </a:moveTo>
                <a:lnTo>
                  <a:pt x="2528824" y="288036"/>
                </a:lnTo>
                <a:lnTo>
                  <a:pt x="2528824" y="300736"/>
                </a:lnTo>
                <a:lnTo>
                  <a:pt x="2579624" y="300736"/>
                </a:lnTo>
                <a:lnTo>
                  <a:pt x="2579624" y="288036"/>
                </a:lnTo>
                <a:close/>
              </a:path>
              <a:path w="3905250" h="346075" extrusionOk="0">
                <a:moveTo>
                  <a:pt x="2668524" y="288036"/>
                </a:moveTo>
                <a:lnTo>
                  <a:pt x="2617724" y="288036"/>
                </a:lnTo>
                <a:lnTo>
                  <a:pt x="2617724" y="300736"/>
                </a:lnTo>
                <a:lnTo>
                  <a:pt x="2668524" y="300736"/>
                </a:lnTo>
                <a:lnTo>
                  <a:pt x="2668524" y="288036"/>
                </a:lnTo>
                <a:close/>
              </a:path>
              <a:path w="3905250" h="346075" extrusionOk="0">
                <a:moveTo>
                  <a:pt x="2757424" y="288036"/>
                </a:moveTo>
                <a:lnTo>
                  <a:pt x="2706624" y="288036"/>
                </a:lnTo>
                <a:lnTo>
                  <a:pt x="2706624" y="300736"/>
                </a:lnTo>
                <a:lnTo>
                  <a:pt x="2757424" y="300736"/>
                </a:lnTo>
                <a:lnTo>
                  <a:pt x="2757424" y="288036"/>
                </a:lnTo>
                <a:close/>
              </a:path>
              <a:path w="3905250" h="346075" extrusionOk="0">
                <a:moveTo>
                  <a:pt x="2846324" y="288036"/>
                </a:moveTo>
                <a:lnTo>
                  <a:pt x="2795524" y="288036"/>
                </a:lnTo>
                <a:lnTo>
                  <a:pt x="2795524" y="300736"/>
                </a:lnTo>
                <a:lnTo>
                  <a:pt x="2846324" y="300736"/>
                </a:lnTo>
                <a:lnTo>
                  <a:pt x="2846324" y="288036"/>
                </a:lnTo>
                <a:close/>
              </a:path>
              <a:path w="3905250" h="346075" extrusionOk="0">
                <a:moveTo>
                  <a:pt x="2935224" y="288036"/>
                </a:moveTo>
                <a:lnTo>
                  <a:pt x="2884424" y="288036"/>
                </a:lnTo>
                <a:lnTo>
                  <a:pt x="2884424" y="300736"/>
                </a:lnTo>
                <a:lnTo>
                  <a:pt x="2935224" y="300736"/>
                </a:lnTo>
                <a:lnTo>
                  <a:pt x="2935224" y="288036"/>
                </a:lnTo>
                <a:close/>
              </a:path>
              <a:path w="3905250" h="346075" extrusionOk="0">
                <a:moveTo>
                  <a:pt x="3024124" y="288036"/>
                </a:moveTo>
                <a:lnTo>
                  <a:pt x="2973324" y="288036"/>
                </a:lnTo>
                <a:lnTo>
                  <a:pt x="2973324" y="300736"/>
                </a:lnTo>
                <a:lnTo>
                  <a:pt x="3024124" y="300736"/>
                </a:lnTo>
                <a:lnTo>
                  <a:pt x="3024124" y="288036"/>
                </a:lnTo>
                <a:close/>
              </a:path>
              <a:path w="3905250" h="346075" extrusionOk="0">
                <a:moveTo>
                  <a:pt x="3113024" y="288036"/>
                </a:moveTo>
                <a:lnTo>
                  <a:pt x="3062224" y="288036"/>
                </a:lnTo>
                <a:lnTo>
                  <a:pt x="3062224" y="300736"/>
                </a:lnTo>
                <a:lnTo>
                  <a:pt x="3113024" y="300736"/>
                </a:lnTo>
                <a:lnTo>
                  <a:pt x="3113024" y="288036"/>
                </a:lnTo>
                <a:close/>
              </a:path>
              <a:path w="3905250" h="346075" extrusionOk="0">
                <a:moveTo>
                  <a:pt x="3201924" y="288036"/>
                </a:moveTo>
                <a:lnTo>
                  <a:pt x="3151124" y="288036"/>
                </a:lnTo>
                <a:lnTo>
                  <a:pt x="3151124" y="300736"/>
                </a:lnTo>
                <a:lnTo>
                  <a:pt x="3201924" y="300736"/>
                </a:lnTo>
                <a:lnTo>
                  <a:pt x="3201924" y="288036"/>
                </a:lnTo>
                <a:close/>
              </a:path>
              <a:path w="3905250" h="346075" extrusionOk="0">
                <a:moveTo>
                  <a:pt x="3290824" y="288036"/>
                </a:moveTo>
                <a:lnTo>
                  <a:pt x="3240024" y="288036"/>
                </a:lnTo>
                <a:lnTo>
                  <a:pt x="3240024" y="300736"/>
                </a:lnTo>
                <a:lnTo>
                  <a:pt x="3290824" y="300736"/>
                </a:lnTo>
                <a:lnTo>
                  <a:pt x="3290824" y="288036"/>
                </a:lnTo>
                <a:close/>
              </a:path>
              <a:path w="3905250" h="346075" extrusionOk="0">
                <a:moveTo>
                  <a:pt x="3379724" y="288036"/>
                </a:moveTo>
                <a:lnTo>
                  <a:pt x="3328924" y="288036"/>
                </a:lnTo>
                <a:lnTo>
                  <a:pt x="3328924" y="300736"/>
                </a:lnTo>
                <a:lnTo>
                  <a:pt x="3379724" y="300736"/>
                </a:lnTo>
                <a:lnTo>
                  <a:pt x="3379724" y="288036"/>
                </a:lnTo>
                <a:close/>
              </a:path>
              <a:path w="3905250" h="346075" extrusionOk="0">
                <a:moveTo>
                  <a:pt x="3468624" y="288036"/>
                </a:moveTo>
                <a:lnTo>
                  <a:pt x="3417824" y="288036"/>
                </a:lnTo>
                <a:lnTo>
                  <a:pt x="3417824" y="300736"/>
                </a:lnTo>
                <a:lnTo>
                  <a:pt x="3468624" y="300736"/>
                </a:lnTo>
                <a:lnTo>
                  <a:pt x="3468624" y="288036"/>
                </a:lnTo>
                <a:close/>
              </a:path>
              <a:path w="3905250" h="346075" extrusionOk="0">
                <a:moveTo>
                  <a:pt x="3557524" y="288036"/>
                </a:moveTo>
                <a:lnTo>
                  <a:pt x="3506724" y="288036"/>
                </a:lnTo>
                <a:lnTo>
                  <a:pt x="3506724" y="300736"/>
                </a:lnTo>
                <a:lnTo>
                  <a:pt x="3557524" y="300736"/>
                </a:lnTo>
                <a:lnTo>
                  <a:pt x="3557524" y="288036"/>
                </a:lnTo>
                <a:close/>
              </a:path>
              <a:path w="3905250" h="346075" extrusionOk="0">
                <a:moveTo>
                  <a:pt x="3646424" y="288036"/>
                </a:moveTo>
                <a:lnTo>
                  <a:pt x="3595624" y="288036"/>
                </a:lnTo>
                <a:lnTo>
                  <a:pt x="3595624" y="300736"/>
                </a:lnTo>
                <a:lnTo>
                  <a:pt x="3646424" y="300736"/>
                </a:lnTo>
                <a:lnTo>
                  <a:pt x="3646424" y="288036"/>
                </a:lnTo>
                <a:close/>
              </a:path>
              <a:path w="3905250" h="346075" extrusionOk="0">
                <a:moveTo>
                  <a:pt x="3735324" y="288036"/>
                </a:moveTo>
                <a:lnTo>
                  <a:pt x="3684524" y="288036"/>
                </a:lnTo>
                <a:lnTo>
                  <a:pt x="3684524" y="300736"/>
                </a:lnTo>
                <a:lnTo>
                  <a:pt x="3735324" y="300736"/>
                </a:lnTo>
                <a:lnTo>
                  <a:pt x="3735324" y="288036"/>
                </a:lnTo>
                <a:close/>
              </a:path>
              <a:path w="3905250" h="346075" extrusionOk="0">
                <a:moveTo>
                  <a:pt x="3879886" y="294386"/>
                </a:moveTo>
                <a:lnTo>
                  <a:pt x="3810000" y="335152"/>
                </a:lnTo>
                <a:lnTo>
                  <a:pt x="3808984" y="338963"/>
                </a:lnTo>
                <a:lnTo>
                  <a:pt x="3812540" y="345058"/>
                </a:lnTo>
                <a:lnTo>
                  <a:pt x="3816350" y="346075"/>
                </a:lnTo>
                <a:lnTo>
                  <a:pt x="3894105" y="300736"/>
                </a:lnTo>
                <a:lnTo>
                  <a:pt x="3892550" y="300736"/>
                </a:lnTo>
                <a:lnTo>
                  <a:pt x="3892550" y="299846"/>
                </a:lnTo>
                <a:lnTo>
                  <a:pt x="3889248" y="299846"/>
                </a:lnTo>
                <a:lnTo>
                  <a:pt x="3879886" y="294386"/>
                </a:lnTo>
                <a:close/>
              </a:path>
              <a:path w="3905250" h="346075" extrusionOk="0">
                <a:moveTo>
                  <a:pt x="3824224" y="288036"/>
                </a:moveTo>
                <a:lnTo>
                  <a:pt x="3773424" y="288036"/>
                </a:lnTo>
                <a:lnTo>
                  <a:pt x="3773424" y="300736"/>
                </a:lnTo>
                <a:lnTo>
                  <a:pt x="3824224" y="300736"/>
                </a:lnTo>
                <a:lnTo>
                  <a:pt x="3824224" y="288036"/>
                </a:lnTo>
                <a:close/>
              </a:path>
              <a:path w="3905250" h="346075" extrusionOk="0">
                <a:moveTo>
                  <a:pt x="3869000" y="288036"/>
                </a:moveTo>
                <a:lnTo>
                  <a:pt x="3862324" y="288036"/>
                </a:lnTo>
                <a:lnTo>
                  <a:pt x="3862324" y="300736"/>
                </a:lnTo>
                <a:lnTo>
                  <a:pt x="3869000" y="300736"/>
                </a:lnTo>
                <a:lnTo>
                  <a:pt x="3879886" y="294386"/>
                </a:lnTo>
                <a:lnTo>
                  <a:pt x="3869000" y="288036"/>
                </a:lnTo>
                <a:close/>
              </a:path>
              <a:path w="3905250" h="346075" extrusionOk="0">
                <a:moveTo>
                  <a:pt x="3894105" y="288036"/>
                </a:moveTo>
                <a:lnTo>
                  <a:pt x="3892550" y="288036"/>
                </a:lnTo>
                <a:lnTo>
                  <a:pt x="3892550" y="300736"/>
                </a:lnTo>
                <a:lnTo>
                  <a:pt x="3894105" y="300736"/>
                </a:lnTo>
                <a:lnTo>
                  <a:pt x="3904996" y="294386"/>
                </a:lnTo>
                <a:lnTo>
                  <a:pt x="3894105" y="288036"/>
                </a:lnTo>
                <a:close/>
              </a:path>
              <a:path w="3905250" h="346075" extrusionOk="0">
                <a:moveTo>
                  <a:pt x="3889248" y="288925"/>
                </a:moveTo>
                <a:lnTo>
                  <a:pt x="3879886" y="294386"/>
                </a:lnTo>
                <a:lnTo>
                  <a:pt x="3889248" y="299846"/>
                </a:lnTo>
                <a:lnTo>
                  <a:pt x="3889248" y="288925"/>
                </a:lnTo>
                <a:close/>
              </a:path>
              <a:path w="3905250" h="346075" extrusionOk="0">
                <a:moveTo>
                  <a:pt x="3892550" y="288925"/>
                </a:moveTo>
                <a:lnTo>
                  <a:pt x="3889248" y="288925"/>
                </a:lnTo>
                <a:lnTo>
                  <a:pt x="3889248" y="299846"/>
                </a:lnTo>
                <a:lnTo>
                  <a:pt x="3892550" y="299846"/>
                </a:lnTo>
                <a:lnTo>
                  <a:pt x="3892550" y="288925"/>
                </a:lnTo>
                <a:close/>
              </a:path>
              <a:path w="3905250" h="346075" extrusionOk="0">
                <a:moveTo>
                  <a:pt x="3816350" y="242696"/>
                </a:moveTo>
                <a:lnTo>
                  <a:pt x="3812540" y="243712"/>
                </a:lnTo>
                <a:lnTo>
                  <a:pt x="3808984" y="249808"/>
                </a:lnTo>
                <a:lnTo>
                  <a:pt x="3810000" y="253619"/>
                </a:lnTo>
                <a:lnTo>
                  <a:pt x="3879886" y="294386"/>
                </a:lnTo>
                <a:lnTo>
                  <a:pt x="3889248" y="288925"/>
                </a:lnTo>
                <a:lnTo>
                  <a:pt x="3892550" y="288925"/>
                </a:lnTo>
                <a:lnTo>
                  <a:pt x="3892550" y="288036"/>
                </a:lnTo>
                <a:lnTo>
                  <a:pt x="3894105" y="288036"/>
                </a:lnTo>
                <a:lnTo>
                  <a:pt x="3816350" y="242696"/>
                </a:lnTo>
                <a:close/>
              </a:path>
            </a:pathLst>
          </a:custGeom>
          <a:solidFill>
            <a:srgbClr val="1CAC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6085459" y="4631816"/>
            <a:ext cx="1894839" cy="119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77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Identify condition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SYMPTOM(s)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Through </a:t>
            </a:r>
            <a:r>
              <a:rPr lang="en-US" sz="2000" b="1" i="1" u="none" strike="noStrike" cap="none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evaluation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770699" y="553466"/>
            <a:ext cx="4512945" cy="1296670"/>
          </a:xfrm>
          <a:custGeom>
            <a:avLst/>
            <a:gdLst/>
            <a:ahLst/>
            <a:cxnLst/>
            <a:rect l="l" t="t" r="r" b="b"/>
            <a:pathLst>
              <a:path w="4512945" h="1296670" extrusionOk="0">
                <a:moveTo>
                  <a:pt x="0" y="648081"/>
                </a:moveTo>
                <a:lnTo>
                  <a:pt x="4439" y="607085"/>
                </a:lnTo>
                <a:lnTo>
                  <a:pt x="17580" y="566769"/>
                </a:lnTo>
                <a:lnTo>
                  <a:pt x="39159" y="527208"/>
                </a:lnTo>
                <a:lnTo>
                  <a:pt x="68911" y="488477"/>
                </a:lnTo>
                <a:lnTo>
                  <a:pt x="106572" y="450653"/>
                </a:lnTo>
                <a:lnTo>
                  <a:pt x="151878" y="413810"/>
                </a:lnTo>
                <a:lnTo>
                  <a:pt x="204564" y="378026"/>
                </a:lnTo>
                <a:lnTo>
                  <a:pt x="264366" y="343376"/>
                </a:lnTo>
                <a:lnTo>
                  <a:pt x="331020" y="309935"/>
                </a:lnTo>
                <a:lnTo>
                  <a:pt x="366833" y="293692"/>
                </a:lnTo>
                <a:lnTo>
                  <a:pt x="404260" y="277780"/>
                </a:lnTo>
                <a:lnTo>
                  <a:pt x="443268" y="262208"/>
                </a:lnTo>
                <a:lnTo>
                  <a:pt x="483823" y="246986"/>
                </a:lnTo>
                <a:lnTo>
                  <a:pt x="525893" y="232123"/>
                </a:lnTo>
                <a:lnTo>
                  <a:pt x="569444" y="217629"/>
                </a:lnTo>
                <a:lnTo>
                  <a:pt x="614444" y="203513"/>
                </a:lnTo>
                <a:lnTo>
                  <a:pt x="660860" y="189785"/>
                </a:lnTo>
                <a:lnTo>
                  <a:pt x="708658" y="176454"/>
                </a:lnTo>
                <a:lnTo>
                  <a:pt x="757805" y="163530"/>
                </a:lnTo>
                <a:lnTo>
                  <a:pt x="808268" y="151022"/>
                </a:lnTo>
                <a:lnTo>
                  <a:pt x="860015" y="138940"/>
                </a:lnTo>
                <a:lnTo>
                  <a:pt x="913012" y="127293"/>
                </a:lnTo>
                <a:lnTo>
                  <a:pt x="967226" y="116090"/>
                </a:lnTo>
                <a:lnTo>
                  <a:pt x="1022624" y="105341"/>
                </a:lnTo>
                <a:lnTo>
                  <a:pt x="1079173" y="95057"/>
                </a:lnTo>
                <a:lnTo>
                  <a:pt x="1136841" y="85245"/>
                </a:lnTo>
                <a:lnTo>
                  <a:pt x="1195593" y="75915"/>
                </a:lnTo>
                <a:lnTo>
                  <a:pt x="1255397" y="67078"/>
                </a:lnTo>
                <a:lnTo>
                  <a:pt x="1316220" y="58742"/>
                </a:lnTo>
                <a:lnTo>
                  <a:pt x="1378029" y="50917"/>
                </a:lnTo>
                <a:lnTo>
                  <a:pt x="1440791" y="43612"/>
                </a:lnTo>
                <a:lnTo>
                  <a:pt x="1504472" y="36837"/>
                </a:lnTo>
                <a:lnTo>
                  <a:pt x="1569040" y="30602"/>
                </a:lnTo>
                <a:lnTo>
                  <a:pt x="1634462" y="24915"/>
                </a:lnTo>
                <a:lnTo>
                  <a:pt x="1700704" y="19787"/>
                </a:lnTo>
                <a:lnTo>
                  <a:pt x="1767734" y="15227"/>
                </a:lnTo>
                <a:lnTo>
                  <a:pt x="1835518" y="11244"/>
                </a:lnTo>
                <a:lnTo>
                  <a:pt x="1904024" y="7848"/>
                </a:lnTo>
                <a:lnTo>
                  <a:pt x="1973218" y="5048"/>
                </a:lnTo>
                <a:lnTo>
                  <a:pt x="2043068" y="2853"/>
                </a:lnTo>
                <a:lnTo>
                  <a:pt x="2113540" y="1274"/>
                </a:lnTo>
                <a:lnTo>
                  <a:pt x="2184601" y="320"/>
                </a:lnTo>
                <a:lnTo>
                  <a:pt x="2256218" y="0"/>
                </a:lnTo>
                <a:lnTo>
                  <a:pt x="2327842" y="320"/>
                </a:lnTo>
                <a:lnTo>
                  <a:pt x="2398910" y="1274"/>
                </a:lnTo>
                <a:lnTo>
                  <a:pt x="2469388" y="2853"/>
                </a:lnTo>
                <a:lnTo>
                  <a:pt x="2539244" y="5048"/>
                </a:lnTo>
                <a:lnTo>
                  <a:pt x="2608444" y="7848"/>
                </a:lnTo>
                <a:lnTo>
                  <a:pt x="2676955" y="11244"/>
                </a:lnTo>
                <a:lnTo>
                  <a:pt x="2744744" y="15227"/>
                </a:lnTo>
                <a:lnTo>
                  <a:pt x="2811778" y="19787"/>
                </a:lnTo>
                <a:lnTo>
                  <a:pt x="2878025" y="24915"/>
                </a:lnTo>
                <a:lnTo>
                  <a:pt x="2943450" y="30602"/>
                </a:lnTo>
                <a:lnTo>
                  <a:pt x="3008022" y="36837"/>
                </a:lnTo>
                <a:lnTo>
                  <a:pt x="3071706" y="43612"/>
                </a:lnTo>
                <a:lnTo>
                  <a:pt x="3134471" y="50917"/>
                </a:lnTo>
                <a:lnTo>
                  <a:pt x="3196282" y="58742"/>
                </a:lnTo>
                <a:lnTo>
                  <a:pt x="3257107" y="67078"/>
                </a:lnTo>
                <a:lnTo>
                  <a:pt x="3316914" y="75915"/>
                </a:lnTo>
                <a:lnTo>
                  <a:pt x="3375668" y="85245"/>
                </a:lnTo>
                <a:lnTo>
                  <a:pt x="3433337" y="95057"/>
                </a:lnTo>
                <a:lnTo>
                  <a:pt x="3489887" y="105341"/>
                </a:lnTo>
                <a:lnTo>
                  <a:pt x="3545286" y="116090"/>
                </a:lnTo>
                <a:lnTo>
                  <a:pt x="3599502" y="127293"/>
                </a:lnTo>
                <a:lnTo>
                  <a:pt x="3652499" y="138940"/>
                </a:lnTo>
                <a:lnTo>
                  <a:pt x="3704246" y="151022"/>
                </a:lnTo>
                <a:lnTo>
                  <a:pt x="3754710" y="163530"/>
                </a:lnTo>
                <a:lnTo>
                  <a:pt x="3803858" y="176454"/>
                </a:lnTo>
                <a:lnTo>
                  <a:pt x="3851656" y="189785"/>
                </a:lnTo>
                <a:lnTo>
                  <a:pt x="3898071" y="203513"/>
                </a:lnTo>
                <a:lnTo>
                  <a:pt x="3943071" y="217629"/>
                </a:lnTo>
                <a:lnTo>
                  <a:pt x="3986622" y="232123"/>
                </a:lnTo>
                <a:lnTo>
                  <a:pt x="4028691" y="246986"/>
                </a:lnTo>
                <a:lnTo>
                  <a:pt x="4069246" y="262208"/>
                </a:lnTo>
                <a:lnTo>
                  <a:pt x="4108253" y="277780"/>
                </a:lnTo>
                <a:lnTo>
                  <a:pt x="4145680" y="293692"/>
                </a:lnTo>
                <a:lnTo>
                  <a:pt x="4181492" y="309935"/>
                </a:lnTo>
                <a:lnTo>
                  <a:pt x="4248144" y="343376"/>
                </a:lnTo>
                <a:lnTo>
                  <a:pt x="4307944" y="378026"/>
                </a:lnTo>
                <a:lnTo>
                  <a:pt x="4360628" y="413810"/>
                </a:lnTo>
                <a:lnTo>
                  <a:pt x="4405932" y="450653"/>
                </a:lnTo>
                <a:lnTo>
                  <a:pt x="4443592" y="488477"/>
                </a:lnTo>
                <a:lnTo>
                  <a:pt x="4473343" y="527208"/>
                </a:lnTo>
                <a:lnTo>
                  <a:pt x="4494921" y="566769"/>
                </a:lnTo>
                <a:lnTo>
                  <a:pt x="4508061" y="607085"/>
                </a:lnTo>
                <a:lnTo>
                  <a:pt x="4512500" y="648081"/>
                </a:lnTo>
                <a:lnTo>
                  <a:pt x="4511385" y="668651"/>
                </a:lnTo>
                <a:lnTo>
                  <a:pt x="4502562" y="709304"/>
                </a:lnTo>
                <a:lnTo>
                  <a:pt x="4485170" y="749242"/>
                </a:lnTo>
                <a:lnTo>
                  <a:pt x="4459472" y="788389"/>
                </a:lnTo>
                <a:lnTo>
                  <a:pt x="4425734" y="826669"/>
                </a:lnTo>
                <a:lnTo>
                  <a:pt x="4384219" y="864007"/>
                </a:lnTo>
                <a:lnTo>
                  <a:pt x="4335192" y="900326"/>
                </a:lnTo>
                <a:lnTo>
                  <a:pt x="4278917" y="935551"/>
                </a:lnTo>
                <a:lnTo>
                  <a:pt x="4215658" y="969605"/>
                </a:lnTo>
                <a:lnTo>
                  <a:pt x="4145680" y="1002413"/>
                </a:lnTo>
                <a:lnTo>
                  <a:pt x="4108253" y="1018326"/>
                </a:lnTo>
                <a:lnTo>
                  <a:pt x="4069246" y="1033899"/>
                </a:lnTo>
                <a:lnTo>
                  <a:pt x="4028691" y="1049122"/>
                </a:lnTo>
                <a:lnTo>
                  <a:pt x="3986622" y="1063986"/>
                </a:lnTo>
                <a:lnTo>
                  <a:pt x="3943071" y="1078481"/>
                </a:lnTo>
                <a:lnTo>
                  <a:pt x="3898071" y="1092598"/>
                </a:lnTo>
                <a:lnTo>
                  <a:pt x="3851656" y="1106328"/>
                </a:lnTo>
                <a:lnTo>
                  <a:pt x="3803858" y="1119661"/>
                </a:lnTo>
                <a:lnTo>
                  <a:pt x="3754710" y="1132587"/>
                </a:lnTo>
                <a:lnTo>
                  <a:pt x="3704246" y="1145097"/>
                </a:lnTo>
                <a:lnTo>
                  <a:pt x="3652499" y="1157182"/>
                </a:lnTo>
                <a:lnTo>
                  <a:pt x="3599502" y="1168831"/>
                </a:lnTo>
                <a:lnTo>
                  <a:pt x="3545286" y="1180036"/>
                </a:lnTo>
                <a:lnTo>
                  <a:pt x="3489887" y="1190787"/>
                </a:lnTo>
                <a:lnTo>
                  <a:pt x="3433337" y="1201075"/>
                </a:lnTo>
                <a:lnTo>
                  <a:pt x="3375668" y="1210889"/>
                </a:lnTo>
                <a:lnTo>
                  <a:pt x="3316914" y="1220221"/>
                </a:lnTo>
                <a:lnTo>
                  <a:pt x="3257107" y="1229061"/>
                </a:lnTo>
                <a:lnTo>
                  <a:pt x="3196282" y="1237399"/>
                </a:lnTo>
                <a:lnTo>
                  <a:pt x="3134471" y="1245227"/>
                </a:lnTo>
                <a:lnTo>
                  <a:pt x="3071706" y="1252533"/>
                </a:lnTo>
                <a:lnTo>
                  <a:pt x="3008022" y="1259310"/>
                </a:lnTo>
                <a:lnTo>
                  <a:pt x="2943450" y="1265548"/>
                </a:lnTo>
                <a:lnTo>
                  <a:pt x="2878025" y="1271236"/>
                </a:lnTo>
                <a:lnTo>
                  <a:pt x="2811778" y="1276366"/>
                </a:lnTo>
                <a:lnTo>
                  <a:pt x="2744744" y="1280928"/>
                </a:lnTo>
                <a:lnTo>
                  <a:pt x="2676955" y="1284913"/>
                </a:lnTo>
                <a:lnTo>
                  <a:pt x="2608444" y="1288310"/>
                </a:lnTo>
                <a:lnTo>
                  <a:pt x="2539244" y="1291111"/>
                </a:lnTo>
                <a:lnTo>
                  <a:pt x="2469388" y="1293307"/>
                </a:lnTo>
                <a:lnTo>
                  <a:pt x="2398910" y="1294886"/>
                </a:lnTo>
                <a:lnTo>
                  <a:pt x="2327842" y="1295841"/>
                </a:lnTo>
                <a:lnTo>
                  <a:pt x="2256218" y="1296162"/>
                </a:lnTo>
                <a:lnTo>
                  <a:pt x="2184601" y="1295841"/>
                </a:lnTo>
                <a:lnTo>
                  <a:pt x="2113540" y="1294886"/>
                </a:lnTo>
                <a:lnTo>
                  <a:pt x="2043068" y="1293307"/>
                </a:lnTo>
                <a:lnTo>
                  <a:pt x="1973218" y="1291111"/>
                </a:lnTo>
                <a:lnTo>
                  <a:pt x="1904024" y="1288310"/>
                </a:lnTo>
                <a:lnTo>
                  <a:pt x="1835518" y="1284913"/>
                </a:lnTo>
                <a:lnTo>
                  <a:pt x="1767734" y="1280928"/>
                </a:lnTo>
                <a:lnTo>
                  <a:pt x="1700704" y="1276366"/>
                </a:lnTo>
                <a:lnTo>
                  <a:pt x="1634462" y="1271236"/>
                </a:lnTo>
                <a:lnTo>
                  <a:pt x="1569040" y="1265548"/>
                </a:lnTo>
                <a:lnTo>
                  <a:pt x="1504472" y="1259310"/>
                </a:lnTo>
                <a:lnTo>
                  <a:pt x="1440791" y="1252533"/>
                </a:lnTo>
                <a:lnTo>
                  <a:pt x="1378029" y="1245227"/>
                </a:lnTo>
                <a:lnTo>
                  <a:pt x="1316220" y="1237399"/>
                </a:lnTo>
                <a:lnTo>
                  <a:pt x="1255397" y="1229061"/>
                </a:lnTo>
                <a:lnTo>
                  <a:pt x="1195593" y="1220221"/>
                </a:lnTo>
                <a:lnTo>
                  <a:pt x="1136841" y="1210889"/>
                </a:lnTo>
                <a:lnTo>
                  <a:pt x="1079173" y="1201075"/>
                </a:lnTo>
                <a:lnTo>
                  <a:pt x="1022624" y="1190787"/>
                </a:lnTo>
                <a:lnTo>
                  <a:pt x="967226" y="1180036"/>
                </a:lnTo>
                <a:lnTo>
                  <a:pt x="913012" y="1168831"/>
                </a:lnTo>
                <a:lnTo>
                  <a:pt x="860015" y="1157182"/>
                </a:lnTo>
                <a:lnTo>
                  <a:pt x="808268" y="1145097"/>
                </a:lnTo>
                <a:lnTo>
                  <a:pt x="757805" y="1132587"/>
                </a:lnTo>
                <a:lnTo>
                  <a:pt x="708658" y="1119661"/>
                </a:lnTo>
                <a:lnTo>
                  <a:pt x="660860" y="1106328"/>
                </a:lnTo>
                <a:lnTo>
                  <a:pt x="614444" y="1092598"/>
                </a:lnTo>
                <a:lnTo>
                  <a:pt x="569444" y="1078481"/>
                </a:lnTo>
                <a:lnTo>
                  <a:pt x="525893" y="1063986"/>
                </a:lnTo>
                <a:lnTo>
                  <a:pt x="483823" y="1049122"/>
                </a:lnTo>
                <a:lnTo>
                  <a:pt x="443268" y="1033899"/>
                </a:lnTo>
                <a:lnTo>
                  <a:pt x="404260" y="1018326"/>
                </a:lnTo>
                <a:lnTo>
                  <a:pt x="366833" y="1002413"/>
                </a:lnTo>
                <a:lnTo>
                  <a:pt x="331020" y="986170"/>
                </a:lnTo>
                <a:lnTo>
                  <a:pt x="264366" y="952729"/>
                </a:lnTo>
                <a:lnTo>
                  <a:pt x="204564" y="918080"/>
                </a:lnTo>
                <a:lnTo>
                  <a:pt x="151878" y="882299"/>
                </a:lnTo>
                <a:lnTo>
                  <a:pt x="106572" y="845461"/>
                </a:lnTo>
                <a:lnTo>
                  <a:pt x="68911" y="807642"/>
                </a:lnTo>
                <a:lnTo>
                  <a:pt x="39159" y="768919"/>
                </a:lnTo>
                <a:lnTo>
                  <a:pt x="17580" y="729367"/>
                </a:lnTo>
                <a:lnTo>
                  <a:pt x="4439" y="689062"/>
                </a:lnTo>
                <a:lnTo>
                  <a:pt x="0" y="648081"/>
                </a:lnTo>
                <a:close/>
              </a:path>
            </a:pathLst>
          </a:custGeom>
          <a:noFill/>
          <a:ln w="15875" cap="flat" cmpd="sng">
            <a:solidFill>
              <a:srgbClr val="A3DE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1962150" y="955929"/>
            <a:ext cx="212852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2800"/>
              <a:buFont typeface="Twentieth Century"/>
              <a:buNone/>
            </a:pPr>
            <a:r>
              <a:rPr lang="en-US" sz="2800" b="1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PSYCHOLOGY</a:t>
            </a:r>
            <a:endParaRPr sz="28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6771385" y="3356990"/>
            <a:ext cx="4368800" cy="1296670"/>
          </a:xfrm>
          <a:custGeom>
            <a:avLst/>
            <a:gdLst/>
            <a:ahLst/>
            <a:cxnLst/>
            <a:rect l="l" t="t" r="r" b="b"/>
            <a:pathLst>
              <a:path w="4368800" h="1296670" extrusionOk="0">
                <a:moveTo>
                  <a:pt x="0" y="648081"/>
                </a:moveTo>
                <a:lnTo>
                  <a:pt x="4466" y="606302"/>
                </a:lnTo>
                <a:lnTo>
                  <a:pt x="17685" y="565229"/>
                </a:lnTo>
                <a:lnTo>
                  <a:pt x="39384" y="524941"/>
                </a:lnTo>
                <a:lnTo>
                  <a:pt x="69293" y="485519"/>
                </a:lnTo>
                <a:lnTo>
                  <a:pt x="107141" y="447044"/>
                </a:lnTo>
                <a:lnTo>
                  <a:pt x="152656" y="409596"/>
                </a:lnTo>
                <a:lnTo>
                  <a:pt x="205568" y="373256"/>
                </a:lnTo>
                <a:lnTo>
                  <a:pt x="265604" y="338104"/>
                </a:lnTo>
                <a:lnTo>
                  <a:pt x="332495" y="304221"/>
                </a:lnTo>
                <a:lnTo>
                  <a:pt x="368425" y="287780"/>
                </a:lnTo>
                <a:lnTo>
                  <a:pt x="405968" y="271687"/>
                </a:lnTo>
                <a:lnTo>
                  <a:pt x="445088" y="255951"/>
                </a:lnTo>
                <a:lnTo>
                  <a:pt x="485752" y="240583"/>
                </a:lnTo>
                <a:lnTo>
                  <a:pt x="527926" y="225592"/>
                </a:lnTo>
                <a:lnTo>
                  <a:pt x="571577" y="210989"/>
                </a:lnTo>
                <a:lnTo>
                  <a:pt x="616669" y="196783"/>
                </a:lnTo>
                <a:lnTo>
                  <a:pt x="663171" y="182985"/>
                </a:lnTo>
                <a:lnTo>
                  <a:pt x="711046" y="169606"/>
                </a:lnTo>
                <a:lnTo>
                  <a:pt x="760262" y="156653"/>
                </a:lnTo>
                <a:lnTo>
                  <a:pt x="810785" y="144139"/>
                </a:lnTo>
                <a:lnTo>
                  <a:pt x="862581" y="132073"/>
                </a:lnTo>
                <a:lnTo>
                  <a:pt x="915616" y="120465"/>
                </a:lnTo>
                <a:lnTo>
                  <a:pt x="969855" y="109325"/>
                </a:lnTo>
                <a:lnTo>
                  <a:pt x="1025266" y="98664"/>
                </a:lnTo>
                <a:lnTo>
                  <a:pt x="1081814" y="88490"/>
                </a:lnTo>
                <a:lnTo>
                  <a:pt x="1139465" y="78815"/>
                </a:lnTo>
                <a:lnTo>
                  <a:pt x="1198185" y="69649"/>
                </a:lnTo>
                <a:lnTo>
                  <a:pt x="1257942" y="61000"/>
                </a:lnTo>
                <a:lnTo>
                  <a:pt x="1318699" y="52881"/>
                </a:lnTo>
                <a:lnTo>
                  <a:pt x="1380425" y="45299"/>
                </a:lnTo>
                <a:lnTo>
                  <a:pt x="1443084" y="38267"/>
                </a:lnTo>
                <a:lnTo>
                  <a:pt x="1506643" y="31793"/>
                </a:lnTo>
                <a:lnTo>
                  <a:pt x="1571068" y="25888"/>
                </a:lnTo>
                <a:lnTo>
                  <a:pt x="1636326" y="20562"/>
                </a:lnTo>
                <a:lnTo>
                  <a:pt x="1702381" y="15825"/>
                </a:lnTo>
                <a:lnTo>
                  <a:pt x="1769201" y="11687"/>
                </a:lnTo>
                <a:lnTo>
                  <a:pt x="1836751" y="8158"/>
                </a:lnTo>
                <a:lnTo>
                  <a:pt x="1904998" y="5248"/>
                </a:lnTo>
                <a:lnTo>
                  <a:pt x="1973907" y="2967"/>
                </a:lnTo>
                <a:lnTo>
                  <a:pt x="2043446" y="1325"/>
                </a:lnTo>
                <a:lnTo>
                  <a:pt x="2113579" y="333"/>
                </a:lnTo>
                <a:lnTo>
                  <a:pt x="2184273" y="0"/>
                </a:lnTo>
                <a:lnTo>
                  <a:pt x="2254959" y="333"/>
                </a:lnTo>
                <a:lnTo>
                  <a:pt x="2325085" y="1325"/>
                </a:lnTo>
                <a:lnTo>
                  <a:pt x="2394617" y="2967"/>
                </a:lnTo>
                <a:lnTo>
                  <a:pt x="2463519" y="5248"/>
                </a:lnTo>
                <a:lnTo>
                  <a:pt x="2531760" y="8158"/>
                </a:lnTo>
                <a:lnTo>
                  <a:pt x="2599304" y="11687"/>
                </a:lnTo>
                <a:lnTo>
                  <a:pt x="2666119" y="15825"/>
                </a:lnTo>
                <a:lnTo>
                  <a:pt x="2732169" y="20562"/>
                </a:lnTo>
                <a:lnTo>
                  <a:pt x="2797421" y="25888"/>
                </a:lnTo>
                <a:lnTo>
                  <a:pt x="2861841" y="31793"/>
                </a:lnTo>
                <a:lnTo>
                  <a:pt x="2925395" y="38267"/>
                </a:lnTo>
                <a:lnTo>
                  <a:pt x="2988050" y="45299"/>
                </a:lnTo>
                <a:lnTo>
                  <a:pt x="3049771" y="52881"/>
                </a:lnTo>
                <a:lnTo>
                  <a:pt x="3110525" y="61000"/>
                </a:lnTo>
                <a:lnTo>
                  <a:pt x="3170277" y="69649"/>
                </a:lnTo>
                <a:lnTo>
                  <a:pt x="3228994" y="78815"/>
                </a:lnTo>
                <a:lnTo>
                  <a:pt x="3286642" y="88490"/>
                </a:lnTo>
                <a:lnTo>
                  <a:pt x="3343187" y="98664"/>
                </a:lnTo>
                <a:lnTo>
                  <a:pt x="3398594" y="109325"/>
                </a:lnTo>
                <a:lnTo>
                  <a:pt x="3452831" y="120465"/>
                </a:lnTo>
                <a:lnTo>
                  <a:pt x="3505863" y="132073"/>
                </a:lnTo>
                <a:lnTo>
                  <a:pt x="3557656" y="144139"/>
                </a:lnTo>
                <a:lnTo>
                  <a:pt x="3608177" y="156653"/>
                </a:lnTo>
                <a:lnTo>
                  <a:pt x="3657391" y="169606"/>
                </a:lnTo>
                <a:lnTo>
                  <a:pt x="3705264" y="182985"/>
                </a:lnTo>
                <a:lnTo>
                  <a:pt x="3751763" y="196783"/>
                </a:lnTo>
                <a:lnTo>
                  <a:pt x="3796854" y="210989"/>
                </a:lnTo>
                <a:lnTo>
                  <a:pt x="3840503" y="225592"/>
                </a:lnTo>
                <a:lnTo>
                  <a:pt x="3882676" y="240583"/>
                </a:lnTo>
                <a:lnTo>
                  <a:pt x="3923339" y="255951"/>
                </a:lnTo>
                <a:lnTo>
                  <a:pt x="3962458" y="271687"/>
                </a:lnTo>
                <a:lnTo>
                  <a:pt x="3999999" y="287780"/>
                </a:lnTo>
                <a:lnTo>
                  <a:pt x="4035929" y="304221"/>
                </a:lnTo>
                <a:lnTo>
                  <a:pt x="4070213" y="320999"/>
                </a:lnTo>
                <a:lnTo>
                  <a:pt x="4133709" y="355527"/>
                </a:lnTo>
                <a:lnTo>
                  <a:pt x="4190216" y="391283"/>
                </a:lnTo>
                <a:lnTo>
                  <a:pt x="4239462" y="428187"/>
                </a:lnTo>
                <a:lnTo>
                  <a:pt x="4281177" y="466158"/>
                </a:lnTo>
                <a:lnTo>
                  <a:pt x="4315089" y="505117"/>
                </a:lnTo>
                <a:lnTo>
                  <a:pt x="4340927" y="544981"/>
                </a:lnTo>
                <a:lnTo>
                  <a:pt x="4358420" y="585672"/>
                </a:lnTo>
                <a:lnTo>
                  <a:pt x="4367296" y="627108"/>
                </a:lnTo>
                <a:lnTo>
                  <a:pt x="4368419" y="648081"/>
                </a:lnTo>
                <a:lnTo>
                  <a:pt x="4367296" y="669053"/>
                </a:lnTo>
                <a:lnTo>
                  <a:pt x="4358420" y="710489"/>
                </a:lnTo>
                <a:lnTo>
                  <a:pt x="4340927" y="751180"/>
                </a:lnTo>
                <a:lnTo>
                  <a:pt x="4315089" y="791044"/>
                </a:lnTo>
                <a:lnTo>
                  <a:pt x="4281177" y="830003"/>
                </a:lnTo>
                <a:lnTo>
                  <a:pt x="4239462" y="867974"/>
                </a:lnTo>
                <a:lnTo>
                  <a:pt x="4190216" y="904878"/>
                </a:lnTo>
                <a:lnTo>
                  <a:pt x="4133709" y="940634"/>
                </a:lnTo>
                <a:lnTo>
                  <a:pt x="4070213" y="975162"/>
                </a:lnTo>
                <a:lnTo>
                  <a:pt x="4035929" y="991940"/>
                </a:lnTo>
                <a:lnTo>
                  <a:pt x="3999999" y="1008381"/>
                </a:lnTo>
                <a:lnTo>
                  <a:pt x="3962458" y="1024474"/>
                </a:lnTo>
                <a:lnTo>
                  <a:pt x="3923339" y="1040210"/>
                </a:lnTo>
                <a:lnTo>
                  <a:pt x="3882676" y="1055578"/>
                </a:lnTo>
                <a:lnTo>
                  <a:pt x="3840503" y="1070569"/>
                </a:lnTo>
                <a:lnTo>
                  <a:pt x="3796854" y="1085172"/>
                </a:lnTo>
                <a:lnTo>
                  <a:pt x="3751763" y="1099378"/>
                </a:lnTo>
                <a:lnTo>
                  <a:pt x="3705264" y="1113176"/>
                </a:lnTo>
                <a:lnTo>
                  <a:pt x="3657391" y="1126555"/>
                </a:lnTo>
                <a:lnTo>
                  <a:pt x="3608177" y="1139508"/>
                </a:lnTo>
                <a:lnTo>
                  <a:pt x="3557656" y="1152022"/>
                </a:lnTo>
                <a:lnTo>
                  <a:pt x="3505863" y="1164088"/>
                </a:lnTo>
                <a:lnTo>
                  <a:pt x="3452831" y="1175696"/>
                </a:lnTo>
                <a:lnTo>
                  <a:pt x="3398594" y="1186836"/>
                </a:lnTo>
                <a:lnTo>
                  <a:pt x="3343187" y="1197497"/>
                </a:lnTo>
                <a:lnTo>
                  <a:pt x="3286642" y="1207671"/>
                </a:lnTo>
                <a:lnTo>
                  <a:pt x="3228994" y="1217346"/>
                </a:lnTo>
                <a:lnTo>
                  <a:pt x="3170277" y="1226512"/>
                </a:lnTo>
                <a:lnTo>
                  <a:pt x="3110525" y="1235161"/>
                </a:lnTo>
                <a:lnTo>
                  <a:pt x="3049771" y="1243280"/>
                </a:lnTo>
                <a:lnTo>
                  <a:pt x="2988050" y="1250862"/>
                </a:lnTo>
                <a:lnTo>
                  <a:pt x="2925395" y="1257894"/>
                </a:lnTo>
                <a:lnTo>
                  <a:pt x="2861841" y="1264368"/>
                </a:lnTo>
                <a:lnTo>
                  <a:pt x="2797421" y="1270273"/>
                </a:lnTo>
                <a:lnTo>
                  <a:pt x="2732169" y="1275599"/>
                </a:lnTo>
                <a:lnTo>
                  <a:pt x="2666119" y="1280336"/>
                </a:lnTo>
                <a:lnTo>
                  <a:pt x="2599304" y="1284474"/>
                </a:lnTo>
                <a:lnTo>
                  <a:pt x="2531760" y="1288003"/>
                </a:lnTo>
                <a:lnTo>
                  <a:pt x="2463519" y="1290913"/>
                </a:lnTo>
                <a:lnTo>
                  <a:pt x="2394617" y="1293194"/>
                </a:lnTo>
                <a:lnTo>
                  <a:pt x="2325085" y="1294836"/>
                </a:lnTo>
                <a:lnTo>
                  <a:pt x="2254959" y="1295828"/>
                </a:lnTo>
                <a:lnTo>
                  <a:pt x="2184273" y="1296162"/>
                </a:lnTo>
                <a:lnTo>
                  <a:pt x="2113579" y="1295828"/>
                </a:lnTo>
                <a:lnTo>
                  <a:pt x="2043446" y="1294836"/>
                </a:lnTo>
                <a:lnTo>
                  <a:pt x="1973907" y="1293194"/>
                </a:lnTo>
                <a:lnTo>
                  <a:pt x="1904998" y="1290913"/>
                </a:lnTo>
                <a:lnTo>
                  <a:pt x="1836751" y="1288003"/>
                </a:lnTo>
                <a:lnTo>
                  <a:pt x="1769201" y="1284474"/>
                </a:lnTo>
                <a:lnTo>
                  <a:pt x="1702381" y="1280336"/>
                </a:lnTo>
                <a:lnTo>
                  <a:pt x="1636326" y="1275599"/>
                </a:lnTo>
                <a:lnTo>
                  <a:pt x="1571068" y="1270273"/>
                </a:lnTo>
                <a:lnTo>
                  <a:pt x="1506643" y="1264368"/>
                </a:lnTo>
                <a:lnTo>
                  <a:pt x="1443084" y="1257894"/>
                </a:lnTo>
                <a:lnTo>
                  <a:pt x="1380425" y="1250862"/>
                </a:lnTo>
                <a:lnTo>
                  <a:pt x="1318699" y="1243280"/>
                </a:lnTo>
                <a:lnTo>
                  <a:pt x="1257942" y="1235161"/>
                </a:lnTo>
                <a:lnTo>
                  <a:pt x="1198185" y="1226512"/>
                </a:lnTo>
                <a:lnTo>
                  <a:pt x="1139465" y="1217346"/>
                </a:lnTo>
                <a:lnTo>
                  <a:pt x="1081814" y="1207671"/>
                </a:lnTo>
                <a:lnTo>
                  <a:pt x="1025266" y="1197497"/>
                </a:lnTo>
                <a:lnTo>
                  <a:pt x="969855" y="1186836"/>
                </a:lnTo>
                <a:lnTo>
                  <a:pt x="915616" y="1175696"/>
                </a:lnTo>
                <a:lnTo>
                  <a:pt x="862581" y="1164088"/>
                </a:lnTo>
                <a:lnTo>
                  <a:pt x="810785" y="1152022"/>
                </a:lnTo>
                <a:lnTo>
                  <a:pt x="760262" y="1139508"/>
                </a:lnTo>
                <a:lnTo>
                  <a:pt x="711046" y="1126555"/>
                </a:lnTo>
                <a:lnTo>
                  <a:pt x="663171" y="1113176"/>
                </a:lnTo>
                <a:lnTo>
                  <a:pt x="616669" y="1099378"/>
                </a:lnTo>
                <a:lnTo>
                  <a:pt x="571577" y="1085172"/>
                </a:lnTo>
                <a:lnTo>
                  <a:pt x="527926" y="1070569"/>
                </a:lnTo>
                <a:lnTo>
                  <a:pt x="485752" y="1055578"/>
                </a:lnTo>
                <a:lnTo>
                  <a:pt x="445088" y="1040210"/>
                </a:lnTo>
                <a:lnTo>
                  <a:pt x="405968" y="1024474"/>
                </a:lnTo>
                <a:lnTo>
                  <a:pt x="368425" y="1008381"/>
                </a:lnTo>
                <a:lnTo>
                  <a:pt x="332495" y="991940"/>
                </a:lnTo>
                <a:lnTo>
                  <a:pt x="298210" y="975162"/>
                </a:lnTo>
                <a:lnTo>
                  <a:pt x="234712" y="940634"/>
                </a:lnTo>
                <a:lnTo>
                  <a:pt x="178204" y="904878"/>
                </a:lnTo>
                <a:lnTo>
                  <a:pt x="128957" y="867974"/>
                </a:lnTo>
                <a:lnTo>
                  <a:pt x="87242" y="830003"/>
                </a:lnTo>
                <a:lnTo>
                  <a:pt x="53329" y="791044"/>
                </a:lnTo>
                <a:lnTo>
                  <a:pt x="27491" y="751180"/>
                </a:lnTo>
                <a:lnTo>
                  <a:pt x="9998" y="710489"/>
                </a:lnTo>
                <a:lnTo>
                  <a:pt x="1122" y="669053"/>
                </a:lnTo>
                <a:lnTo>
                  <a:pt x="0" y="648081"/>
                </a:lnTo>
                <a:close/>
              </a:path>
            </a:pathLst>
          </a:custGeom>
          <a:noFill/>
          <a:ln w="15875" cap="flat" cmpd="sng">
            <a:solidFill>
              <a:srgbClr val="A3DE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7140447" y="985519"/>
            <a:ext cx="2784475" cy="432434"/>
          </a:xfrm>
          <a:custGeom>
            <a:avLst/>
            <a:gdLst/>
            <a:ahLst/>
            <a:cxnLst/>
            <a:rect l="l" t="t" r="r" b="b"/>
            <a:pathLst>
              <a:path w="2784475" h="432434" extrusionOk="0">
                <a:moveTo>
                  <a:pt x="0" y="432053"/>
                </a:moveTo>
                <a:lnTo>
                  <a:pt x="2784348" y="432053"/>
                </a:lnTo>
                <a:lnTo>
                  <a:pt x="2784348" y="0"/>
                </a:lnTo>
                <a:lnTo>
                  <a:pt x="0" y="0"/>
                </a:lnTo>
                <a:lnTo>
                  <a:pt x="0" y="432053"/>
                </a:lnTo>
                <a:close/>
              </a:path>
            </a:pathLst>
          </a:custGeom>
          <a:noFill/>
          <a:ln w="15875" cap="flat" cmpd="sng">
            <a:solidFill>
              <a:srgbClr val="D9F0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7140447" y="985519"/>
            <a:ext cx="2784475" cy="432434"/>
          </a:xfrm>
          <a:prstGeom prst="rect">
            <a:avLst/>
          </a:prstGeom>
          <a:noFill/>
          <a:ln w="15875" cap="flat" cmpd="sng">
            <a:solidFill>
              <a:srgbClr val="D9F0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66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sciene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2786888" y="2852927"/>
            <a:ext cx="240029" cy="360045"/>
          </a:xfrm>
          <a:custGeom>
            <a:avLst/>
            <a:gdLst/>
            <a:ahLst/>
            <a:cxnLst/>
            <a:rect l="l" t="t" r="r" b="b"/>
            <a:pathLst>
              <a:path w="240030" h="360044" extrusionOk="0">
                <a:moveTo>
                  <a:pt x="240030" y="240030"/>
                </a:moveTo>
                <a:lnTo>
                  <a:pt x="0" y="240030"/>
                </a:lnTo>
                <a:lnTo>
                  <a:pt x="120014" y="360045"/>
                </a:lnTo>
                <a:lnTo>
                  <a:pt x="240030" y="240030"/>
                </a:lnTo>
                <a:close/>
              </a:path>
              <a:path w="240030" h="360044" extrusionOk="0">
                <a:moveTo>
                  <a:pt x="180086" y="0"/>
                </a:moveTo>
                <a:lnTo>
                  <a:pt x="60070" y="0"/>
                </a:lnTo>
                <a:lnTo>
                  <a:pt x="60070" y="240030"/>
                </a:lnTo>
                <a:lnTo>
                  <a:pt x="180086" y="240030"/>
                </a:lnTo>
                <a:lnTo>
                  <a:pt x="180086" y="0"/>
                </a:lnTo>
                <a:close/>
              </a:path>
            </a:pathLst>
          </a:custGeom>
          <a:solidFill>
            <a:srgbClr val="C3D7E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5283200" y="1201547"/>
            <a:ext cx="1857375" cy="0"/>
          </a:xfrm>
          <a:custGeom>
            <a:avLst/>
            <a:gdLst/>
            <a:ahLst/>
            <a:cxnLst/>
            <a:rect l="l" t="t" r="r" b="b"/>
            <a:pathLst>
              <a:path w="1857375" h="120000" extrusionOk="0">
                <a:moveTo>
                  <a:pt x="0" y="0"/>
                </a:moveTo>
                <a:lnTo>
                  <a:pt x="1857248" y="0"/>
                </a:lnTo>
              </a:path>
            </a:pathLst>
          </a:custGeom>
          <a:noFill/>
          <a:ln w="9525" cap="flat" cmpd="sng">
            <a:solidFill>
              <a:srgbClr val="A3DEF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2866389" y="3710685"/>
            <a:ext cx="3905250" cy="346075"/>
          </a:xfrm>
          <a:custGeom>
            <a:avLst/>
            <a:gdLst/>
            <a:ahLst/>
            <a:cxnLst/>
            <a:rect l="l" t="t" r="r" b="b"/>
            <a:pathLst>
              <a:path w="3905250" h="346075" extrusionOk="0">
                <a:moveTo>
                  <a:pt x="40512" y="0"/>
                </a:moveTo>
                <a:lnTo>
                  <a:pt x="2793" y="0"/>
                </a:lnTo>
                <a:lnTo>
                  <a:pt x="0" y="2793"/>
                </a:lnTo>
                <a:lnTo>
                  <a:pt x="0" y="22859"/>
                </a:lnTo>
                <a:lnTo>
                  <a:pt x="12700" y="22859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40512" y="6350"/>
                </a:lnTo>
                <a:lnTo>
                  <a:pt x="40512" y="0"/>
                </a:lnTo>
                <a:close/>
              </a:path>
              <a:path w="3905250" h="346075" extrusionOk="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3905250" h="346075" extrusionOk="0">
                <a:moveTo>
                  <a:pt x="4051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40512" y="12700"/>
                </a:lnTo>
                <a:lnTo>
                  <a:pt x="40512" y="6350"/>
                </a:lnTo>
                <a:close/>
              </a:path>
              <a:path w="3905250" h="346075" extrusionOk="0">
                <a:moveTo>
                  <a:pt x="12700" y="60959"/>
                </a:moveTo>
                <a:lnTo>
                  <a:pt x="0" y="60959"/>
                </a:lnTo>
                <a:lnTo>
                  <a:pt x="0" y="111759"/>
                </a:lnTo>
                <a:lnTo>
                  <a:pt x="12700" y="111759"/>
                </a:lnTo>
                <a:lnTo>
                  <a:pt x="12700" y="60959"/>
                </a:lnTo>
                <a:close/>
              </a:path>
              <a:path w="3905250" h="346075" extrusionOk="0">
                <a:moveTo>
                  <a:pt x="12700" y="149859"/>
                </a:moveTo>
                <a:lnTo>
                  <a:pt x="0" y="149859"/>
                </a:lnTo>
                <a:lnTo>
                  <a:pt x="0" y="200659"/>
                </a:lnTo>
                <a:lnTo>
                  <a:pt x="12700" y="200659"/>
                </a:lnTo>
                <a:lnTo>
                  <a:pt x="12700" y="149859"/>
                </a:lnTo>
                <a:close/>
              </a:path>
              <a:path w="3905250" h="346075" extrusionOk="0">
                <a:moveTo>
                  <a:pt x="12700" y="238759"/>
                </a:moveTo>
                <a:lnTo>
                  <a:pt x="0" y="238759"/>
                </a:lnTo>
                <a:lnTo>
                  <a:pt x="0" y="289559"/>
                </a:lnTo>
                <a:lnTo>
                  <a:pt x="12700" y="289559"/>
                </a:lnTo>
                <a:lnTo>
                  <a:pt x="12700" y="238759"/>
                </a:lnTo>
                <a:close/>
              </a:path>
              <a:path w="3905250" h="346075" extrusionOk="0">
                <a:moveTo>
                  <a:pt x="90424" y="288036"/>
                </a:moveTo>
                <a:lnTo>
                  <a:pt x="39624" y="288036"/>
                </a:lnTo>
                <a:lnTo>
                  <a:pt x="39624" y="300736"/>
                </a:lnTo>
                <a:lnTo>
                  <a:pt x="90424" y="300736"/>
                </a:lnTo>
                <a:lnTo>
                  <a:pt x="90424" y="288036"/>
                </a:lnTo>
                <a:close/>
              </a:path>
              <a:path w="3905250" h="346075" extrusionOk="0">
                <a:moveTo>
                  <a:pt x="179324" y="288036"/>
                </a:moveTo>
                <a:lnTo>
                  <a:pt x="128524" y="288036"/>
                </a:lnTo>
                <a:lnTo>
                  <a:pt x="128524" y="300736"/>
                </a:lnTo>
                <a:lnTo>
                  <a:pt x="179324" y="300736"/>
                </a:lnTo>
                <a:lnTo>
                  <a:pt x="179324" y="288036"/>
                </a:lnTo>
                <a:close/>
              </a:path>
              <a:path w="3905250" h="346075" extrusionOk="0">
                <a:moveTo>
                  <a:pt x="268224" y="288036"/>
                </a:moveTo>
                <a:lnTo>
                  <a:pt x="217424" y="288036"/>
                </a:lnTo>
                <a:lnTo>
                  <a:pt x="217424" y="300736"/>
                </a:lnTo>
                <a:lnTo>
                  <a:pt x="268224" y="300736"/>
                </a:lnTo>
                <a:lnTo>
                  <a:pt x="268224" y="288036"/>
                </a:lnTo>
                <a:close/>
              </a:path>
              <a:path w="3905250" h="346075" extrusionOk="0">
                <a:moveTo>
                  <a:pt x="357124" y="288036"/>
                </a:moveTo>
                <a:lnTo>
                  <a:pt x="306324" y="288036"/>
                </a:lnTo>
                <a:lnTo>
                  <a:pt x="306324" y="300736"/>
                </a:lnTo>
                <a:lnTo>
                  <a:pt x="357124" y="300736"/>
                </a:lnTo>
                <a:lnTo>
                  <a:pt x="357124" y="288036"/>
                </a:lnTo>
                <a:close/>
              </a:path>
              <a:path w="3905250" h="346075" extrusionOk="0">
                <a:moveTo>
                  <a:pt x="446024" y="288036"/>
                </a:moveTo>
                <a:lnTo>
                  <a:pt x="395224" y="288036"/>
                </a:lnTo>
                <a:lnTo>
                  <a:pt x="395224" y="300736"/>
                </a:lnTo>
                <a:lnTo>
                  <a:pt x="446024" y="300736"/>
                </a:lnTo>
                <a:lnTo>
                  <a:pt x="446024" y="288036"/>
                </a:lnTo>
                <a:close/>
              </a:path>
              <a:path w="3905250" h="346075" extrusionOk="0">
                <a:moveTo>
                  <a:pt x="534924" y="288036"/>
                </a:moveTo>
                <a:lnTo>
                  <a:pt x="484124" y="288036"/>
                </a:lnTo>
                <a:lnTo>
                  <a:pt x="484124" y="300736"/>
                </a:lnTo>
                <a:lnTo>
                  <a:pt x="534924" y="300736"/>
                </a:lnTo>
                <a:lnTo>
                  <a:pt x="534924" y="288036"/>
                </a:lnTo>
                <a:close/>
              </a:path>
              <a:path w="3905250" h="346075" extrusionOk="0">
                <a:moveTo>
                  <a:pt x="623824" y="288036"/>
                </a:moveTo>
                <a:lnTo>
                  <a:pt x="573024" y="288036"/>
                </a:lnTo>
                <a:lnTo>
                  <a:pt x="573024" y="300736"/>
                </a:lnTo>
                <a:lnTo>
                  <a:pt x="623824" y="300736"/>
                </a:lnTo>
                <a:lnTo>
                  <a:pt x="623824" y="288036"/>
                </a:lnTo>
                <a:close/>
              </a:path>
              <a:path w="3905250" h="346075" extrusionOk="0">
                <a:moveTo>
                  <a:pt x="712724" y="288036"/>
                </a:moveTo>
                <a:lnTo>
                  <a:pt x="661924" y="288036"/>
                </a:lnTo>
                <a:lnTo>
                  <a:pt x="661924" y="300736"/>
                </a:lnTo>
                <a:lnTo>
                  <a:pt x="712724" y="300736"/>
                </a:lnTo>
                <a:lnTo>
                  <a:pt x="712724" y="288036"/>
                </a:lnTo>
                <a:close/>
              </a:path>
              <a:path w="3905250" h="346075" extrusionOk="0">
                <a:moveTo>
                  <a:pt x="801624" y="288036"/>
                </a:moveTo>
                <a:lnTo>
                  <a:pt x="750824" y="288036"/>
                </a:lnTo>
                <a:lnTo>
                  <a:pt x="750824" y="300736"/>
                </a:lnTo>
                <a:lnTo>
                  <a:pt x="801624" y="300736"/>
                </a:lnTo>
                <a:lnTo>
                  <a:pt x="801624" y="288036"/>
                </a:lnTo>
                <a:close/>
              </a:path>
              <a:path w="3905250" h="346075" extrusionOk="0">
                <a:moveTo>
                  <a:pt x="890524" y="288036"/>
                </a:moveTo>
                <a:lnTo>
                  <a:pt x="839724" y="288036"/>
                </a:lnTo>
                <a:lnTo>
                  <a:pt x="839724" y="300736"/>
                </a:lnTo>
                <a:lnTo>
                  <a:pt x="890524" y="300736"/>
                </a:lnTo>
                <a:lnTo>
                  <a:pt x="890524" y="288036"/>
                </a:lnTo>
                <a:close/>
              </a:path>
              <a:path w="3905250" h="346075" extrusionOk="0">
                <a:moveTo>
                  <a:pt x="979424" y="288036"/>
                </a:moveTo>
                <a:lnTo>
                  <a:pt x="928624" y="288036"/>
                </a:lnTo>
                <a:lnTo>
                  <a:pt x="928624" y="300736"/>
                </a:lnTo>
                <a:lnTo>
                  <a:pt x="979424" y="300736"/>
                </a:lnTo>
                <a:lnTo>
                  <a:pt x="979424" y="288036"/>
                </a:lnTo>
                <a:close/>
              </a:path>
              <a:path w="3905250" h="346075" extrusionOk="0">
                <a:moveTo>
                  <a:pt x="1068324" y="288036"/>
                </a:moveTo>
                <a:lnTo>
                  <a:pt x="1017524" y="288036"/>
                </a:lnTo>
                <a:lnTo>
                  <a:pt x="1017524" y="300736"/>
                </a:lnTo>
                <a:lnTo>
                  <a:pt x="1068324" y="300736"/>
                </a:lnTo>
                <a:lnTo>
                  <a:pt x="1068324" y="288036"/>
                </a:lnTo>
                <a:close/>
              </a:path>
              <a:path w="3905250" h="346075" extrusionOk="0">
                <a:moveTo>
                  <a:pt x="1157224" y="288036"/>
                </a:moveTo>
                <a:lnTo>
                  <a:pt x="1106424" y="288036"/>
                </a:lnTo>
                <a:lnTo>
                  <a:pt x="1106424" y="300736"/>
                </a:lnTo>
                <a:lnTo>
                  <a:pt x="1157224" y="300736"/>
                </a:lnTo>
                <a:lnTo>
                  <a:pt x="1157224" y="288036"/>
                </a:lnTo>
                <a:close/>
              </a:path>
              <a:path w="3905250" h="346075" extrusionOk="0">
                <a:moveTo>
                  <a:pt x="1246124" y="288036"/>
                </a:moveTo>
                <a:lnTo>
                  <a:pt x="1195324" y="288036"/>
                </a:lnTo>
                <a:lnTo>
                  <a:pt x="1195324" y="300736"/>
                </a:lnTo>
                <a:lnTo>
                  <a:pt x="1246124" y="300736"/>
                </a:lnTo>
                <a:lnTo>
                  <a:pt x="1246124" y="288036"/>
                </a:lnTo>
                <a:close/>
              </a:path>
              <a:path w="3905250" h="346075" extrusionOk="0">
                <a:moveTo>
                  <a:pt x="1335024" y="288036"/>
                </a:moveTo>
                <a:lnTo>
                  <a:pt x="1284224" y="288036"/>
                </a:lnTo>
                <a:lnTo>
                  <a:pt x="1284224" y="300736"/>
                </a:lnTo>
                <a:lnTo>
                  <a:pt x="1335024" y="300736"/>
                </a:lnTo>
                <a:lnTo>
                  <a:pt x="1335024" y="288036"/>
                </a:lnTo>
                <a:close/>
              </a:path>
              <a:path w="3905250" h="346075" extrusionOk="0">
                <a:moveTo>
                  <a:pt x="1423924" y="288036"/>
                </a:moveTo>
                <a:lnTo>
                  <a:pt x="1373124" y="288036"/>
                </a:lnTo>
                <a:lnTo>
                  <a:pt x="1373124" y="300736"/>
                </a:lnTo>
                <a:lnTo>
                  <a:pt x="1423924" y="300736"/>
                </a:lnTo>
                <a:lnTo>
                  <a:pt x="1423924" y="288036"/>
                </a:lnTo>
                <a:close/>
              </a:path>
              <a:path w="3905250" h="346075" extrusionOk="0">
                <a:moveTo>
                  <a:pt x="1512824" y="288036"/>
                </a:moveTo>
                <a:lnTo>
                  <a:pt x="1462024" y="288036"/>
                </a:lnTo>
                <a:lnTo>
                  <a:pt x="1462024" y="300736"/>
                </a:lnTo>
                <a:lnTo>
                  <a:pt x="1512824" y="300736"/>
                </a:lnTo>
                <a:lnTo>
                  <a:pt x="1512824" y="288036"/>
                </a:lnTo>
                <a:close/>
              </a:path>
              <a:path w="3905250" h="346075" extrusionOk="0">
                <a:moveTo>
                  <a:pt x="1601724" y="288036"/>
                </a:moveTo>
                <a:lnTo>
                  <a:pt x="1550924" y="288036"/>
                </a:lnTo>
                <a:lnTo>
                  <a:pt x="1550924" y="300736"/>
                </a:lnTo>
                <a:lnTo>
                  <a:pt x="1601724" y="300736"/>
                </a:lnTo>
                <a:lnTo>
                  <a:pt x="1601724" y="288036"/>
                </a:lnTo>
                <a:close/>
              </a:path>
              <a:path w="3905250" h="346075" extrusionOk="0">
                <a:moveTo>
                  <a:pt x="1690624" y="288036"/>
                </a:moveTo>
                <a:lnTo>
                  <a:pt x="1639824" y="288036"/>
                </a:lnTo>
                <a:lnTo>
                  <a:pt x="1639824" y="300736"/>
                </a:lnTo>
                <a:lnTo>
                  <a:pt x="1690624" y="300736"/>
                </a:lnTo>
                <a:lnTo>
                  <a:pt x="1690624" y="288036"/>
                </a:lnTo>
                <a:close/>
              </a:path>
              <a:path w="3905250" h="346075" extrusionOk="0">
                <a:moveTo>
                  <a:pt x="1779524" y="288036"/>
                </a:moveTo>
                <a:lnTo>
                  <a:pt x="1728724" y="288036"/>
                </a:lnTo>
                <a:lnTo>
                  <a:pt x="1728724" y="300736"/>
                </a:lnTo>
                <a:lnTo>
                  <a:pt x="1779524" y="300736"/>
                </a:lnTo>
                <a:lnTo>
                  <a:pt x="1779524" y="288036"/>
                </a:lnTo>
                <a:close/>
              </a:path>
              <a:path w="3905250" h="346075" extrusionOk="0">
                <a:moveTo>
                  <a:pt x="1868424" y="288036"/>
                </a:moveTo>
                <a:lnTo>
                  <a:pt x="1817624" y="288036"/>
                </a:lnTo>
                <a:lnTo>
                  <a:pt x="1817624" y="300736"/>
                </a:lnTo>
                <a:lnTo>
                  <a:pt x="1868424" y="300736"/>
                </a:lnTo>
                <a:lnTo>
                  <a:pt x="1868424" y="288036"/>
                </a:lnTo>
                <a:close/>
              </a:path>
              <a:path w="3905250" h="346075" extrusionOk="0">
                <a:moveTo>
                  <a:pt x="1957324" y="288036"/>
                </a:moveTo>
                <a:lnTo>
                  <a:pt x="1906524" y="288036"/>
                </a:lnTo>
                <a:lnTo>
                  <a:pt x="1906524" y="300736"/>
                </a:lnTo>
                <a:lnTo>
                  <a:pt x="1957324" y="300736"/>
                </a:lnTo>
                <a:lnTo>
                  <a:pt x="1957324" y="288036"/>
                </a:lnTo>
                <a:close/>
              </a:path>
              <a:path w="3905250" h="346075" extrusionOk="0">
                <a:moveTo>
                  <a:pt x="2046224" y="288036"/>
                </a:moveTo>
                <a:lnTo>
                  <a:pt x="1995424" y="288036"/>
                </a:lnTo>
                <a:lnTo>
                  <a:pt x="1995424" y="300736"/>
                </a:lnTo>
                <a:lnTo>
                  <a:pt x="2046224" y="300736"/>
                </a:lnTo>
                <a:lnTo>
                  <a:pt x="2046224" y="288036"/>
                </a:lnTo>
                <a:close/>
              </a:path>
              <a:path w="3905250" h="346075" extrusionOk="0">
                <a:moveTo>
                  <a:pt x="2135124" y="288036"/>
                </a:moveTo>
                <a:lnTo>
                  <a:pt x="2084324" y="288036"/>
                </a:lnTo>
                <a:lnTo>
                  <a:pt x="2084324" y="300736"/>
                </a:lnTo>
                <a:lnTo>
                  <a:pt x="2135124" y="300736"/>
                </a:lnTo>
                <a:lnTo>
                  <a:pt x="2135124" y="288036"/>
                </a:lnTo>
                <a:close/>
              </a:path>
              <a:path w="3905250" h="346075" extrusionOk="0">
                <a:moveTo>
                  <a:pt x="2224024" y="288036"/>
                </a:moveTo>
                <a:lnTo>
                  <a:pt x="2173224" y="288036"/>
                </a:lnTo>
                <a:lnTo>
                  <a:pt x="2173224" y="300736"/>
                </a:lnTo>
                <a:lnTo>
                  <a:pt x="2224024" y="300736"/>
                </a:lnTo>
                <a:lnTo>
                  <a:pt x="2224024" y="288036"/>
                </a:lnTo>
                <a:close/>
              </a:path>
              <a:path w="3905250" h="346075" extrusionOk="0">
                <a:moveTo>
                  <a:pt x="2312924" y="288036"/>
                </a:moveTo>
                <a:lnTo>
                  <a:pt x="2262124" y="288036"/>
                </a:lnTo>
                <a:lnTo>
                  <a:pt x="2262124" y="300736"/>
                </a:lnTo>
                <a:lnTo>
                  <a:pt x="2312924" y="300736"/>
                </a:lnTo>
                <a:lnTo>
                  <a:pt x="2312924" y="288036"/>
                </a:lnTo>
                <a:close/>
              </a:path>
              <a:path w="3905250" h="346075" extrusionOk="0">
                <a:moveTo>
                  <a:pt x="2401824" y="288036"/>
                </a:moveTo>
                <a:lnTo>
                  <a:pt x="2351024" y="288036"/>
                </a:lnTo>
                <a:lnTo>
                  <a:pt x="2351024" y="300736"/>
                </a:lnTo>
                <a:lnTo>
                  <a:pt x="2401824" y="300736"/>
                </a:lnTo>
                <a:lnTo>
                  <a:pt x="2401824" y="288036"/>
                </a:lnTo>
                <a:close/>
              </a:path>
              <a:path w="3905250" h="346075" extrusionOk="0">
                <a:moveTo>
                  <a:pt x="2490724" y="288036"/>
                </a:moveTo>
                <a:lnTo>
                  <a:pt x="2439924" y="288036"/>
                </a:lnTo>
                <a:lnTo>
                  <a:pt x="2439924" y="300736"/>
                </a:lnTo>
                <a:lnTo>
                  <a:pt x="2490724" y="300736"/>
                </a:lnTo>
                <a:lnTo>
                  <a:pt x="2490724" y="288036"/>
                </a:lnTo>
                <a:close/>
              </a:path>
              <a:path w="3905250" h="346075" extrusionOk="0">
                <a:moveTo>
                  <a:pt x="2579624" y="288036"/>
                </a:moveTo>
                <a:lnTo>
                  <a:pt x="2528824" y="288036"/>
                </a:lnTo>
                <a:lnTo>
                  <a:pt x="2528824" y="300736"/>
                </a:lnTo>
                <a:lnTo>
                  <a:pt x="2579624" y="300736"/>
                </a:lnTo>
                <a:lnTo>
                  <a:pt x="2579624" y="288036"/>
                </a:lnTo>
                <a:close/>
              </a:path>
              <a:path w="3905250" h="346075" extrusionOk="0">
                <a:moveTo>
                  <a:pt x="2668524" y="288036"/>
                </a:moveTo>
                <a:lnTo>
                  <a:pt x="2617724" y="288036"/>
                </a:lnTo>
                <a:lnTo>
                  <a:pt x="2617724" y="300736"/>
                </a:lnTo>
                <a:lnTo>
                  <a:pt x="2668524" y="300736"/>
                </a:lnTo>
                <a:lnTo>
                  <a:pt x="2668524" y="288036"/>
                </a:lnTo>
                <a:close/>
              </a:path>
              <a:path w="3905250" h="346075" extrusionOk="0">
                <a:moveTo>
                  <a:pt x="2757424" y="288036"/>
                </a:moveTo>
                <a:lnTo>
                  <a:pt x="2706624" y="288036"/>
                </a:lnTo>
                <a:lnTo>
                  <a:pt x="2706624" y="300736"/>
                </a:lnTo>
                <a:lnTo>
                  <a:pt x="2757424" y="300736"/>
                </a:lnTo>
                <a:lnTo>
                  <a:pt x="2757424" y="288036"/>
                </a:lnTo>
                <a:close/>
              </a:path>
              <a:path w="3905250" h="346075" extrusionOk="0">
                <a:moveTo>
                  <a:pt x="2846324" y="288036"/>
                </a:moveTo>
                <a:lnTo>
                  <a:pt x="2795524" y="288036"/>
                </a:lnTo>
                <a:lnTo>
                  <a:pt x="2795524" y="300736"/>
                </a:lnTo>
                <a:lnTo>
                  <a:pt x="2846324" y="300736"/>
                </a:lnTo>
                <a:lnTo>
                  <a:pt x="2846324" y="288036"/>
                </a:lnTo>
                <a:close/>
              </a:path>
              <a:path w="3905250" h="346075" extrusionOk="0">
                <a:moveTo>
                  <a:pt x="2935224" y="288036"/>
                </a:moveTo>
                <a:lnTo>
                  <a:pt x="2884424" y="288036"/>
                </a:lnTo>
                <a:lnTo>
                  <a:pt x="2884424" y="300736"/>
                </a:lnTo>
                <a:lnTo>
                  <a:pt x="2935224" y="300736"/>
                </a:lnTo>
                <a:lnTo>
                  <a:pt x="2935224" y="288036"/>
                </a:lnTo>
                <a:close/>
              </a:path>
              <a:path w="3905250" h="346075" extrusionOk="0">
                <a:moveTo>
                  <a:pt x="3024124" y="288036"/>
                </a:moveTo>
                <a:lnTo>
                  <a:pt x="2973324" y="288036"/>
                </a:lnTo>
                <a:lnTo>
                  <a:pt x="2973324" y="300736"/>
                </a:lnTo>
                <a:lnTo>
                  <a:pt x="3024124" y="300736"/>
                </a:lnTo>
                <a:lnTo>
                  <a:pt x="3024124" y="288036"/>
                </a:lnTo>
                <a:close/>
              </a:path>
              <a:path w="3905250" h="346075" extrusionOk="0">
                <a:moveTo>
                  <a:pt x="3113024" y="288036"/>
                </a:moveTo>
                <a:lnTo>
                  <a:pt x="3062224" y="288036"/>
                </a:lnTo>
                <a:lnTo>
                  <a:pt x="3062224" y="300736"/>
                </a:lnTo>
                <a:lnTo>
                  <a:pt x="3113024" y="300736"/>
                </a:lnTo>
                <a:lnTo>
                  <a:pt x="3113024" y="288036"/>
                </a:lnTo>
                <a:close/>
              </a:path>
              <a:path w="3905250" h="346075" extrusionOk="0">
                <a:moveTo>
                  <a:pt x="3201924" y="288036"/>
                </a:moveTo>
                <a:lnTo>
                  <a:pt x="3151124" y="288036"/>
                </a:lnTo>
                <a:lnTo>
                  <a:pt x="3151124" y="300736"/>
                </a:lnTo>
                <a:lnTo>
                  <a:pt x="3201924" y="300736"/>
                </a:lnTo>
                <a:lnTo>
                  <a:pt x="3201924" y="288036"/>
                </a:lnTo>
                <a:close/>
              </a:path>
              <a:path w="3905250" h="346075" extrusionOk="0">
                <a:moveTo>
                  <a:pt x="3290824" y="288036"/>
                </a:moveTo>
                <a:lnTo>
                  <a:pt x="3240024" y="288036"/>
                </a:lnTo>
                <a:lnTo>
                  <a:pt x="3240024" y="300736"/>
                </a:lnTo>
                <a:lnTo>
                  <a:pt x="3290824" y="300736"/>
                </a:lnTo>
                <a:lnTo>
                  <a:pt x="3290824" y="288036"/>
                </a:lnTo>
                <a:close/>
              </a:path>
              <a:path w="3905250" h="346075" extrusionOk="0">
                <a:moveTo>
                  <a:pt x="3379724" y="288036"/>
                </a:moveTo>
                <a:lnTo>
                  <a:pt x="3328924" y="288036"/>
                </a:lnTo>
                <a:lnTo>
                  <a:pt x="3328924" y="300736"/>
                </a:lnTo>
                <a:lnTo>
                  <a:pt x="3379724" y="300736"/>
                </a:lnTo>
                <a:lnTo>
                  <a:pt x="3379724" y="288036"/>
                </a:lnTo>
                <a:close/>
              </a:path>
              <a:path w="3905250" h="346075" extrusionOk="0">
                <a:moveTo>
                  <a:pt x="3468624" y="288036"/>
                </a:moveTo>
                <a:lnTo>
                  <a:pt x="3417824" y="288036"/>
                </a:lnTo>
                <a:lnTo>
                  <a:pt x="3417824" y="300736"/>
                </a:lnTo>
                <a:lnTo>
                  <a:pt x="3468624" y="300736"/>
                </a:lnTo>
                <a:lnTo>
                  <a:pt x="3468624" y="288036"/>
                </a:lnTo>
                <a:close/>
              </a:path>
              <a:path w="3905250" h="346075" extrusionOk="0">
                <a:moveTo>
                  <a:pt x="3557524" y="288036"/>
                </a:moveTo>
                <a:lnTo>
                  <a:pt x="3506724" y="288036"/>
                </a:lnTo>
                <a:lnTo>
                  <a:pt x="3506724" y="300736"/>
                </a:lnTo>
                <a:lnTo>
                  <a:pt x="3557524" y="300736"/>
                </a:lnTo>
                <a:lnTo>
                  <a:pt x="3557524" y="288036"/>
                </a:lnTo>
                <a:close/>
              </a:path>
              <a:path w="3905250" h="346075" extrusionOk="0">
                <a:moveTo>
                  <a:pt x="3646424" y="288036"/>
                </a:moveTo>
                <a:lnTo>
                  <a:pt x="3595624" y="288036"/>
                </a:lnTo>
                <a:lnTo>
                  <a:pt x="3595624" y="300736"/>
                </a:lnTo>
                <a:lnTo>
                  <a:pt x="3646424" y="300736"/>
                </a:lnTo>
                <a:lnTo>
                  <a:pt x="3646424" y="288036"/>
                </a:lnTo>
                <a:close/>
              </a:path>
              <a:path w="3905250" h="346075" extrusionOk="0">
                <a:moveTo>
                  <a:pt x="3735324" y="288036"/>
                </a:moveTo>
                <a:lnTo>
                  <a:pt x="3684524" y="288036"/>
                </a:lnTo>
                <a:lnTo>
                  <a:pt x="3684524" y="300736"/>
                </a:lnTo>
                <a:lnTo>
                  <a:pt x="3735324" y="300736"/>
                </a:lnTo>
                <a:lnTo>
                  <a:pt x="3735324" y="288036"/>
                </a:lnTo>
                <a:close/>
              </a:path>
              <a:path w="3905250" h="346075" extrusionOk="0">
                <a:moveTo>
                  <a:pt x="3879886" y="294386"/>
                </a:moveTo>
                <a:lnTo>
                  <a:pt x="3810000" y="335152"/>
                </a:lnTo>
                <a:lnTo>
                  <a:pt x="3808984" y="338963"/>
                </a:lnTo>
                <a:lnTo>
                  <a:pt x="3812540" y="345058"/>
                </a:lnTo>
                <a:lnTo>
                  <a:pt x="3816350" y="346075"/>
                </a:lnTo>
                <a:lnTo>
                  <a:pt x="3894105" y="300736"/>
                </a:lnTo>
                <a:lnTo>
                  <a:pt x="3892550" y="300736"/>
                </a:lnTo>
                <a:lnTo>
                  <a:pt x="3892550" y="299846"/>
                </a:lnTo>
                <a:lnTo>
                  <a:pt x="3889248" y="299846"/>
                </a:lnTo>
                <a:lnTo>
                  <a:pt x="3879886" y="294386"/>
                </a:lnTo>
                <a:close/>
              </a:path>
              <a:path w="3905250" h="346075" extrusionOk="0">
                <a:moveTo>
                  <a:pt x="3824224" y="288036"/>
                </a:moveTo>
                <a:lnTo>
                  <a:pt x="3773424" y="288036"/>
                </a:lnTo>
                <a:lnTo>
                  <a:pt x="3773424" y="300736"/>
                </a:lnTo>
                <a:lnTo>
                  <a:pt x="3824224" y="300736"/>
                </a:lnTo>
                <a:lnTo>
                  <a:pt x="3824224" y="288036"/>
                </a:lnTo>
                <a:close/>
              </a:path>
              <a:path w="3905250" h="346075" extrusionOk="0">
                <a:moveTo>
                  <a:pt x="3869000" y="288036"/>
                </a:moveTo>
                <a:lnTo>
                  <a:pt x="3862324" y="288036"/>
                </a:lnTo>
                <a:lnTo>
                  <a:pt x="3862324" y="300736"/>
                </a:lnTo>
                <a:lnTo>
                  <a:pt x="3869000" y="300736"/>
                </a:lnTo>
                <a:lnTo>
                  <a:pt x="3879886" y="294386"/>
                </a:lnTo>
                <a:lnTo>
                  <a:pt x="3869000" y="288036"/>
                </a:lnTo>
                <a:close/>
              </a:path>
              <a:path w="3905250" h="346075" extrusionOk="0">
                <a:moveTo>
                  <a:pt x="3894105" y="288036"/>
                </a:moveTo>
                <a:lnTo>
                  <a:pt x="3892550" y="288036"/>
                </a:lnTo>
                <a:lnTo>
                  <a:pt x="3892550" y="300736"/>
                </a:lnTo>
                <a:lnTo>
                  <a:pt x="3894105" y="300736"/>
                </a:lnTo>
                <a:lnTo>
                  <a:pt x="3904995" y="294386"/>
                </a:lnTo>
                <a:lnTo>
                  <a:pt x="3894105" y="288036"/>
                </a:lnTo>
                <a:close/>
              </a:path>
              <a:path w="3905250" h="346075" extrusionOk="0">
                <a:moveTo>
                  <a:pt x="3889248" y="288925"/>
                </a:moveTo>
                <a:lnTo>
                  <a:pt x="3879886" y="294386"/>
                </a:lnTo>
                <a:lnTo>
                  <a:pt x="3889248" y="299846"/>
                </a:lnTo>
                <a:lnTo>
                  <a:pt x="3889248" y="288925"/>
                </a:lnTo>
                <a:close/>
              </a:path>
              <a:path w="3905250" h="346075" extrusionOk="0">
                <a:moveTo>
                  <a:pt x="3892550" y="288925"/>
                </a:moveTo>
                <a:lnTo>
                  <a:pt x="3889248" y="288925"/>
                </a:lnTo>
                <a:lnTo>
                  <a:pt x="3889248" y="299846"/>
                </a:lnTo>
                <a:lnTo>
                  <a:pt x="3892550" y="299846"/>
                </a:lnTo>
                <a:lnTo>
                  <a:pt x="3892550" y="288925"/>
                </a:lnTo>
                <a:close/>
              </a:path>
              <a:path w="3905250" h="346075" extrusionOk="0">
                <a:moveTo>
                  <a:pt x="3816350" y="242696"/>
                </a:moveTo>
                <a:lnTo>
                  <a:pt x="3812540" y="243712"/>
                </a:lnTo>
                <a:lnTo>
                  <a:pt x="3808984" y="249808"/>
                </a:lnTo>
                <a:lnTo>
                  <a:pt x="3810000" y="253619"/>
                </a:lnTo>
                <a:lnTo>
                  <a:pt x="3879886" y="294386"/>
                </a:lnTo>
                <a:lnTo>
                  <a:pt x="3889248" y="288925"/>
                </a:lnTo>
                <a:lnTo>
                  <a:pt x="3892550" y="288925"/>
                </a:lnTo>
                <a:lnTo>
                  <a:pt x="3892550" y="288036"/>
                </a:lnTo>
                <a:lnTo>
                  <a:pt x="3894105" y="288036"/>
                </a:lnTo>
                <a:lnTo>
                  <a:pt x="3816350" y="242696"/>
                </a:lnTo>
                <a:close/>
              </a:path>
            </a:pathLst>
          </a:custGeom>
          <a:solidFill>
            <a:srgbClr val="A3DE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762130" y="348412"/>
            <a:ext cx="10382885" cy="4847590"/>
          </a:xfrm>
          <a:custGeom>
            <a:avLst/>
            <a:gdLst/>
            <a:ahLst/>
            <a:cxnLst/>
            <a:rect l="l" t="t" r="r" b="b"/>
            <a:pathLst>
              <a:path w="10382885" h="4847590" extrusionOk="0">
                <a:moveTo>
                  <a:pt x="944622" y="1595830"/>
                </a:moveTo>
                <a:lnTo>
                  <a:pt x="937673" y="1558300"/>
                </a:lnTo>
                <a:lnTo>
                  <a:pt x="932890" y="1520928"/>
                </a:lnTo>
                <a:lnTo>
                  <a:pt x="930243" y="1483741"/>
                </a:lnTo>
                <a:lnTo>
                  <a:pt x="929701" y="1446765"/>
                </a:lnTo>
                <a:lnTo>
                  <a:pt x="931231" y="1410025"/>
                </a:lnTo>
                <a:lnTo>
                  <a:pt x="940386" y="1337362"/>
                </a:lnTo>
                <a:lnTo>
                  <a:pt x="957455" y="1265961"/>
                </a:lnTo>
                <a:lnTo>
                  <a:pt x="982190" y="1196031"/>
                </a:lnTo>
                <a:lnTo>
                  <a:pt x="1014338" y="1127784"/>
                </a:lnTo>
                <a:lnTo>
                  <a:pt x="1033114" y="1094357"/>
                </a:lnTo>
                <a:lnTo>
                  <a:pt x="1053649" y="1061428"/>
                </a:lnTo>
                <a:lnTo>
                  <a:pt x="1075913" y="1029025"/>
                </a:lnTo>
                <a:lnTo>
                  <a:pt x="1099873" y="997174"/>
                </a:lnTo>
                <a:lnTo>
                  <a:pt x="1125499" y="965900"/>
                </a:lnTo>
                <a:lnTo>
                  <a:pt x="1152758" y="935230"/>
                </a:lnTo>
                <a:lnTo>
                  <a:pt x="1181620" y="905191"/>
                </a:lnTo>
                <a:lnTo>
                  <a:pt x="1212054" y="875807"/>
                </a:lnTo>
                <a:lnTo>
                  <a:pt x="1244028" y="847107"/>
                </a:lnTo>
                <a:lnTo>
                  <a:pt x="1277510" y="819115"/>
                </a:lnTo>
                <a:lnTo>
                  <a:pt x="1312470" y="791858"/>
                </a:lnTo>
                <a:lnTo>
                  <a:pt x="1348875" y="765363"/>
                </a:lnTo>
                <a:lnTo>
                  <a:pt x="1386695" y="739655"/>
                </a:lnTo>
                <a:lnTo>
                  <a:pt x="1425898" y="714760"/>
                </a:lnTo>
                <a:lnTo>
                  <a:pt x="1466453" y="690706"/>
                </a:lnTo>
                <a:lnTo>
                  <a:pt x="1508329" y="667517"/>
                </a:lnTo>
                <a:lnTo>
                  <a:pt x="1551494" y="645221"/>
                </a:lnTo>
                <a:lnTo>
                  <a:pt x="1595917" y="623844"/>
                </a:lnTo>
                <a:lnTo>
                  <a:pt x="1641566" y="603411"/>
                </a:lnTo>
                <a:lnTo>
                  <a:pt x="1688410" y="583949"/>
                </a:lnTo>
                <a:lnTo>
                  <a:pt x="1736418" y="565484"/>
                </a:lnTo>
                <a:lnTo>
                  <a:pt x="1785559" y="548043"/>
                </a:lnTo>
                <a:lnTo>
                  <a:pt x="1835800" y="531652"/>
                </a:lnTo>
                <a:lnTo>
                  <a:pt x="1887112" y="516336"/>
                </a:lnTo>
                <a:lnTo>
                  <a:pt x="1939462" y="502122"/>
                </a:lnTo>
                <a:lnTo>
                  <a:pt x="1992818" y="489037"/>
                </a:lnTo>
                <a:lnTo>
                  <a:pt x="2047151" y="477106"/>
                </a:lnTo>
                <a:lnTo>
                  <a:pt x="2102428" y="466355"/>
                </a:lnTo>
                <a:lnTo>
                  <a:pt x="2158617" y="456812"/>
                </a:lnTo>
                <a:lnTo>
                  <a:pt x="2215689" y="448502"/>
                </a:lnTo>
                <a:lnTo>
                  <a:pt x="2273610" y="441451"/>
                </a:lnTo>
                <a:lnTo>
                  <a:pt x="2332351" y="435685"/>
                </a:lnTo>
                <a:lnTo>
                  <a:pt x="2383730" y="431767"/>
                </a:lnTo>
                <a:lnTo>
                  <a:pt x="2435152" y="428900"/>
                </a:lnTo>
                <a:lnTo>
                  <a:pt x="2486579" y="427079"/>
                </a:lnTo>
                <a:lnTo>
                  <a:pt x="2537975" y="426299"/>
                </a:lnTo>
                <a:lnTo>
                  <a:pt x="2589301" y="426556"/>
                </a:lnTo>
                <a:lnTo>
                  <a:pt x="2640519" y="427844"/>
                </a:lnTo>
                <a:lnTo>
                  <a:pt x="2691592" y="430158"/>
                </a:lnTo>
                <a:lnTo>
                  <a:pt x="2742481" y="433495"/>
                </a:lnTo>
                <a:lnTo>
                  <a:pt x="2793150" y="437848"/>
                </a:lnTo>
                <a:lnTo>
                  <a:pt x="2843560" y="443213"/>
                </a:lnTo>
                <a:lnTo>
                  <a:pt x="2893674" y="449586"/>
                </a:lnTo>
                <a:lnTo>
                  <a:pt x="2943453" y="456961"/>
                </a:lnTo>
                <a:lnTo>
                  <a:pt x="2992860" y="465333"/>
                </a:lnTo>
                <a:lnTo>
                  <a:pt x="3041858" y="474698"/>
                </a:lnTo>
                <a:lnTo>
                  <a:pt x="3090408" y="485051"/>
                </a:lnTo>
                <a:lnTo>
                  <a:pt x="3138473" y="496386"/>
                </a:lnTo>
                <a:lnTo>
                  <a:pt x="3186014" y="508700"/>
                </a:lnTo>
                <a:lnTo>
                  <a:pt x="3232995" y="521987"/>
                </a:lnTo>
                <a:lnTo>
                  <a:pt x="3279377" y="536242"/>
                </a:lnTo>
                <a:lnTo>
                  <a:pt x="3325123" y="551461"/>
                </a:lnTo>
                <a:lnTo>
                  <a:pt x="3370195" y="567638"/>
                </a:lnTo>
                <a:lnTo>
                  <a:pt x="3396567" y="537549"/>
                </a:lnTo>
                <a:lnTo>
                  <a:pt x="3424628" y="508443"/>
                </a:lnTo>
                <a:lnTo>
                  <a:pt x="3454317" y="480334"/>
                </a:lnTo>
                <a:lnTo>
                  <a:pt x="3485576" y="453232"/>
                </a:lnTo>
                <a:lnTo>
                  <a:pt x="3518343" y="427149"/>
                </a:lnTo>
                <a:lnTo>
                  <a:pt x="3552558" y="402096"/>
                </a:lnTo>
                <a:lnTo>
                  <a:pt x="3588162" y="378087"/>
                </a:lnTo>
                <a:lnTo>
                  <a:pt x="3625094" y="355132"/>
                </a:lnTo>
                <a:lnTo>
                  <a:pt x="3663295" y="333242"/>
                </a:lnTo>
                <a:lnTo>
                  <a:pt x="3702704" y="312430"/>
                </a:lnTo>
                <a:lnTo>
                  <a:pt x="3743261" y="292708"/>
                </a:lnTo>
                <a:lnTo>
                  <a:pt x="3784906" y="274086"/>
                </a:lnTo>
                <a:lnTo>
                  <a:pt x="3827579" y="256578"/>
                </a:lnTo>
                <a:lnTo>
                  <a:pt x="3871219" y="240193"/>
                </a:lnTo>
                <a:lnTo>
                  <a:pt x="3915768" y="224945"/>
                </a:lnTo>
                <a:lnTo>
                  <a:pt x="3961165" y="210844"/>
                </a:lnTo>
                <a:lnTo>
                  <a:pt x="4007349" y="197903"/>
                </a:lnTo>
                <a:lnTo>
                  <a:pt x="4054261" y="186133"/>
                </a:lnTo>
                <a:lnTo>
                  <a:pt x="4101840" y="175546"/>
                </a:lnTo>
                <a:lnTo>
                  <a:pt x="4150026" y="166154"/>
                </a:lnTo>
                <a:lnTo>
                  <a:pt x="4198761" y="157967"/>
                </a:lnTo>
                <a:lnTo>
                  <a:pt x="4247982" y="150999"/>
                </a:lnTo>
                <a:lnTo>
                  <a:pt x="4297630" y="145260"/>
                </a:lnTo>
                <a:lnTo>
                  <a:pt x="4347646" y="140762"/>
                </a:lnTo>
                <a:lnTo>
                  <a:pt x="4397968" y="137517"/>
                </a:lnTo>
                <a:lnTo>
                  <a:pt x="4448538" y="135537"/>
                </a:lnTo>
                <a:lnTo>
                  <a:pt x="4499294" y="134834"/>
                </a:lnTo>
                <a:lnTo>
                  <a:pt x="4550178" y="135418"/>
                </a:lnTo>
                <a:lnTo>
                  <a:pt x="4601128" y="137302"/>
                </a:lnTo>
                <a:lnTo>
                  <a:pt x="4652084" y="140497"/>
                </a:lnTo>
                <a:lnTo>
                  <a:pt x="4702987" y="145016"/>
                </a:lnTo>
                <a:lnTo>
                  <a:pt x="4753777" y="150869"/>
                </a:lnTo>
                <a:lnTo>
                  <a:pt x="4804393" y="158069"/>
                </a:lnTo>
                <a:lnTo>
                  <a:pt x="4854775" y="166627"/>
                </a:lnTo>
                <a:lnTo>
                  <a:pt x="4904863" y="176555"/>
                </a:lnTo>
                <a:lnTo>
                  <a:pt x="4954598" y="187865"/>
                </a:lnTo>
                <a:lnTo>
                  <a:pt x="5003919" y="200567"/>
                </a:lnTo>
                <a:lnTo>
                  <a:pt x="5052766" y="214675"/>
                </a:lnTo>
                <a:lnTo>
                  <a:pt x="5101078" y="230199"/>
                </a:lnTo>
                <a:lnTo>
                  <a:pt x="5154923" y="249487"/>
                </a:lnTo>
                <a:lnTo>
                  <a:pt x="5207180" y="270369"/>
                </a:lnTo>
                <a:lnTo>
                  <a:pt x="5257764" y="292810"/>
                </a:lnTo>
                <a:lnTo>
                  <a:pt x="5306592" y="316776"/>
                </a:lnTo>
                <a:lnTo>
                  <a:pt x="5353579" y="342230"/>
                </a:lnTo>
                <a:lnTo>
                  <a:pt x="5398639" y="369137"/>
                </a:lnTo>
                <a:lnTo>
                  <a:pt x="5423928" y="338829"/>
                </a:lnTo>
                <a:lnTo>
                  <a:pt x="5451300" y="309685"/>
                </a:lnTo>
                <a:lnTo>
                  <a:pt x="5480669" y="281724"/>
                </a:lnTo>
                <a:lnTo>
                  <a:pt x="5511944" y="254966"/>
                </a:lnTo>
                <a:lnTo>
                  <a:pt x="5545039" y="229429"/>
                </a:lnTo>
                <a:lnTo>
                  <a:pt x="5579865" y="205132"/>
                </a:lnTo>
                <a:lnTo>
                  <a:pt x="5616334" y="182094"/>
                </a:lnTo>
                <a:lnTo>
                  <a:pt x="5654358" y="160333"/>
                </a:lnTo>
                <a:lnTo>
                  <a:pt x="5693847" y="139869"/>
                </a:lnTo>
                <a:lnTo>
                  <a:pt x="5734715" y="120720"/>
                </a:lnTo>
                <a:lnTo>
                  <a:pt x="5776873" y="102904"/>
                </a:lnTo>
                <a:lnTo>
                  <a:pt x="5820232" y="86441"/>
                </a:lnTo>
                <a:lnTo>
                  <a:pt x="5864705" y="71350"/>
                </a:lnTo>
                <a:lnTo>
                  <a:pt x="5910203" y="57649"/>
                </a:lnTo>
                <a:lnTo>
                  <a:pt x="5956637" y="45357"/>
                </a:lnTo>
                <a:lnTo>
                  <a:pt x="6003921" y="34492"/>
                </a:lnTo>
                <a:lnTo>
                  <a:pt x="6051965" y="25075"/>
                </a:lnTo>
                <a:lnTo>
                  <a:pt x="6100682" y="17122"/>
                </a:lnTo>
                <a:lnTo>
                  <a:pt x="6149982" y="10654"/>
                </a:lnTo>
                <a:lnTo>
                  <a:pt x="6199778" y="5689"/>
                </a:lnTo>
                <a:lnTo>
                  <a:pt x="6249982" y="2246"/>
                </a:lnTo>
                <a:lnTo>
                  <a:pt x="6300506" y="343"/>
                </a:lnTo>
                <a:lnTo>
                  <a:pt x="6351260" y="0"/>
                </a:lnTo>
                <a:lnTo>
                  <a:pt x="6402157" y="1234"/>
                </a:lnTo>
                <a:lnTo>
                  <a:pt x="6453109" y="4066"/>
                </a:lnTo>
                <a:lnTo>
                  <a:pt x="6504028" y="8513"/>
                </a:lnTo>
                <a:lnTo>
                  <a:pt x="6554825" y="14595"/>
                </a:lnTo>
                <a:lnTo>
                  <a:pt x="6605411" y="22330"/>
                </a:lnTo>
                <a:lnTo>
                  <a:pt x="6655700" y="31737"/>
                </a:lnTo>
                <a:lnTo>
                  <a:pt x="6705602" y="42835"/>
                </a:lnTo>
                <a:lnTo>
                  <a:pt x="6755030" y="55643"/>
                </a:lnTo>
                <a:lnTo>
                  <a:pt x="6803894" y="70179"/>
                </a:lnTo>
                <a:lnTo>
                  <a:pt x="6856739" y="88172"/>
                </a:lnTo>
                <a:lnTo>
                  <a:pt x="6907758" y="108009"/>
                </a:lnTo>
                <a:lnTo>
                  <a:pt x="6956840" y="129633"/>
                </a:lnTo>
                <a:lnTo>
                  <a:pt x="7003871" y="152983"/>
                </a:lnTo>
                <a:lnTo>
                  <a:pt x="7048742" y="178000"/>
                </a:lnTo>
                <a:lnTo>
                  <a:pt x="7091341" y="204625"/>
                </a:lnTo>
                <a:lnTo>
                  <a:pt x="7131555" y="232797"/>
                </a:lnTo>
                <a:lnTo>
                  <a:pt x="7169273" y="262457"/>
                </a:lnTo>
                <a:lnTo>
                  <a:pt x="7204693" y="237129"/>
                </a:lnTo>
                <a:lnTo>
                  <a:pt x="7241518" y="213068"/>
                </a:lnTo>
                <a:lnTo>
                  <a:pt x="7279677" y="190278"/>
                </a:lnTo>
                <a:lnTo>
                  <a:pt x="7319098" y="168763"/>
                </a:lnTo>
                <a:lnTo>
                  <a:pt x="7359707" y="148527"/>
                </a:lnTo>
                <a:lnTo>
                  <a:pt x="7401432" y="129574"/>
                </a:lnTo>
                <a:lnTo>
                  <a:pt x="7444201" y="111907"/>
                </a:lnTo>
                <a:lnTo>
                  <a:pt x="7487940" y="95531"/>
                </a:lnTo>
                <a:lnTo>
                  <a:pt x="7532578" y="80448"/>
                </a:lnTo>
                <a:lnTo>
                  <a:pt x="7578042" y="66664"/>
                </a:lnTo>
                <a:lnTo>
                  <a:pt x="7624260" y="54182"/>
                </a:lnTo>
                <a:lnTo>
                  <a:pt x="7671158" y="43006"/>
                </a:lnTo>
                <a:lnTo>
                  <a:pt x="7718665" y="33139"/>
                </a:lnTo>
                <a:lnTo>
                  <a:pt x="7766707" y="24586"/>
                </a:lnTo>
                <a:lnTo>
                  <a:pt x="7815213" y="17350"/>
                </a:lnTo>
                <a:lnTo>
                  <a:pt x="7864110" y="11435"/>
                </a:lnTo>
                <a:lnTo>
                  <a:pt x="7913325" y="6845"/>
                </a:lnTo>
                <a:lnTo>
                  <a:pt x="7962785" y="3584"/>
                </a:lnTo>
                <a:lnTo>
                  <a:pt x="8012419" y="1655"/>
                </a:lnTo>
                <a:lnTo>
                  <a:pt x="8062153" y="1063"/>
                </a:lnTo>
                <a:lnTo>
                  <a:pt x="8111915" y="1811"/>
                </a:lnTo>
                <a:lnTo>
                  <a:pt x="8161633" y="3903"/>
                </a:lnTo>
                <a:lnTo>
                  <a:pt x="8211234" y="7344"/>
                </a:lnTo>
                <a:lnTo>
                  <a:pt x="8260645" y="12136"/>
                </a:lnTo>
                <a:lnTo>
                  <a:pt x="8309795" y="18283"/>
                </a:lnTo>
                <a:lnTo>
                  <a:pt x="8358609" y="25790"/>
                </a:lnTo>
                <a:lnTo>
                  <a:pt x="8407017" y="34661"/>
                </a:lnTo>
                <a:lnTo>
                  <a:pt x="8454945" y="44899"/>
                </a:lnTo>
                <a:lnTo>
                  <a:pt x="8502321" y="56507"/>
                </a:lnTo>
                <a:lnTo>
                  <a:pt x="8549072" y="69491"/>
                </a:lnTo>
                <a:lnTo>
                  <a:pt x="8595126" y="83853"/>
                </a:lnTo>
                <a:lnTo>
                  <a:pt x="8640410" y="99598"/>
                </a:lnTo>
                <a:lnTo>
                  <a:pt x="8684852" y="116729"/>
                </a:lnTo>
                <a:lnTo>
                  <a:pt x="8728379" y="135250"/>
                </a:lnTo>
                <a:lnTo>
                  <a:pt x="8770919" y="155165"/>
                </a:lnTo>
                <a:lnTo>
                  <a:pt x="8812399" y="176478"/>
                </a:lnTo>
                <a:lnTo>
                  <a:pt x="8862579" y="205091"/>
                </a:lnTo>
                <a:lnTo>
                  <a:pt x="8909877" y="235369"/>
                </a:lnTo>
                <a:lnTo>
                  <a:pt x="8954209" y="267220"/>
                </a:lnTo>
                <a:lnTo>
                  <a:pt x="8995491" y="300553"/>
                </a:lnTo>
                <a:lnTo>
                  <a:pt x="9033640" y="335275"/>
                </a:lnTo>
                <a:lnTo>
                  <a:pt x="9068574" y="371296"/>
                </a:lnTo>
                <a:lnTo>
                  <a:pt x="9100208" y="408524"/>
                </a:lnTo>
                <a:lnTo>
                  <a:pt x="9128460" y="446866"/>
                </a:lnTo>
                <a:lnTo>
                  <a:pt x="9153245" y="486231"/>
                </a:lnTo>
                <a:lnTo>
                  <a:pt x="9174481" y="526528"/>
                </a:lnTo>
                <a:lnTo>
                  <a:pt x="9192085" y="567664"/>
                </a:lnTo>
                <a:lnTo>
                  <a:pt x="9205972" y="609548"/>
                </a:lnTo>
                <a:lnTo>
                  <a:pt x="9263747" y="620494"/>
                </a:lnTo>
                <a:lnTo>
                  <a:pt x="9320108" y="633007"/>
                </a:lnTo>
                <a:lnTo>
                  <a:pt x="9375013" y="647041"/>
                </a:lnTo>
                <a:lnTo>
                  <a:pt x="9428418" y="662546"/>
                </a:lnTo>
                <a:lnTo>
                  <a:pt x="9480280" y="679475"/>
                </a:lnTo>
                <a:lnTo>
                  <a:pt x="9530556" y="697780"/>
                </a:lnTo>
                <a:lnTo>
                  <a:pt x="9579203" y="717412"/>
                </a:lnTo>
                <a:lnTo>
                  <a:pt x="9626177" y="738324"/>
                </a:lnTo>
                <a:lnTo>
                  <a:pt x="9671436" y="760467"/>
                </a:lnTo>
                <a:lnTo>
                  <a:pt x="9714937" y="783794"/>
                </a:lnTo>
                <a:lnTo>
                  <a:pt x="9756636" y="808256"/>
                </a:lnTo>
                <a:lnTo>
                  <a:pt x="9796490" y="833805"/>
                </a:lnTo>
                <a:lnTo>
                  <a:pt x="9834456" y="860393"/>
                </a:lnTo>
                <a:lnTo>
                  <a:pt x="9870491" y="887973"/>
                </a:lnTo>
                <a:lnTo>
                  <a:pt x="9904552" y="916495"/>
                </a:lnTo>
                <a:lnTo>
                  <a:pt x="9936595" y="945913"/>
                </a:lnTo>
                <a:lnTo>
                  <a:pt x="9966578" y="976177"/>
                </a:lnTo>
                <a:lnTo>
                  <a:pt x="9994457" y="1007240"/>
                </a:lnTo>
                <a:lnTo>
                  <a:pt x="10020190" y="1039054"/>
                </a:lnTo>
                <a:lnTo>
                  <a:pt x="10043732" y="1071571"/>
                </a:lnTo>
                <a:lnTo>
                  <a:pt x="10065042" y="1104742"/>
                </a:lnTo>
                <a:lnTo>
                  <a:pt x="10084075" y="1138519"/>
                </a:lnTo>
                <a:lnTo>
                  <a:pt x="10100789" y="1172855"/>
                </a:lnTo>
                <a:lnTo>
                  <a:pt x="10127087" y="1243010"/>
                </a:lnTo>
                <a:lnTo>
                  <a:pt x="10143590" y="1314821"/>
                </a:lnTo>
                <a:lnTo>
                  <a:pt x="10149953" y="1387905"/>
                </a:lnTo>
                <a:lnTo>
                  <a:pt x="10149224" y="1424804"/>
                </a:lnTo>
                <a:lnTo>
                  <a:pt x="10139730" y="1499075"/>
                </a:lnTo>
                <a:lnTo>
                  <a:pt x="10130878" y="1536351"/>
                </a:lnTo>
                <a:lnTo>
                  <a:pt x="10119233" y="1573656"/>
                </a:lnTo>
                <a:lnTo>
                  <a:pt x="10104751" y="1610943"/>
                </a:lnTo>
                <a:lnTo>
                  <a:pt x="10078367" y="1665093"/>
                </a:lnTo>
                <a:lnTo>
                  <a:pt x="10046077" y="1718004"/>
                </a:lnTo>
                <a:lnTo>
                  <a:pt x="10083144" y="1749913"/>
                </a:lnTo>
                <a:lnTo>
                  <a:pt x="10118009" y="1782421"/>
                </a:lnTo>
                <a:lnTo>
                  <a:pt x="10150679" y="1815492"/>
                </a:lnTo>
                <a:lnTo>
                  <a:pt x="10181162" y="1849086"/>
                </a:lnTo>
                <a:lnTo>
                  <a:pt x="10209466" y="1883168"/>
                </a:lnTo>
                <a:lnTo>
                  <a:pt x="10235599" y="1917699"/>
                </a:lnTo>
                <a:lnTo>
                  <a:pt x="10259568" y="1952642"/>
                </a:lnTo>
                <a:lnTo>
                  <a:pt x="10281381" y="1987959"/>
                </a:lnTo>
                <a:lnTo>
                  <a:pt x="10301046" y="2023612"/>
                </a:lnTo>
                <a:lnTo>
                  <a:pt x="10318571" y="2059565"/>
                </a:lnTo>
                <a:lnTo>
                  <a:pt x="10333964" y="2095779"/>
                </a:lnTo>
                <a:lnTo>
                  <a:pt x="10347231" y="2132217"/>
                </a:lnTo>
                <a:lnTo>
                  <a:pt x="10358382" y="2168842"/>
                </a:lnTo>
                <a:lnTo>
                  <a:pt x="10374363" y="2242500"/>
                </a:lnTo>
                <a:lnTo>
                  <a:pt x="10381969" y="2316453"/>
                </a:lnTo>
                <a:lnTo>
                  <a:pt x="10382651" y="2353447"/>
                </a:lnTo>
                <a:lnTo>
                  <a:pt x="10381263" y="2390401"/>
                </a:lnTo>
                <a:lnTo>
                  <a:pt x="10372305" y="2464042"/>
                </a:lnTo>
                <a:lnTo>
                  <a:pt x="10355159" y="2537077"/>
                </a:lnTo>
                <a:lnTo>
                  <a:pt x="10329887" y="2609205"/>
                </a:lnTo>
                <a:lnTo>
                  <a:pt x="10314223" y="2644835"/>
                </a:lnTo>
                <a:lnTo>
                  <a:pt x="10296550" y="2680126"/>
                </a:lnTo>
                <a:lnTo>
                  <a:pt x="10276877" y="2715039"/>
                </a:lnTo>
                <a:lnTo>
                  <a:pt x="10255212" y="2749538"/>
                </a:lnTo>
                <a:lnTo>
                  <a:pt x="10231561" y="2783585"/>
                </a:lnTo>
                <a:lnTo>
                  <a:pt x="10205932" y="2817143"/>
                </a:lnTo>
                <a:lnTo>
                  <a:pt x="10178335" y="2850173"/>
                </a:lnTo>
                <a:lnTo>
                  <a:pt x="10148775" y="2882638"/>
                </a:lnTo>
                <a:lnTo>
                  <a:pt x="10117262" y="2914501"/>
                </a:lnTo>
                <a:lnTo>
                  <a:pt x="10083802" y="2945724"/>
                </a:lnTo>
                <a:lnTo>
                  <a:pt x="10048404" y="2976269"/>
                </a:lnTo>
                <a:lnTo>
                  <a:pt x="10011075" y="3006100"/>
                </a:lnTo>
                <a:lnTo>
                  <a:pt x="9971823" y="3035177"/>
                </a:lnTo>
                <a:lnTo>
                  <a:pt x="9930656" y="3063465"/>
                </a:lnTo>
                <a:lnTo>
                  <a:pt x="9887582" y="3090925"/>
                </a:lnTo>
                <a:lnTo>
                  <a:pt x="9842608" y="3117520"/>
                </a:lnTo>
                <a:lnTo>
                  <a:pt x="9795742" y="3143212"/>
                </a:lnTo>
                <a:lnTo>
                  <a:pt x="9746992" y="3167963"/>
                </a:lnTo>
                <a:lnTo>
                  <a:pt x="9704951" y="3187803"/>
                </a:lnTo>
                <a:lnTo>
                  <a:pt x="9662007" y="3206740"/>
                </a:lnTo>
                <a:lnTo>
                  <a:pt x="9618196" y="3224764"/>
                </a:lnTo>
                <a:lnTo>
                  <a:pt x="9573556" y="3241865"/>
                </a:lnTo>
                <a:lnTo>
                  <a:pt x="9528123" y="3258033"/>
                </a:lnTo>
                <a:lnTo>
                  <a:pt x="9481934" y="3273258"/>
                </a:lnTo>
                <a:lnTo>
                  <a:pt x="9435028" y="3287529"/>
                </a:lnTo>
                <a:lnTo>
                  <a:pt x="9387439" y="3300837"/>
                </a:lnTo>
                <a:lnTo>
                  <a:pt x="9339206" y="3313172"/>
                </a:lnTo>
                <a:lnTo>
                  <a:pt x="9290366" y="3324523"/>
                </a:lnTo>
                <a:lnTo>
                  <a:pt x="9240956" y="3334881"/>
                </a:lnTo>
                <a:lnTo>
                  <a:pt x="9191012" y="3344235"/>
                </a:lnTo>
                <a:lnTo>
                  <a:pt x="9140572" y="3352576"/>
                </a:lnTo>
                <a:lnTo>
                  <a:pt x="9089672" y="3359894"/>
                </a:lnTo>
                <a:lnTo>
                  <a:pt x="9038350" y="3366177"/>
                </a:lnTo>
                <a:lnTo>
                  <a:pt x="8986643" y="3371417"/>
                </a:lnTo>
                <a:lnTo>
                  <a:pt x="8984949" y="3408708"/>
                </a:lnTo>
                <a:lnTo>
                  <a:pt x="8974413" y="3482039"/>
                </a:lnTo>
                <a:lnTo>
                  <a:pt x="8954670" y="3553498"/>
                </a:lnTo>
                <a:lnTo>
                  <a:pt x="8926110" y="3622844"/>
                </a:lnTo>
                <a:lnTo>
                  <a:pt x="8889120" y="3689832"/>
                </a:lnTo>
                <a:lnTo>
                  <a:pt x="8867585" y="3722367"/>
                </a:lnTo>
                <a:lnTo>
                  <a:pt x="8844089" y="3754221"/>
                </a:lnTo>
                <a:lnTo>
                  <a:pt x="8818680" y="3785364"/>
                </a:lnTo>
                <a:lnTo>
                  <a:pt x="8791406" y="3815767"/>
                </a:lnTo>
                <a:lnTo>
                  <a:pt x="8762317" y="3845398"/>
                </a:lnTo>
                <a:lnTo>
                  <a:pt x="8731460" y="3874227"/>
                </a:lnTo>
                <a:lnTo>
                  <a:pt x="8698884" y="3902225"/>
                </a:lnTo>
                <a:lnTo>
                  <a:pt x="8664639" y="3929360"/>
                </a:lnTo>
                <a:lnTo>
                  <a:pt x="8628771" y="3955602"/>
                </a:lnTo>
                <a:lnTo>
                  <a:pt x="8591331" y="3980921"/>
                </a:lnTo>
                <a:lnTo>
                  <a:pt x="8552366" y="4005287"/>
                </a:lnTo>
                <a:lnTo>
                  <a:pt x="8511925" y="4028669"/>
                </a:lnTo>
                <a:lnTo>
                  <a:pt x="8470057" y="4051036"/>
                </a:lnTo>
                <a:lnTo>
                  <a:pt x="8426809" y="4072359"/>
                </a:lnTo>
                <a:lnTo>
                  <a:pt x="8382232" y="4092608"/>
                </a:lnTo>
                <a:lnTo>
                  <a:pt x="8336373" y="4111751"/>
                </a:lnTo>
                <a:lnTo>
                  <a:pt x="8289281" y="4129758"/>
                </a:lnTo>
                <a:lnTo>
                  <a:pt x="8241005" y="4146599"/>
                </a:lnTo>
                <a:lnTo>
                  <a:pt x="8191593" y="4162244"/>
                </a:lnTo>
                <a:lnTo>
                  <a:pt x="8141093" y="4176663"/>
                </a:lnTo>
                <a:lnTo>
                  <a:pt x="8089554" y="4189824"/>
                </a:lnTo>
                <a:lnTo>
                  <a:pt x="8037026" y="4201698"/>
                </a:lnTo>
                <a:lnTo>
                  <a:pt x="7983555" y="4212254"/>
                </a:lnTo>
                <a:lnTo>
                  <a:pt x="7929192" y="4221462"/>
                </a:lnTo>
                <a:lnTo>
                  <a:pt x="7873984" y="4229292"/>
                </a:lnTo>
                <a:lnTo>
                  <a:pt x="7817980" y="4235713"/>
                </a:lnTo>
                <a:lnTo>
                  <a:pt x="7761228" y="4240695"/>
                </a:lnTo>
                <a:lnTo>
                  <a:pt x="7703778" y="4244207"/>
                </a:lnTo>
                <a:lnTo>
                  <a:pt x="7645678" y="4246219"/>
                </a:lnTo>
                <a:lnTo>
                  <a:pt x="7586976" y="4246701"/>
                </a:lnTo>
                <a:lnTo>
                  <a:pt x="7535825" y="4245826"/>
                </a:lnTo>
                <a:lnTo>
                  <a:pt x="7484870" y="4243763"/>
                </a:lnTo>
                <a:lnTo>
                  <a:pt x="7434160" y="4240522"/>
                </a:lnTo>
                <a:lnTo>
                  <a:pt x="7383744" y="4236111"/>
                </a:lnTo>
                <a:lnTo>
                  <a:pt x="7333672" y="4230539"/>
                </a:lnTo>
                <a:lnTo>
                  <a:pt x="7283995" y="4223815"/>
                </a:lnTo>
                <a:lnTo>
                  <a:pt x="7234761" y="4215946"/>
                </a:lnTo>
                <a:lnTo>
                  <a:pt x="7186020" y="4206942"/>
                </a:lnTo>
                <a:lnTo>
                  <a:pt x="7137823" y="4196812"/>
                </a:lnTo>
                <a:lnTo>
                  <a:pt x="7090218" y="4185563"/>
                </a:lnTo>
                <a:lnTo>
                  <a:pt x="7043255" y="4173204"/>
                </a:lnTo>
                <a:lnTo>
                  <a:pt x="6996985" y="4159744"/>
                </a:lnTo>
                <a:lnTo>
                  <a:pt x="6951456" y="4145191"/>
                </a:lnTo>
                <a:lnTo>
                  <a:pt x="6906719" y="4129555"/>
                </a:lnTo>
                <a:lnTo>
                  <a:pt x="6862822" y="4112843"/>
                </a:lnTo>
                <a:lnTo>
                  <a:pt x="6845772" y="4146671"/>
                </a:lnTo>
                <a:lnTo>
                  <a:pt x="6806781" y="4212420"/>
                </a:lnTo>
                <a:lnTo>
                  <a:pt x="6784915" y="4244315"/>
                </a:lnTo>
                <a:lnTo>
                  <a:pt x="6761519" y="4275541"/>
                </a:lnTo>
                <a:lnTo>
                  <a:pt x="6736631" y="4306084"/>
                </a:lnTo>
                <a:lnTo>
                  <a:pt x="6710288" y="4335931"/>
                </a:lnTo>
                <a:lnTo>
                  <a:pt x="6682528" y="4365071"/>
                </a:lnTo>
                <a:lnTo>
                  <a:pt x="6653389" y="4393489"/>
                </a:lnTo>
                <a:lnTo>
                  <a:pt x="6622907" y="4421173"/>
                </a:lnTo>
                <a:lnTo>
                  <a:pt x="6591122" y="4448110"/>
                </a:lnTo>
                <a:lnTo>
                  <a:pt x="6558070" y="4474287"/>
                </a:lnTo>
                <a:lnTo>
                  <a:pt x="6523789" y="4499692"/>
                </a:lnTo>
                <a:lnTo>
                  <a:pt x="6488316" y="4524312"/>
                </a:lnTo>
                <a:lnTo>
                  <a:pt x="6451690" y="4548133"/>
                </a:lnTo>
                <a:lnTo>
                  <a:pt x="6413948" y="4571144"/>
                </a:lnTo>
                <a:lnTo>
                  <a:pt x="6375127" y="4593331"/>
                </a:lnTo>
                <a:lnTo>
                  <a:pt x="6335265" y="4614681"/>
                </a:lnTo>
                <a:lnTo>
                  <a:pt x="6294400" y="4635181"/>
                </a:lnTo>
                <a:lnTo>
                  <a:pt x="6252569" y="4654819"/>
                </a:lnTo>
                <a:lnTo>
                  <a:pt x="6209811" y="4673582"/>
                </a:lnTo>
                <a:lnTo>
                  <a:pt x="6166162" y="4691457"/>
                </a:lnTo>
                <a:lnTo>
                  <a:pt x="6121660" y="4708431"/>
                </a:lnTo>
                <a:lnTo>
                  <a:pt x="6076343" y="4724491"/>
                </a:lnTo>
                <a:lnTo>
                  <a:pt x="6030248" y="4739625"/>
                </a:lnTo>
                <a:lnTo>
                  <a:pt x="5983414" y="4753819"/>
                </a:lnTo>
                <a:lnTo>
                  <a:pt x="5935877" y="4767062"/>
                </a:lnTo>
                <a:lnTo>
                  <a:pt x="5887676" y="4779339"/>
                </a:lnTo>
                <a:lnTo>
                  <a:pt x="5838847" y="4790638"/>
                </a:lnTo>
                <a:lnTo>
                  <a:pt x="5789429" y="4800946"/>
                </a:lnTo>
                <a:lnTo>
                  <a:pt x="5739459" y="4810251"/>
                </a:lnTo>
                <a:lnTo>
                  <a:pt x="5688975" y="4818540"/>
                </a:lnTo>
                <a:lnTo>
                  <a:pt x="5638015" y="4825799"/>
                </a:lnTo>
                <a:lnTo>
                  <a:pt x="5586615" y="4832017"/>
                </a:lnTo>
                <a:lnTo>
                  <a:pt x="5534814" y="4837179"/>
                </a:lnTo>
                <a:lnTo>
                  <a:pt x="5482650" y="4841274"/>
                </a:lnTo>
                <a:lnTo>
                  <a:pt x="5430159" y="4844288"/>
                </a:lnTo>
                <a:lnTo>
                  <a:pt x="5377380" y="4846208"/>
                </a:lnTo>
                <a:lnTo>
                  <a:pt x="5324350" y="4847023"/>
                </a:lnTo>
                <a:lnTo>
                  <a:pt x="5271106" y="4846718"/>
                </a:lnTo>
                <a:lnTo>
                  <a:pt x="5217688" y="4845282"/>
                </a:lnTo>
                <a:lnTo>
                  <a:pt x="5164131" y="4842700"/>
                </a:lnTo>
                <a:lnTo>
                  <a:pt x="5110473" y="4838961"/>
                </a:lnTo>
                <a:lnTo>
                  <a:pt x="5056753" y="4834052"/>
                </a:lnTo>
                <a:lnTo>
                  <a:pt x="5003008" y="4827959"/>
                </a:lnTo>
                <a:lnTo>
                  <a:pt x="4949276" y="4820670"/>
                </a:lnTo>
                <a:lnTo>
                  <a:pt x="4895593" y="4812173"/>
                </a:lnTo>
                <a:lnTo>
                  <a:pt x="4841998" y="4802453"/>
                </a:lnTo>
                <a:lnTo>
                  <a:pt x="4788517" y="4791476"/>
                </a:lnTo>
                <a:lnTo>
                  <a:pt x="4735809" y="4779359"/>
                </a:lnTo>
                <a:lnTo>
                  <a:pt x="4683913" y="4766121"/>
                </a:lnTo>
                <a:lnTo>
                  <a:pt x="4632870" y="4751781"/>
                </a:lnTo>
                <a:lnTo>
                  <a:pt x="4582718" y="4736358"/>
                </a:lnTo>
                <a:lnTo>
                  <a:pt x="4533497" y="4719869"/>
                </a:lnTo>
                <a:lnTo>
                  <a:pt x="4485246" y="4702335"/>
                </a:lnTo>
                <a:lnTo>
                  <a:pt x="4438006" y="4683772"/>
                </a:lnTo>
                <a:lnTo>
                  <a:pt x="4391815" y="4664201"/>
                </a:lnTo>
                <a:lnTo>
                  <a:pt x="4346714" y="4643640"/>
                </a:lnTo>
                <a:lnTo>
                  <a:pt x="4302741" y="4622107"/>
                </a:lnTo>
                <a:lnTo>
                  <a:pt x="4259937" y="4599621"/>
                </a:lnTo>
                <a:lnTo>
                  <a:pt x="4218340" y="4576201"/>
                </a:lnTo>
                <a:lnTo>
                  <a:pt x="4177991" y="4551866"/>
                </a:lnTo>
                <a:lnTo>
                  <a:pt x="4138928" y="4526633"/>
                </a:lnTo>
                <a:lnTo>
                  <a:pt x="4101192" y="4500522"/>
                </a:lnTo>
                <a:lnTo>
                  <a:pt x="4064822" y="4473552"/>
                </a:lnTo>
                <a:lnTo>
                  <a:pt x="4029857" y="4445741"/>
                </a:lnTo>
                <a:lnTo>
                  <a:pt x="3996337" y="4417108"/>
                </a:lnTo>
                <a:lnTo>
                  <a:pt x="3964301" y="4387671"/>
                </a:lnTo>
                <a:lnTo>
                  <a:pt x="3917070" y="4405200"/>
                </a:lnTo>
                <a:lnTo>
                  <a:pt x="3869369" y="4421743"/>
                </a:lnTo>
                <a:lnTo>
                  <a:pt x="3821228" y="4437306"/>
                </a:lnTo>
                <a:lnTo>
                  <a:pt x="3772675" y="4451893"/>
                </a:lnTo>
                <a:lnTo>
                  <a:pt x="3723741" y="4465509"/>
                </a:lnTo>
                <a:lnTo>
                  <a:pt x="3674456" y="4478159"/>
                </a:lnTo>
                <a:lnTo>
                  <a:pt x="3624850" y="4489848"/>
                </a:lnTo>
                <a:lnTo>
                  <a:pt x="3574952" y="4500579"/>
                </a:lnTo>
                <a:lnTo>
                  <a:pt x="3524793" y="4510359"/>
                </a:lnTo>
                <a:lnTo>
                  <a:pt x="3474402" y="4519192"/>
                </a:lnTo>
                <a:lnTo>
                  <a:pt x="3423808" y="4527082"/>
                </a:lnTo>
                <a:lnTo>
                  <a:pt x="3373042" y="4534034"/>
                </a:lnTo>
                <a:lnTo>
                  <a:pt x="3322134" y="4540053"/>
                </a:lnTo>
                <a:lnTo>
                  <a:pt x="3271113" y="4545143"/>
                </a:lnTo>
                <a:lnTo>
                  <a:pt x="3220010" y="4549310"/>
                </a:lnTo>
                <a:lnTo>
                  <a:pt x="3168853" y="4552559"/>
                </a:lnTo>
                <a:lnTo>
                  <a:pt x="3117673" y="4554893"/>
                </a:lnTo>
                <a:lnTo>
                  <a:pt x="3066500" y="4556318"/>
                </a:lnTo>
                <a:lnTo>
                  <a:pt x="3015364" y="4556838"/>
                </a:lnTo>
                <a:lnTo>
                  <a:pt x="2964293" y="4556458"/>
                </a:lnTo>
                <a:lnTo>
                  <a:pt x="2913319" y="4555183"/>
                </a:lnTo>
                <a:lnTo>
                  <a:pt x="2862471" y="4553018"/>
                </a:lnTo>
                <a:lnTo>
                  <a:pt x="2811779" y="4549967"/>
                </a:lnTo>
                <a:lnTo>
                  <a:pt x="2761272" y="4546035"/>
                </a:lnTo>
                <a:lnTo>
                  <a:pt x="2710981" y="4541227"/>
                </a:lnTo>
                <a:lnTo>
                  <a:pt x="2660934" y="4535547"/>
                </a:lnTo>
                <a:lnTo>
                  <a:pt x="2611163" y="4529001"/>
                </a:lnTo>
                <a:lnTo>
                  <a:pt x="2561697" y="4521593"/>
                </a:lnTo>
                <a:lnTo>
                  <a:pt x="2512566" y="4513327"/>
                </a:lnTo>
                <a:lnTo>
                  <a:pt x="2463799" y="4504209"/>
                </a:lnTo>
                <a:lnTo>
                  <a:pt x="2415426" y="4494243"/>
                </a:lnTo>
                <a:lnTo>
                  <a:pt x="2367478" y="4483434"/>
                </a:lnTo>
                <a:lnTo>
                  <a:pt x="2319984" y="4471787"/>
                </a:lnTo>
                <a:lnTo>
                  <a:pt x="2272973" y="4459307"/>
                </a:lnTo>
                <a:lnTo>
                  <a:pt x="2226476" y="4445997"/>
                </a:lnTo>
                <a:lnTo>
                  <a:pt x="2180523" y="4431863"/>
                </a:lnTo>
                <a:lnTo>
                  <a:pt x="2135142" y="4416910"/>
                </a:lnTo>
                <a:lnTo>
                  <a:pt x="2090365" y="4401143"/>
                </a:lnTo>
                <a:lnTo>
                  <a:pt x="2046221" y="4384565"/>
                </a:lnTo>
                <a:lnTo>
                  <a:pt x="2002740" y="4367183"/>
                </a:lnTo>
                <a:lnTo>
                  <a:pt x="1959951" y="4349000"/>
                </a:lnTo>
                <a:lnTo>
                  <a:pt x="1917885" y="4330021"/>
                </a:lnTo>
                <a:lnTo>
                  <a:pt x="1876570" y="4310252"/>
                </a:lnTo>
                <a:lnTo>
                  <a:pt x="1836038" y="4289696"/>
                </a:lnTo>
                <a:lnTo>
                  <a:pt x="1796318" y="4268359"/>
                </a:lnTo>
                <a:lnTo>
                  <a:pt x="1757439" y="4246245"/>
                </a:lnTo>
                <a:lnTo>
                  <a:pt x="1719432" y="4223359"/>
                </a:lnTo>
                <a:lnTo>
                  <a:pt x="1682327" y="4199706"/>
                </a:lnTo>
                <a:lnTo>
                  <a:pt x="1646152" y="4175291"/>
                </a:lnTo>
                <a:lnTo>
                  <a:pt x="1610938" y="4150117"/>
                </a:lnTo>
                <a:lnTo>
                  <a:pt x="1576716" y="4124191"/>
                </a:lnTo>
                <a:lnTo>
                  <a:pt x="1543513" y="4097516"/>
                </a:lnTo>
                <a:lnTo>
                  <a:pt x="1511362" y="4070098"/>
                </a:lnTo>
                <a:lnTo>
                  <a:pt x="1480290" y="4041942"/>
                </a:lnTo>
                <a:lnTo>
                  <a:pt x="1450329" y="4013051"/>
                </a:lnTo>
                <a:lnTo>
                  <a:pt x="1421507" y="3983430"/>
                </a:lnTo>
                <a:lnTo>
                  <a:pt x="1401949" y="3962221"/>
                </a:lnTo>
                <a:lnTo>
                  <a:pt x="1344740" y="3965485"/>
                </a:lnTo>
                <a:lnTo>
                  <a:pt x="1287980" y="3966773"/>
                </a:lnTo>
                <a:lnTo>
                  <a:pt x="1231757" y="3966128"/>
                </a:lnTo>
                <a:lnTo>
                  <a:pt x="1176160" y="3963595"/>
                </a:lnTo>
                <a:lnTo>
                  <a:pt x="1121278" y="3959219"/>
                </a:lnTo>
                <a:lnTo>
                  <a:pt x="1067198" y="3953043"/>
                </a:lnTo>
                <a:lnTo>
                  <a:pt x="1014011" y="3945112"/>
                </a:lnTo>
                <a:lnTo>
                  <a:pt x="961804" y="3935471"/>
                </a:lnTo>
                <a:lnTo>
                  <a:pt x="910665" y="3924163"/>
                </a:lnTo>
                <a:lnTo>
                  <a:pt x="860685" y="3911233"/>
                </a:lnTo>
                <a:lnTo>
                  <a:pt x="811950" y="3896726"/>
                </a:lnTo>
                <a:lnTo>
                  <a:pt x="764549" y="3880685"/>
                </a:lnTo>
                <a:lnTo>
                  <a:pt x="718572" y="3863156"/>
                </a:lnTo>
                <a:lnTo>
                  <a:pt x="674107" y="3844182"/>
                </a:lnTo>
                <a:lnTo>
                  <a:pt x="631242" y="3823807"/>
                </a:lnTo>
                <a:lnTo>
                  <a:pt x="590065" y="3802077"/>
                </a:lnTo>
                <a:lnTo>
                  <a:pt x="550667" y="3779035"/>
                </a:lnTo>
                <a:lnTo>
                  <a:pt x="513134" y="3754726"/>
                </a:lnTo>
                <a:lnTo>
                  <a:pt x="477556" y="3729194"/>
                </a:lnTo>
                <a:lnTo>
                  <a:pt x="444021" y="3702483"/>
                </a:lnTo>
                <a:lnTo>
                  <a:pt x="412618" y="3674638"/>
                </a:lnTo>
                <a:lnTo>
                  <a:pt x="383435" y="3645703"/>
                </a:lnTo>
                <a:lnTo>
                  <a:pt x="356561" y="3615722"/>
                </a:lnTo>
                <a:lnTo>
                  <a:pt x="332085" y="3584741"/>
                </a:lnTo>
                <a:lnTo>
                  <a:pt x="310095" y="3552802"/>
                </a:lnTo>
                <a:lnTo>
                  <a:pt x="290679" y="3519951"/>
                </a:lnTo>
                <a:lnTo>
                  <a:pt x="259926" y="3451688"/>
                </a:lnTo>
                <a:lnTo>
                  <a:pt x="240534" y="3380307"/>
                </a:lnTo>
                <a:lnTo>
                  <a:pt x="234659" y="3335546"/>
                </a:lnTo>
                <a:lnTo>
                  <a:pt x="233563" y="3290922"/>
                </a:lnTo>
                <a:lnTo>
                  <a:pt x="237171" y="3246576"/>
                </a:lnTo>
                <a:lnTo>
                  <a:pt x="245411" y="3202648"/>
                </a:lnTo>
                <a:lnTo>
                  <a:pt x="258208" y="3159281"/>
                </a:lnTo>
                <a:lnTo>
                  <a:pt x="275491" y="3116615"/>
                </a:lnTo>
                <a:lnTo>
                  <a:pt x="297184" y="3074792"/>
                </a:lnTo>
                <a:lnTo>
                  <a:pt x="323215" y="3033952"/>
                </a:lnTo>
                <a:lnTo>
                  <a:pt x="353511" y="2994237"/>
                </a:lnTo>
                <a:lnTo>
                  <a:pt x="387998" y="2955787"/>
                </a:lnTo>
                <a:lnTo>
                  <a:pt x="426602" y="2918745"/>
                </a:lnTo>
                <a:lnTo>
                  <a:pt x="469251" y="2883252"/>
                </a:lnTo>
                <a:lnTo>
                  <a:pt x="515870" y="2849447"/>
                </a:lnTo>
                <a:lnTo>
                  <a:pt x="463886" y="2828676"/>
                </a:lnTo>
                <a:lnTo>
                  <a:pt x="414463" y="2806289"/>
                </a:lnTo>
                <a:lnTo>
                  <a:pt x="367636" y="2782371"/>
                </a:lnTo>
                <a:lnTo>
                  <a:pt x="323440" y="2757007"/>
                </a:lnTo>
                <a:lnTo>
                  <a:pt x="281910" y="2730284"/>
                </a:lnTo>
                <a:lnTo>
                  <a:pt x="243081" y="2702287"/>
                </a:lnTo>
                <a:lnTo>
                  <a:pt x="206988" y="2673102"/>
                </a:lnTo>
                <a:lnTo>
                  <a:pt x="173665" y="2642813"/>
                </a:lnTo>
                <a:lnTo>
                  <a:pt x="143149" y="2611508"/>
                </a:lnTo>
                <a:lnTo>
                  <a:pt x="115473" y="2579270"/>
                </a:lnTo>
                <a:lnTo>
                  <a:pt x="90673" y="2546187"/>
                </a:lnTo>
                <a:lnTo>
                  <a:pt x="68784" y="2512342"/>
                </a:lnTo>
                <a:lnTo>
                  <a:pt x="49841" y="2477823"/>
                </a:lnTo>
                <a:lnTo>
                  <a:pt x="33878" y="2442714"/>
                </a:lnTo>
                <a:lnTo>
                  <a:pt x="11035" y="2371070"/>
                </a:lnTo>
                <a:lnTo>
                  <a:pt x="534" y="2298094"/>
                </a:lnTo>
                <a:lnTo>
                  <a:pt x="0" y="2261321"/>
                </a:lnTo>
                <a:lnTo>
                  <a:pt x="2656" y="2224472"/>
                </a:lnTo>
                <a:lnTo>
                  <a:pt x="17679" y="2150888"/>
                </a:lnTo>
                <a:lnTo>
                  <a:pt x="30117" y="2114324"/>
                </a:lnTo>
                <a:lnTo>
                  <a:pt x="45885" y="2078026"/>
                </a:lnTo>
                <a:lnTo>
                  <a:pt x="65018" y="2042079"/>
                </a:lnTo>
                <a:lnTo>
                  <a:pt x="87552" y="2006570"/>
                </a:lnTo>
                <a:lnTo>
                  <a:pt x="113521" y="1971584"/>
                </a:lnTo>
                <a:lnTo>
                  <a:pt x="142960" y="1937206"/>
                </a:lnTo>
                <a:lnTo>
                  <a:pt x="172103" y="1907243"/>
                </a:lnTo>
                <a:lnTo>
                  <a:pt x="203498" y="1878466"/>
                </a:lnTo>
                <a:lnTo>
                  <a:pt x="237051" y="1850915"/>
                </a:lnTo>
                <a:lnTo>
                  <a:pt x="272669" y="1824626"/>
                </a:lnTo>
                <a:lnTo>
                  <a:pt x="310259" y="1799641"/>
                </a:lnTo>
                <a:lnTo>
                  <a:pt x="349728" y="1775996"/>
                </a:lnTo>
                <a:lnTo>
                  <a:pt x="390982" y="1753731"/>
                </a:lnTo>
                <a:lnTo>
                  <a:pt x="433929" y="1732885"/>
                </a:lnTo>
                <a:lnTo>
                  <a:pt x="478475" y="1713496"/>
                </a:lnTo>
                <a:lnTo>
                  <a:pt x="524527" y="1695602"/>
                </a:lnTo>
                <a:lnTo>
                  <a:pt x="571992" y="1679243"/>
                </a:lnTo>
                <a:lnTo>
                  <a:pt x="620777" y="1664457"/>
                </a:lnTo>
                <a:lnTo>
                  <a:pt x="670789" y="1651283"/>
                </a:lnTo>
                <a:lnTo>
                  <a:pt x="721934" y="1639760"/>
                </a:lnTo>
                <a:lnTo>
                  <a:pt x="774119" y="1629925"/>
                </a:lnTo>
                <a:lnTo>
                  <a:pt x="827252" y="1621818"/>
                </a:lnTo>
                <a:lnTo>
                  <a:pt x="881239" y="1615478"/>
                </a:lnTo>
                <a:lnTo>
                  <a:pt x="935986" y="1610943"/>
                </a:lnTo>
                <a:lnTo>
                  <a:pt x="944622" y="1595830"/>
                </a:lnTo>
                <a:close/>
              </a:path>
            </a:pathLst>
          </a:custGeom>
          <a:noFill/>
          <a:ln w="57150" cap="flat" cmpd="sng">
            <a:solidFill>
              <a:srgbClr val="A0AC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1289177" y="3178936"/>
            <a:ext cx="608330" cy="91440"/>
          </a:xfrm>
          <a:custGeom>
            <a:avLst/>
            <a:gdLst/>
            <a:ahLst/>
            <a:cxnLst/>
            <a:rect l="l" t="t" r="r" b="b"/>
            <a:pathLst>
              <a:path w="608330" h="91439" extrusionOk="0">
                <a:moveTo>
                  <a:pt x="607948" y="89408"/>
                </a:moveTo>
                <a:lnTo>
                  <a:pt x="554913" y="91177"/>
                </a:lnTo>
                <a:lnTo>
                  <a:pt x="501982" y="91225"/>
                </a:lnTo>
                <a:lnTo>
                  <a:pt x="449252" y="89564"/>
                </a:lnTo>
                <a:lnTo>
                  <a:pt x="396823" y="86209"/>
                </a:lnTo>
                <a:lnTo>
                  <a:pt x="344792" y="81173"/>
                </a:lnTo>
                <a:lnTo>
                  <a:pt x="293258" y="74469"/>
                </a:lnTo>
                <a:lnTo>
                  <a:pt x="242320" y="66112"/>
                </a:lnTo>
                <a:lnTo>
                  <a:pt x="192075" y="56115"/>
                </a:lnTo>
                <a:lnTo>
                  <a:pt x="142622" y="44491"/>
                </a:lnTo>
                <a:lnTo>
                  <a:pt x="94060" y="31255"/>
                </a:lnTo>
                <a:lnTo>
                  <a:pt x="46486" y="16420"/>
                </a:ln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A0AC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2167635" y="4246498"/>
            <a:ext cx="266065" cy="43180"/>
          </a:xfrm>
          <a:custGeom>
            <a:avLst/>
            <a:gdLst/>
            <a:ahLst/>
            <a:cxnLst/>
            <a:rect l="l" t="t" r="r" b="b"/>
            <a:pathLst>
              <a:path w="266064" h="43179" extrusionOk="0">
                <a:moveTo>
                  <a:pt x="265938" y="0"/>
                </a:moveTo>
                <a:lnTo>
                  <a:pt x="214262" y="12095"/>
                </a:lnTo>
                <a:lnTo>
                  <a:pt x="161720" y="22453"/>
                </a:lnTo>
                <a:lnTo>
                  <a:pt x="108423" y="31043"/>
                </a:lnTo>
                <a:lnTo>
                  <a:pt x="54479" y="37835"/>
                </a:lnTo>
                <a:lnTo>
                  <a:pt x="0" y="42799"/>
                </a:lnTo>
              </a:path>
            </a:pathLst>
          </a:custGeom>
          <a:noFill/>
          <a:ln w="57150" cap="flat" cmpd="sng">
            <a:solidFill>
              <a:srgbClr val="A0AC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4565522" y="4521453"/>
            <a:ext cx="160655" cy="195580"/>
          </a:xfrm>
          <a:custGeom>
            <a:avLst/>
            <a:gdLst/>
            <a:ahLst/>
            <a:cxnLst/>
            <a:rect l="l" t="t" r="r" b="b"/>
            <a:pathLst>
              <a:path w="160654" h="195579" extrusionOk="0">
                <a:moveTo>
                  <a:pt x="160274" y="195072"/>
                </a:moveTo>
                <a:lnTo>
                  <a:pt x="123049" y="157849"/>
                </a:lnTo>
                <a:lnTo>
                  <a:pt x="88367" y="119676"/>
                </a:lnTo>
                <a:lnTo>
                  <a:pt x="56270" y="80607"/>
                </a:lnTo>
                <a:lnTo>
                  <a:pt x="26800" y="40696"/>
                </a:ln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A0AC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7625968" y="4229989"/>
            <a:ext cx="64135" cy="214629"/>
          </a:xfrm>
          <a:custGeom>
            <a:avLst/>
            <a:gdLst/>
            <a:ahLst/>
            <a:cxnLst/>
            <a:rect l="l" t="t" r="r" b="b"/>
            <a:pathLst>
              <a:path w="64134" h="214629" extrusionOk="0">
                <a:moveTo>
                  <a:pt x="64007" y="0"/>
                </a:moveTo>
                <a:lnTo>
                  <a:pt x="54649" y="54227"/>
                </a:lnTo>
                <a:lnTo>
                  <a:pt x="40862" y="108061"/>
                </a:lnTo>
                <a:lnTo>
                  <a:pt x="22645" y="161395"/>
                </a:lnTo>
                <a:lnTo>
                  <a:pt x="0" y="214122"/>
                </a:lnTo>
              </a:path>
            </a:pathLst>
          </a:custGeom>
          <a:noFill/>
          <a:ln w="57150" cap="flat" cmpd="sng">
            <a:solidFill>
              <a:srgbClr val="A0AC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8962517" y="2906902"/>
            <a:ext cx="781050" cy="800735"/>
          </a:xfrm>
          <a:custGeom>
            <a:avLst/>
            <a:gdLst/>
            <a:ahLst/>
            <a:cxnLst/>
            <a:rect l="l" t="t" r="r" b="b"/>
            <a:pathLst>
              <a:path w="781050" h="800735" extrusionOk="0">
                <a:moveTo>
                  <a:pt x="0" y="0"/>
                </a:moveTo>
                <a:lnTo>
                  <a:pt x="56883" y="18647"/>
                </a:lnTo>
                <a:lnTo>
                  <a:pt x="112010" y="38800"/>
                </a:lnTo>
                <a:lnTo>
                  <a:pt x="165332" y="60410"/>
                </a:lnTo>
                <a:lnTo>
                  <a:pt x="216799" y="83423"/>
                </a:lnTo>
                <a:lnTo>
                  <a:pt x="266360" y="107790"/>
                </a:lnTo>
                <a:lnTo>
                  <a:pt x="313966" y="133458"/>
                </a:lnTo>
                <a:lnTo>
                  <a:pt x="359567" y="160377"/>
                </a:lnTo>
                <a:lnTo>
                  <a:pt x="403112" y="188494"/>
                </a:lnTo>
                <a:lnTo>
                  <a:pt x="444552" y="217759"/>
                </a:lnTo>
                <a:lnTo>
                  <a:pt x="483837" y="248121"/>
                </a:lnTo>
                <a:lnTo>
                  <a:pt x="520917" y="279528"/>
                </a:lnTo>
                <a:lnTo>
                  <a:pt x="555742" y="311928"/>
                </a:lnTo>
                <a:lnTo>
                  <a:pt x="588262" y="345271"/>
                </a:lnTo>
                <a:lnTo>
                  <a:pt x="618427" y="379505"/>
                </a:lnTo>
                <a:lnTo>
                  <a:pt x="646188" y="414579"/>
                </a:lnTo>
                <a:lnTo>
                  <a:pt x="671493" y="450442"/>
                </a:lnTo>
                <a:lnTo>
                  <a:pt x="694294" y="487042"/>
                </a:lnTo>
                <a:lnTo>
                  <a:pt x="714541" y="524328"/>
                </a:lnTo>
                <a:lnTo>
                  <a:pt x="732183" y="562248"/>
                </a:lnTo>
                <a:lnTo>
                  <a:pt x="747170" y="600752"/>
                </a:lnTo>
                <a:lnTo>
                  <a:pt x="759453" y="639788"/>
                </a:lnTo>
                <a:lnTo>
                  <a:pt x="768981" y="679305"/>
                </a:lnTo>
                <a:lnTo>
                  <a:pt x="775706" y="719251"/>
                </a:lnTo>
                <a:lnTo>
                  <a:pt x="779576" y="759575"/>
                </a:lnTo>
                <a:lnTo>
                  <a:pt x="780541" y="800227"/>
                </a:lnTo>
              </a:path>
            </a:pathLst>
          </a:custGeom>
          <a:noFill/>
          <a:ln w="57150" cap="flat" cmpd="sng">
            <a:solidFill>
              <a:srgbClr val="A0AC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10455782" y="2054605"/>
            <a:ext cx="347980" cy="300355"/>
          </a:xfrm>
          <a:custGeom>
            <a:avLst/>
            <a:gdLst/>
            <a:ahLst/>
            <a:cxnLst/>
            <a:rect l="l" t="t" r="r" b="b"/>
            <a:pathLst>
              <a:path w="347979" h="300355" extrusionOk="0">
                <a:moveTo>
                  <a:pt x="347599" y="0"/>
                </a:moveTo>
                <a:lnTo>
                  <a:pt x="320104" y="38108"/>
                </a:lnTo>
                <a:lnTo>
                  <a:pt x="289654" y="75174"/>
                </a:lnTo>
                <a:lnTo>
                  <a:pt x="256323" y="111134"/>
                </a:lnTo>
                <a:lnTo>
                  <a:pt x="220186" y="145924"/>
                </a:lnTo>
                <a:lnTo>
                  <a:pt x="181316" y="179482"/>
                </a:lnTo>
                <a:lnTo>
                  <a:pt x="139789" y="211741"/>
                </a:lnTo>
                <a:lnTo>
                  <a:pt x="95677" y="242640"/>
                </a:lnTo>
                <a:lnTo>
                  <a:pt x="49056" y="272115"/>
                </a:lnTo>
                <a:lnTo>
                  <a:pt x="0" y="300101"/>
                </a:lnTo>
              </a:path>
            </a:pathLst>
          </a:custGeom>
          <a:noFill/>
          <a:ln w="57150" cap="flat" cmpd="sng">
            <a:solidFill>
              <a:srgbClr val="A0AC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9969500" y="941197"/>
            <a:ext cx="18415" cy="142240"/>
          </a:xfrm>
          <a:custGeom>
            <a:avLst/>
            <a:gdLst/>
            <a:ahLst/>
            <a:cxnLst/>
            <a:rect l="l" t="t" r="r" b="b"/>
            <a:pathLst>
              <a:path w="18415" h="142240" extrusionOk="0">
                <a:moveTo>
                  <a:pt x="0" y="0"/>
                </a:moveTo>
                <a:lnTo>
                  <a:pt x="8590" y="35182"/>
                </a:lnTo>
                <a:lnTo>
                  <a:pt x="14525" y="70580"/>
                </a:lnTo>
                <a:lnTo>
                  <a:pt x="17770" y="106120"/>
                </a:lnTo>
                <a:lnTo>
                  <a:pt x="18288" y="141731"/>
                </a:lnTo>
              </a:path>
            </a:pathLst>
          </a:custGeom>
          <a:noFill/>
          <a:ln w="57150" cap="flat" cmpd="sng">
            <a:solidFill>
              <a:srgbClr val="A0AC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p20"/>
          <p:cNvSpPr/>
          <p:nvPr/>
        </p:nvSpPr>
        <p:spPr>
          <a:xfrm>
            <a:off x="7750175" y="595122"/>
            <a:ext cx="178435" cy="180975"/>
          </a:xfrm>
          <a:custGeom>
            <a:avLst/>
            <a:gdLst/>
            <a:ahLst/>
            <a:cxnLst/>
            <a:rect l="l" t="t" r="r" b="b"/>
            <a:pathLst>
              <a:path w="178434" h="180975" extrusionOk="0">
                <a:moveTo>
                  <a:pt x="0" y="180720"/>
                </a:moveTo>
                <a:lnTo>
                  <a:pt x="28941" y="142040"/>
                </a:lnTo>
                <a:lnTo>
                  <a:pt x="61303" y="104543"/>
                </a:lnTo>
                <a:lnTo>
                  <a:pt x="96999" y="68313"/>
                </a:lnTo>
                <a:lnTo>
                  <a:pt x="135944" y="33437"/>
                </a:lnTo>
                <a:lnTo>
                  <a:pt x="178053" y="0"/>
                </a:lnTo>
              </a:path>
            </a:pathLst>
          </a:custGeom>
          <a:noFill/>
          <a:ln w="57150" cap="flat" cmpd="sng">
            <a:solidFill>
              <a:srgbClr val="A0AC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6085078" y="706119"/>
            <a:ext cx="86360" cy="156210"/>
          </a:xfrm>
          <a:custGeom>
            <a:avLst/>
            <a:gdLst/>
            <a:ahLst/>
            <a:cxnLst/>
            <a:rect l="l" t="t" r="r" b="b"/>
            <a:pathLst>
              <a:path w="86360" h="156209" extrusionOk="0">
                <a:moveTo>
                  <a:pt x="0" y="155828"/>
                </a:moveTo>
                <a:lnTo>
                  <a:pt x="15849" y="115675"/>
                </a:lnTo>
                <a:lnTo>
                  <a:pt x="35544" y="76247"/>
                </a:lnTo>
                <a:lnTo>
                  <a:pt x="59025" y="37653"/>
                </a:lnTo>
                <a:lnTo>
                  <a:pt x="86233" y="0"/>
                </a:lnTo>
              </a:path>
            </a:pathLst>
          </a:custGeom>
          <a:noFill/>
          <a:ln w="57150" cap="flat" cmpd="sng">
            <a:solidFill>
              <a:srgbClr val="A0AC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4131055" y="914908"/>
            <a:ext cx="312420" cy="151765"/>
          </a:xfrm>
          <a:custGeom>
            <a:avLst/>
            <a:gdLst/>
            <a:ahLst/>
            <a:cxnLst/>
            <a:rect l="l" t="t" r="r" b="b"/>
            <a:pathLst>
              <a:path w="312420" h="151765" extrusionOk="0">
                <a:moveTo>
                  <a:pt x="0" y="0"/>
                </a:moveTo>
                <a:lnTo>
                  <a:pt x="48022" y="18595"/>
                </a:lnTo>
                <a:lnTo>
                  <a:pt x="94963" y="38228"/>
                </a:lnTo>
                <a:lnTo>
                  <a:pt x="140782" y="58879"/>
                </a:lnTo>
                <a:lnTo>
                  <a:pt x="185439" y="80527"/>
                </a:lnTo>
                <a:lnTo>
                  <a:pt x="228894" y="103153"/>
                </a:lnTo>
                <a:lnTo>
                  <a:pt x="271107" y="126736"/>
                </a:lnTo>
                <a:lnTo>
                  <a:pt x="312039" y="151256"/>
                </a:lnTo>
              </a:path>
            </a:pathLst>
          </a:custGeom>
          <a:noFill/>
          <a:ln w="57150" cap="flat" cmpd="sng">
            <a:solidFill>
              <a:srgbClr val="A0AC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1706879" y="1944242"/>
            <a:ext cx="54610" cy="159385"/>
          </a:xfrm>
          <a:custGeom>
            <a:avLst/>
            <a:gdLst/>
            <a:ahLst/>
            <a:cxnLst/>
            <a:rect l="l" t="t" r="r" b="b"/>
            <a:pathLst>
              <a:path w="54610" h="159385" extrusionOk="0">
                <a:moveTo>
                  <a:pt x="54356" y="159131"/>
                </a:moveTo>
                <a:lnTo>
                  <a:pt x="37076" y="119872"/>
                </a:lnTo>
                <a:lnTo>
                  <a:pt x="22225" y="80232"/>
                </a:lnTo>
                <a:lnTo>
                  <a:pt x="9850" y="40259"/>
                </a:ln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A0AC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3014472" y="1104900"/>
            <a:ext cx="4861560" cy="22158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6574535" y="1104900"/>
            <a:ext cx="1639824" cy="22158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6912864" y="1104900"/>
            <a:ext cx="1581912" cy="221589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2235707" y="2324100"/>
            <a:ext cx="6757416" cy="221589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7691628" y="2324100"/>
            <a:ext cx="1581912" cy="221589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1748282" y="1891285"/>
            <a:ext cx="1530985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9050" rIns="0" bIns="0" anchor="t" anchorCtr="0">
            <a:no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Human mind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8100" marR="0" lvl="0" indent="0" algn="l" rtl="0">
              <a:lnSpc>
                <a:spcPct val="64000"/>
              </a:lnSpc>
              <a:spcBef>
                <a:spcPts val="68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Mental process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63525" marR="0" lvl="0" indent="0" algn="l" rtl="0">
              <a:lnSpc>
                <a:spcPct val="70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BEHAVIO</a:t>
            </a:r>
            <a:r>
              <a:rPr lang="en-US" sz="12000" b="0" i="0" u="none" strike="noStrike" cap="none" baseline="-25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</a:t>
            </a:r>
            <a:r>
              <a:rPr lang="en-US" sz="2000" b="0" i="1" u="none" strike="noStrike" cap="none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3460040" y="1353438"/>
            <a:ext cx="6480810" cy="285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marR="1617980" lvl="0" indent="164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PSYCHO-  IAGNOSTIC</a:t>
            </a:r>
            <a:endParaRPr sz="8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5080" lvl="0" indent="0" algn="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DIAGNOSTIC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5276215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 b="1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PENGGUNAAN ISTILAH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112546" y="2287142"/>
            <a:ext cx="5701133" cy="2797175"/>
          </a:xfrm>
          <a:custGeom>
            <a:avLst/>
            <a:gdLst/>
            <a:ahLst/>
            <a:cxnLst/>
            <a:rect l="l" t="t" r="r" b="b"/>
            <a:pathLst>
              <a:path w="4480560" h="2797175" extrusionOk="0">
                <a:moveTo>
                  <a:pt x="4200677" y="0"/>
                </a:moveTo>
                <a:lnTo>
                  <a:pt x="279679" y="0"/>
                </a:lnTo>
                <a:lnTo>
                  <a:pt x="234318" y="3660"/>
                </a:lnTo>
                <a:lnTo>
                  <a:pt x="191285" y="14259"/>
                </a:lnTo>
                <a:lnTo>
                  <a:pt x="151158" y="31221"/>
                </a:lnTo>
                <a:lnTo>
                  <a:pt x="114512" y="53969"/>
                </a:lnTo>
                <a:lnTo>
                  <a:pt x="81922" y="81930"/>
                </a:lnTo>
                <a:lnTo>
                  <a:pt x="53967" y="114528"/>
                </a:lnTo>
                <a:lnTo>
                  <a:pt x="31220" y="151187"/>
                </a:lnTo>
                <a:lnTo>
                  <a:pt x="14259" y="191333"/>
                </a:lnTo>
                <a:lnTo>
                  <a:pt x="3661" y="234389"/>
                </a:lnTo>
                <a:lnTo>
                  <a:pt x="0" y="279781"/>
                </a:lnTo>
                <a:lnTo>
                  <a:pt x="0" y="2517394"/>
                </a:lnTo>
                <a:lnTo>
                  <a:pt x="3661" y="2562751"/>
                </a:lnTo>
                <a:lnTo>
                  <a:pt x="14259" y="2605779"/>
                </a:lnTo>
                <a:lnTo>
                  <a:pt x="31220" y="2645903"/>
                </a:lnTo>
                <a:lnTo>
                  <a:pt x="53967" y="2682546"/>
                </a:lnTo>
                <a:lnTo>
                  <a:pt x="81922" y="2715133"/>
                </a:lnTo>
                <a:lnTo>
                  <a:pt x="114512" y="2743086"/>
                </a:lnTo>
                <a:lnTo>
                  <a:pt x="151158" y="2765830"/>
                </a:lnTo>
                <a:lnTo>
                  <a:pt x="191285" y="2782789"/>
                </a:lnTo>
                <a:lnTo>
                  <a:pt x="234318" y="2793387"/>
                </a:lnTo>
                <a:lnTo>
                  <a:pt x="279679" y="2797048"/>
                </a:lnTo>
                <a:lnTo>
                  <a:pt x="4200677" y="2797048"/>
                </a:lnTo>
                <a:lnTo>
                  <a:pt x="4246069" y="2793387"/>
                </a:lnTo>
                <a:lnTo>
                  <a:pt x="4289125" y="2782789"/>
                </a:lnTo>
                <a:lnTo>
                  <a:pt x="4329270" y="2765830"/>
                </a:lnTo>
                <a:lnTo>
                  <a:pt x="4365929" y="2743086"/>
                </a:lnTo>
                <a:lnTo>
                  <a:pt x="4398527" y="2715133"/>
                </a:lnTo>
                <a:lnTo>
                  <a:pt x="4426488" y="2682546"/>
                </a:lnTo>
                <a:lnTo>
                  <a:pt x="4449237" y="2645903"/>
                </a:lnTo>
                <a:lnTo>
                  <a:pt x="4466198" y="2605779"/>
                </a:lnTo>
                <a:lnTo>
                  <a:pt x="4476797" y="2562751"/>
                </a:lnTo>
                <a:lnTo>
                  <a:pt x="4480458" y="2517394"/>
                </a:lnTo>
                <a:lnTo>
                  <a:pt x="4480458" y="279781"/>
                </a:lnTo>
                <a:lnTo>
                  <a:pt x="4476797" y="234389"/>
                </a:lnTo>
                <a:lnTo>
                  <a:pt x="4466198" y="191333"/>
                </a:lnTo>
                <a:lnTo>
                  <a:pt x="4449237" y="151187"/>
                </a:lnTo>
                <a:lnTo>
                  <a:pt x="4426488" y="114528"/>
                </a:lnTo>
                <a:lnTo>
                  <a:pt x="4398527" y="81930"/>
                </a:lnTo>
                <a:lnTo>
                  <a:pt x="4365929" y="53969"/>
                </a:lnTo>
                <a:lnTo>
                  <a:pt x="4329270" y="31221"/>
                </a:lnTo>
                <a:lnTo>
                  <a:pt x="4289125" y="14259"/>
                </a:lnTo>
                <a:lnTo>
                  <a:pt x="4246069" y="3660"/>
                </a:lnTo>
                <a:lnTo>
                  <a:pt x="4200677" y="0"/>
                </a:lnTo>
                <a:close/>
              </a:path>
            </a:pathLst>
          </a:custGeom>
          <a:solidFill>
            <a:srgbClr val="1CAC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1102868" y="3060573"/>
            <a:ext cx="3859656" cy="101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 dirty="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Diagnostic</a:t>
            </a:r>
            <a:endParaRPr sz="65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2672588" y="5506008"/>
            <a:ext cx="1191895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0" i="0" u="none" strike="noStrike" cap="none" dirty="0" err="1">
                <a:solidFill>
                  <a:srgbClr val="00AFE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Eropa</a:t>
            </a:r>
            <a:endParaRPr sz="39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6260465" y="2287142"/>
            <a:ext cx="4480560" cy="2797175"/>
          </a:xfrm>
          <a:custGeom>
            <a:avLst/>
            <a:gdLst/>
            <a:ahLst/>
            <a:cxnLst/>
            <a:rect l="l" t="t" r="r" b="b"/>
            <a:pathLst>
              <a:path w="4480559" h="2797175" extrusionOk="0">
                <a:moveTo>
                  <a:pt x="4200652" y="0"/>
                </a:moveTo>
                <a:lnTo>
                  <a:pt x="279654" y="0"/>
                </a:lnTo>
                <a:lnTo>
                  <a:pt x="234296" y="3660"/>
                </a:lnTo>
                <a:lnTo>
                  <a:pt x="191268" y="14259"/>
                </a:lnTo>
                <a:lnTo>
                  <a:pt x="151144" y="31221"/>
                </a:lnTo>
                <a:lnTo>
                  <a:pt x="114501" y="53969"/>
                </a:lnTo>
                <a:lnTo>
                  <a:pt x="81914" y="81930"/>
                </a:lnTo>
                <a:lnTo>
                  <a:pt x="53961" y="114528"/>
                </a:lnTo>
                <a:lnTo>
                  <a:pt x="31217" y="151187"/>
                </a:lnTo>
                <a:lnTo>
                  <a:pt x="14258" y="191333"/>
                </a:lnTo>
                <a:lnTo>
                  <a:pt x="3660" y="234389"/>
                </a:lnTo>
                <a:lnTo>
                  <a:pt x="0" y="279781"/>
                </a:lnTo>
                <a:lnTo>
                  <a:pt x="0" y="2517394"/>
                </a:lnTo>
                <a:lnTo>
                  <a:pt x="3660" y="2562751"/>
                </a:lnTo>
                <a:lnTo>
                  <a:pt x="14258" y="2605779"/>
                </a:lnTo>
                <a:lnTo>
                  <a:pt x="31217" y="2645903"/>
                </a:lnTo>
                <a:lnTo>
                  <a:pt x="53961" y="2682546"/>
                </a:lnTo>
                <a:lnTo>
                  <a:pt x="81915" y="2715133"/>
                </a:lnTo>
                <a:lnTo>
                  <a:pt x="114501" y="2743086"/>
                </a:lnTo>
                <a:lnTo>
                  <a:pt x="151144" y="2765830"/>
                </a:lnTo>
                <a:lnTo>
                  <a:pt x="191268" y="2782789"/>
                </a:lnTo>
                <a:lnTo>
                  <a:pt x="234296" y="2793387"/>
                </a:lnTo>
                <a:lnTo>
                  <a:pt x="279654" y="2797048"/>
                </a:lnTo>
                <a:lnTo>
                  <a:pt x="4200652" y="2797048"/>
                </a:lnTo>
                <a:lnTo>
                  <a:pt x="4246043" y="2793387"/>
                </a:lnTo>
                <a:lnTo>
                  <a:pt x="4289099" y="2782789"/>
                </a:lnTo>
                <a:lnTo>
                  <a:pt x="4329245" y="2765830"/>
                </a:lnTo>
                <a:lnTo>
                  <a:pt x="4365904" y="2743086"/>
                </a:lnTo>
                <a:lnTo>
                  <a:pt x="4398502" y="2715133"/>
                </a:lnTo>
                <a:lnTo>
                  <a:pt x="4426463" y="2682546"/>
                </a:lnTo>
                <a:lnTo>
                  <a:pt x="4449211" y="2645903"/>
                </a:lnTo>
                <a:lnTo>
                  <a:pt x="4466173" y="2605779"/>
                </a:lnTo>
                <a:lnTo>
                  <a:pt x="4476772" y="2562751"/>
                </a:lnTo>
                <a:lnTo>
                  <a:pt x="4480433" y="2517394"/>
                </a:lnTo>
                <a:lnTo>
                  <a:pt x="4480433" y="279781"/>
                </a:lnTo>
                <a:lnTo>
                  <a:pt x="4476772" y="234389"/>
                </a:lnTo>
                <a:lnTo>
                  <a:pt x="4466173" y="191333"/>
                </a:lnTo>
                <a:lnTo>
                  <a:pt x="4449211" y="151187"/>
                </a:lnTo>
                <a:lnTo>
                  <a:pt x="4426463" y="114528"/>
                </a:lnTo>
                <a:lnTo>
                  <a:pt x="4398502" y="81930"/>
                </a:lnTo>
                <a:lnTo>
                  <a:pt x="4365904" y="53969"/>
                </a:lnTo>
                <a:lnTo>
                  <a:pt x="4329245" y="31221"/>
                </a:lnTo>
                <a:lnTo>
                  <a:pt x="4289099" y="14259"/>
                </a:lnTo>
                <a:lnTo>
                  <a:pt x="4246043" y="3660"/>
                </a:lnTo>
                <a:lnTo>
                  <a:pt x="4200652" y="0"/>
                </a:lnTo>
                <a:close/>
              </a:path>
            </a:pathLst>
          </a:custGeom>
          <a:solidFill>
            <a:srgbClr val="1CAC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6260464" y="3060573"/>
            <a:ext cx="4262169" cy="101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 dirty="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Assessment</a:t>
            </a:r>
            <a:endParaRPr sz="65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7668514" y="5506008"/>
            <a:ext cx="258683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0" i="0" u="none" strike="noStrike" cap="none" dirty="0">
                <a:solidFill>
                  <a:srgbClr val="00AFE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Amerika</a:t>
            </a:r>
            <a:endParaRPr sz="39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725</Words>
  <Application>Microsoft Office PowerPoint</Application>
  <PresentationFormat>Widescreen</PresentationFormat>
  <Paragraphs>153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Noto Sans Symbols</vt:lpstr>
      <vt:lpstr>Times New Roman</vt:lpstr>
      <vt:lpstr>Twentieth Century</vt:lpstr>
      <vt:lpstr>Office Theme</vt:lpstr>
      <vt:lpstr>PowerPoint Presentation</vt:lpstr>
      <vt:lpstr>PowerPoint Presentation</vt:lpstr>
      <vt:lpstr>RENCANA PEMBELAJARAN</vt:lpstr>
      <vt:lpstr>RENCANA PEMBELAJARAN</vt:lpstr>
      <vt:lpstr>REFERENSI</vt:lpstr>
      <vt:lpstr>APA ITU PSIKODIAGNOSTIK?</vt:lpstr>
      <vt:lpstr>PSYCHOLOGY</vt:lpstr>
      <vt:lpstr>PSYCHOLOGY</vt:lpstr>
      <vt:lpstr>PENGGUNAAN ISTILAH</vt:lpstr>
      <vt:lpstr>PENGERTIAN</vt:lpstr>
      <vt:lpstr>PENGERTIAN</vt:lpstr>
      <vt:lpstr>PILAR PSIKODIAGNOSTIK</vt:lpstr>
      <vt:lpstr>IDENTIFY</vt:lpstr>
      <vt:lpstr>PSIKODIAGNOSTIK DALAM PSIKOLOGI  DIFERENSIAL</vt:lpstr>
      <vt:lpstr>SEJARAH PSIKOLOGI DIFERENSIAL</vt:lpstr>
      <vt:lpstr>RESEARCH SCHEME “INDIVIDUAL” &amp; “ATTRIBUTES”</vt:lpstr>
      <vt:lpstr>RESEARCH SCHEME “INDIVIDUAL” &amp; “ATTRIBUTES”</vt:lpstr>
      <vt:lpstr>METHODS</vt:lpstr>
      <vt:lpstr>METHODS</vt:lpstr>
      <vt:lpstr>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clara clara</dc:creator>
  <cp:lastModifiedBy>clara clara</cp:lastModifiedBy>
  <cp:revision>2</cp:revision>
  <dcterms:created xsi:type="dcterms:W3CDTF">2020-06-19T08:43:36Z</dcterms:created>
  <dcterms:modified xsi:type="dcterms:W3CDTF">2020-06-22T02:56:35Z</dcterms:modified>
</cp:coreProperties>
</file>