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384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407" r:id="rId26"/>
    <p:sldId id="408" r:id="rId27"/>
    <p:sldId id="409" r:id="rId28"/>
    <p:sldId id="410" r:id="rId29"/>
    <p:sldId id="411" r:id="rId30"/>
    <p:sldId id="412" r:id="rId31"/>
    <p:sldId id="413" r:id="rId32"/>
    <p:sldId id="414" r:id="rId33"/>
    <p:sldId id="415" r:id="rId34"/>
    <p:sldId id="416" r:id="rId35"/>
    <p:sldId id="417" r:id="rId36"/>
    <p:sldId id="418" r:id="rId37"/>
    <p:sldId id="419" r:id="rId38"/>
    <p:sldId id="420" r:id="rId39"/>
    <p:sldId id="421" r:id="rId40"/>
    <p:sldId id="422" r:id="rId41"/>
    <p:sldId id="423" r:id="rId42"/>
    <p:sldId id="424" r:id="rId43"/>
    <p:sldId id="425" r:id="rId44"/>
    <p:sldId id="426" r:id="rId45"/>
    <p:sldId id="42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6AC93-7584-40F9-942E-AA4E2A634245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E0EDA-9BE1-469E-A18D-3DEDCDE804F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181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12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4" name="Google Shape;1864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13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1" name="Google Shape;1971;p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13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1" name="Google Shape;1981;p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14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1" name="Google Shape;1991;p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14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99" name="Google Shape;1999;p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6" name="Google Shape;2006;p14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07" name="Google Shape;2007;p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14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19" name="Google Shape;2019;p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6" name="Google Shape;2026;p14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7" name="Google Shape;2027;p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p14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5" name="Google Shape;2035;p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2" name="Google Shape;2042;p14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3" name="Google Shape;2043;p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2050;p14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51" name="Google Shape;2051;p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p13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6" name="Google Shape;1876;p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14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63" name="Google Shape;2063;p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Google Shape;2075;p14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6" name="Google Shape;2076;p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Google Shape;2087;p15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88" name="Google Shape;2088;p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6" name="Google Shape;2096;p15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97" name="Google Shape;2097;p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p15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5" name="Google Shape;2105;p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p15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2" name="Google Shape;2112;p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" name="Google Shape;2119;p15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0" name="Google Shape;2120;p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p15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2" name="Google Shape;2132;p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p15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9" name="Google Shape;2139;p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5" name="Google Shape;2145;p15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6" name="Google Shape;2146;p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13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89" name="Google Shape;1889;p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15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1" name="Google Shape;2161;p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15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4" name="Google Shape;2174;p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16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1" name="Google Shape;2181;p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p16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89" name="Google Shape;2189;p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16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96" name="Google Shape;2196;p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p16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03" name="Google Shape;2203;p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p16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19" name="Google Shape;2219;p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p16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27" name="Google Shape;2227;p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p16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39" name="Google Shape;2239;p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p16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7" name="Google Shape;2247;p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" name="Google Shape;1904;p13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5" name="Google Shape;1905;p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" name="Google Shape;2256;p168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57" name="Google Shape;2257;p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p169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6" name="Google Shape;2266;p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" name="Google Shape;2273;p17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4" name="Google Shape;2274;p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" name="Google Shape;2281;p17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82" name="Google Shape;2282;p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p17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90" name="Google Shape;2290;p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13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1" name="Google Shape;1921;p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134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32" name="Google Shape;1932;p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4" name="Google Shape;1944;p135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5" name="Google Shape;1945;p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13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4" name="Google Shape;1954;p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1962;p13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3" name="Google Shape;1963;p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E31CB-8C70-485F-9703-CA937387D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1985A-85B4-404C-AFD0-0F9FDCBEA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36E4F-6F8C-40EC-8945-D91131495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E9CC-91F1-42B9-AAA0-EDF05C7420D4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7A3EA-E55F-4DB2-B8A8-177985BC0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037CF-29E1-4074-AFDE-DD97F8536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5A5-1081-4CC2-A6EF-FE66E4AB47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202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C45D9-317A-4A09-AF22-6F9DFDB61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413060-CD62-4D19-9B38-C0CAD0CF1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9017D-A28C-49EA-A156-B5032A7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E9CC-91F1-42B9-AAA0-EDF05C7420D4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0E076-76DF-49CF-B483-118E47F78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FBAE8-5223-4740-A39C-90DD996F3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5A5-1081-4CC2-A6EF-FE66E4AB47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408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23ECC8-D913-4CE2-862A-987C4825D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AE2258-0FB1-44A3-AD50-A1DC8F94F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26E00-5341-4EC4-82B4-34A0A4B7E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E9CC-91F1-42B9-AAA0-EDF05C7420D4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AFE8D-8BC9-4B81-B88E-F92ADC83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11BBA-8778-4D99-88FC-A8869F26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5A5-1081-4CC2-A6EF-FE66E4AB47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390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2009-8FA1-43BE-A31B-DFA31771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82063-0A53-4E50-A9D7-A54754361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2DB4D-8D14-4CD3-9FCE-5C335E83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E9CC-91F1-42B9-AAA0-EDF05C7420D4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96D72-09CD-48EC-9601-93412447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017F3-1948-404F-9117-3F2FD7CFD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5A5-1081-4CC2-A6EF-FE66E4AB47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000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5AA58-11CA-48B2-88AD-979413C1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FE556-E2AE-4598-BAFA-5B75F354E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7BD45-9FDE-460D-AD6D-280E4D36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E9CC-91F1-42B9-AAA0-EDF05C7420D4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FED0B-AF7B-45C6-B0CB-8554BF282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2373C-5083-4921-8903-F5D58595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5A5-1081-4CC2-A6EF-FE66E4AB47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327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8766-8544-4E55-859B-14C923FA4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03014-B35D-482A-9C4A-297D410E3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72AFD-3F27-4A84-8A5B-3D57BAEB9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49216-B40A-43AC-83C8-1F8BDC48F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E9CC-91F1-42B9-AAA0-EDF05C7420D4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7151F-0DB6-4F86-B274-A68654691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911F4-863E-49E8-8EBA-1332876A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5A5-1081-4CC2-A6EF-FE66E4AB47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3994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FBBF-C149-4729-8FF9-DF7ACF81E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7948C-2EB0-40B1-B5BC-C50C4ABF1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C746D-563C-461C-B52B-954D4768B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10CC4-2B74-4A57-8F2B-71080FF33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D9DA37-14F8-4942-BFBB-F2E0BFF54F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A5C415-F24A-4FF9-A82B-FFD1FAA30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E9CC-91F1-42B9-AAA0-EDF05C7420D4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ED487A-2981-4456-AEA9-8A6107491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643F1-0361-4190-B7FF-56BE7159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5A5-1081-4CC2-A6EF-FE66E4AB47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650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8F83-35F0-4624-AF90-A694D992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160C3-0F73-4442-8711-6B01DE2E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E9CC-91F1-42B9-AAA0-EDF05C7420D4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253521-F552-4C6A-BA5C-733D24B1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5F0F5-C2D5-4596-A2F5-6D519F8DC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5A5-1081-4CC2-A6EF-FE66E4AB47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022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BDB854-8D84-4FE1-A671-D05813FCD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E9CC-91F1-42B9-AAA0-EDF05C7420D4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EE72D-BB60-4EBA-8FE7-3E4AB8C2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55780-1083-47AF-AE9A-91555FD2F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5A5-1081-4CC2-A6EF-FE66E4AB47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173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9FF91-CC9A-44B8-928F-17BD955B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CF271-052E-4B5A-9885-16D07B56B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13BDD8-2E5B-4C8A-835E-EFCD1E090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9A0B6-BBE8-4841-A1B1-20105F5AB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E9CC-91F1-42B9-AAA0-EDF05C7420D4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6BA95-2B27-42E9-8327-769915B2F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74993-A295-470D-812E-7565F5A4A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5A5-1081-4CC2-A6EF-FE66E4AB47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5827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EEF0A-C70E-427C-BC0D-D0B43ABE1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081564-2462-43F4-820E-4EE662FB9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29603-855C-444E-A4FD-E0178D29F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BB54E-96D7-4BC8-944C-3B2031E2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AE9CC-91F1-42B9-AAA0-EDF05C7420D4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B17F2-652D-4986-9BC4-34920D33A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6B59B-EA1F-48C6-9778-4DA6C521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C5A5-1081-4CC2-A6EF-FE66E4AB47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88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FBD1D0-EC97-4350-9E71-AB865EC9D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DFCC5-A48F-4B73-9CE0-C6F130ED4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164F7-14CB-4E29-AE1D-F3DA38A91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AE9CC-91F1-42B9-AAA0-EDF05C7420D4}" type="datetimeFigureOut">
              <a:rPr lang="en-ID" smtClean="0"/>
              <a:t>22/06/2020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32D4E-FC6F-4E6E-BEC6-DDE315DD2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A1CCB-2CA5-4841-B89D-C94A17FB3C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9C5A5-1081-4CC2-A6EF-FE66E4AB47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7851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41DF3-1279-48B4-8835-655AEF2E0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9506C4-BC64-4D82-908B-92DF8617EC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90505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" name="Google Shape;1965;p14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66" name="Google Shape;1966;p149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67" name="Google Shape;1967;p149"/>
          <p:cNvSpPr txBox="1">
            <a:spLocks noGrp="1"/>
          </p:cNvSpPr>
          <p:nvPr>
            <p:ph type="title"/>
          </p:nvPr>
        </p:nvSpPr>
        <p:spPr>
          <a:xfrm>
            <a:off x="483209" y="258571"/>
            <a:ext cx="7599045" cy="100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urier New"/>
              <a:buNone/>
            </a:pPr>
            <a:r>
              <a:rPr lang="en-US" sz="32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PANDANGAN TENTANG TES KEMAMPUAN  MENTAL</a:t>
            </a:r>
            <a:endParaRPr sz="3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68" name="Google Shape;1968;p149"/>
          <p:cNvSpPr txBox="1"/>
          <p:nvPr/>
        </p:nvSpPr>
        <p:spPr>
          <a:xfrm>
            <a:off x="460044" y="1613992"/>
            <a:ext cx="8035925" cy="247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27685" marR="0" lvl="0" indent="-515619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AutoNum type="arabicPeriod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Spearman (Two Factor Theory)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13740" marR="415290" lvl="1" indent="-243840" algn="l" rtl="0">
              <a:lnSpc>
                <a:spcPct val="100000"/>
              </a:lnSpc>
              <a:spcBef>
                <a:spcPts val="267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Tes yang sejalan dgn teori Spearman : Tes  PM dan versi pertama dari tes Binet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13740" marR="0" lvl="1" indent="-244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Variasi :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1374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Teori Catell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2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2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fluid &amp; crystallized ability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15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74" name="Google Shape;1974;p150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75" name="Google Shape;1975;p150"/>
          <p:cNvSpPr txBox="1">
            <a:spLocks noGrp="1"/>
          </p:cNvSpPr>
          <p:nvPr>
            <p:ph type="title"/>
          </p:nvPr>
        </p:nvSpPr>
        <p:spPr>
          <a:xfrm>
            <a:off x="483209" y="258571"/>
            <a:ext cx="7599045" cy="100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urier New"/>
              <a:buNone/>
            </a:pPr>
            <a:r>
              <a:rPr lang="en-US" sz="32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PANDANGAN TENTANG TES KEMAMPUAN  MENTAL</a:t>
            </a:r>
            <a:endParaRPr sz="3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76" name="Google Shape;1976;p150"/>
          <p:cNvSpPr txBox="1"/>
          <p:nvPr/>
        </p:nvSpPr>
        <p:spPr>
          <a:xfrm>
            <a:off x="460044" y="1613992"/>
            <a:ext cx="8047355" cy="482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27685" marR="0" lvl="0" indent="-515619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AutoNum type="arabicPeriod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Spearman (Two Factor Theory)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13740" marR="426084" lvl="1" indent="-243840" algn="l" rtl="0">
              <a:lnSpc>
                <a:spcPct val="100000"/>
              </a:lnSpc>
              <a:spcBef>
                <a:spcPts val="267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Tes yang sejalan dgn teori Spearman : Tes  PM dan versi pertama dari tes Binet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13740" marR="0" lvl="1" indent="-244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Variasi :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1374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Teori Catell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2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2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fluid &amp; crystallized ability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marR="5080" lvl="0" indent="24384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ability to find meaning in confusion and  solve new problems. It is the ability to draw  inferences and understand the relationships  of various concepts, independent of acquired  knowledge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77" name="Google Shape;1977;p150"/>
          <p:cNvSpPr/>
          <p:nvPr/>
        </p:nvSpPr>
        <p:spPr>
          <a:xfrm>
            <a:off x="3733800" y="3581400"/>
            <a:ext cx="914400" cy="762000"/>
          </a:xfrm>
          <a:custGeom>
            <a:avLst/>
            <a:gdLst/>
            <a:ahLst/>
            <a:cxnLst/>
            <a:rect l="l" t="t" r="r" b="b"/>
            <a:pathLst>
              <a:path w="914400" h="762000" extrusionOk="0">
                <a:moveTo>
                  <a:pt x="0" y="381000"/>
                </a:moveTo>
                <a:lnTo>
                  <a:pt x="3076" y="336563"/>
                </a:lnTo>
                <a:lnTo>
                  <a:pt x="12076" y="293634"/>
                </a:lnTo>
                <a:lnTo>
                  <a:pt x="26657" y="252497"/>
                </a:lnTo>
                <a:lnTo>
                  <a:pt x="46475" y="213437"/>
                </a:lnTo>
                <a:lnTo>
                  <a:pt x="71187" y="176742"/>
                </a:lnTo>
                <a:lnTo>
                  <a:pt x="100450" y="142696"/>
                </a:lnTo>
                <a:lnTo>
                  <a:pt x="133921" y="111585"/>
                </a:lnTo>
                <a:lnTo>
                  <a:pt x="171256" y="83695"/>
                </a:lnTo>
                <a:lnTo>
                  <a:pt x="212113" y="59312"/>
                </a:lnTo>
                <a:lnTo>
                  <a:pt x="256147" y="38722"/>
                </a:lnTo>
                <a:lnTo>
                  <a:pt x="303016" y="22209"/>
                </a:lnTo>
                <a:lnTo>
                  <a:pt x="352377" y="10061"/>
                </a:lnTo>
                <a:lnTo>
                  <a:pt x="403886" y="2563"/>
                </a:lnTo>
                <a:lnTo>
                  <a:pt x="457200" y="0"/>
                </a:lnTo>
                <a:lnTo>
                  <a:pt x="510513" y="2563"/>
                </a:lnTo>
                <a:lnTo>
                  <a:pt x="562022" y="10061"/>
                </a:lnTo>
                <a:lnTo>
                  <a:pt x="611383" y="22209"/>
                </a:lnTo>
                <a:lnTo>
                  <a:pt x="658252" y="38722"/>
                </a:lnTo>
                <a:lnTo>
                  <a:pt x="702286" y="59312"/>
                </a:lnTo>
                <a:lnTo>
                  <a:pt x="743143" y="83695"/>
                </a:lnTo>
                <a:lnTo>
                  <a:pt x="780478" y="111585"/>
                </a:lnTo>
                <a:lnTo>
                  <a:pt x="813949" y="142696"/>
                </a:lnTo>
                <a:lnTo>
                  <a:pt x="843212" y="176742"/>
                </a:lnTo>
                <a:lnTo>
                  <a:pt x="867924" y="213437"/>
                </a:lnTo>
                <a:lnTo>
                  <a:pt x="887742" y="252497"/>
                </a:lnTo>
                <a:lnTo>
                  <a:pt x="902323" y="293634"/>
                </a:lnTo>
                <a:lnTo>
                  <a:pt x="911323" y="336563"/>
                </a:lnTo>
                <a:lnTo>
                  <a:pt x="914400" y="381000"/>
                </a:lnTo>
                <a:lnTo>
                  <a:pt x="911323" y="425436"/>
                </a:lnTo>
                <a:lnTo>
                  <a:pt x="902323" y="468365"/>
                </a:lnTo>
                <a:lnTo>
                  <a:pt x="887742" y="509502"/>
                </a:lnTo>
                <a:lnTo>
                  <a:pt x="867924" y="548562"/>
                </a:lnTo>
                <a:lnTo>
                  <a:pt x="843212" y="585257"/>
                </a:lnTo>
                <a:lnTo>
                  <a:pt x="813949" y="619303"/>
                </a:lnTo>
                <a:lnTo>
                  <a:pt x="780478" y="650414"/>
                </a:lnTo>
                <a:lnTo>
                  <a:pt x="743143" y="678304"/>
                </a:lnTo>
                <a:lnTo>
                  <a:pt x="702286" y="702687"/>
                </a:lnTo>
                <a:lnTo>
                  <a:pt x="658252" y="723277"/>
                </a:lnTo>
                <a:lnTo>
                  <a:pt x="611383" y="739790"/>
                </a:lnTo>
                <a:lnTo>
                  <a:pt x="562022" y="751938"/>
                </a:lnTo>
                <a:lnTo>
                  <a:pt x="510513" y="759436"/>
                </a:lnTo>
                <a:lnTo>
                  <a:pt x="457200" y="762000"/>
                </a:lnTo>
                <a:lnTo>
                  <a:pt x="403886" y="759436"/>
                </a:lnTo>
                <a:lnTo>
                  <a:pt x="352377" y="751938"/>
                </a:lnTo>
                <a:lnTo>
                  <a:pt x="303016" y="739790"/>
                </a:lnTo>
                <a:lnTo>
                  <a:pt x="256147" y="723277"/>
                </a:lnTo>
                <a:lnTo>
                  <a:pt x="212113" y="702687"/>
                </a:lnTo>
                <a:lnTo>
                  <a:pt x="171256" y="678304"/>
                </a:lnTo>
                <a:lnTo>
                  <a:pt x="133921" y="650414"/>
                </a:lnTo>
                <a:lnTo>
                  <a:pt x="100450" y="619303"/>
                </a:lnTo>
                <a:lnTo>
                  <a:pt x="71187" y="585257"/>
                </a:lnTo>
                <a:lnTo>
                  <a:pt x="46475" y="548562"/>
                </a:lnTo>
                <a:lnTo>
                  <a:pt x="26657" y="509502"/>
                </a:lnTo>
                <a:lnTo>
                  <a:pt x="12076" y="468365"/>
                </a:lnTo>
                <a:lnTo>
                  <a:pt x="3076" y="425436"/>
                </a:lnTo>
                <a:lnTo>
                  <a:pt x="0" y="381000"/>
                </a:ln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78" name="Google Shape;1978;p150"/>
          <p:cNvSpPr/>
          <p:nvPr/>
        </p:nvSpPr>
        <p:spPr>
          <a:xfrm>
            <a:off x="2971800" y="4226052"/>
            <a:ext cx="898525" cy="431800"/>
          </a:xfrm>
          <a:custGeom>
            <a:avLst/>
            <a:gdLst/>
            <a:ahLst/>
            <a:cxnLst/>
            <a:rect l="l" t="t" r="r" b="b"/>
            <a:pathLst>
              <a:path w="898525" h="431800" extrusionOk="0">
                <a:moveTo>
                  <a:pt x="62483" y="337185"/>
                </a:moveTo>
                <a:lnTo>
                  <a:pt x="58547" y="337947"/>
                </a:lnTo>
                <a:lnTo>
                  <a:pt x="56514" y="340741"/>
                </a:lnTo>
                <a:lnTo>
                  <a:pt x="0" y="422148"/>
                </a:lnTo>
                <a:lnTo>
                  <a:pt x="98679" y="431419"/>
                </a:lnTo>
                <a:lnTo>
                  <a:pt x="102107" y="431673"/>
                </a:lnTo>
                <a:lnTo>
                  <a:pt x="105282" y="429133"/>
                </a:lnTo>
                <a:lnTo>
                  <a:pt x="105537" y="425577"/>
                </a:lnTo>
                <a:lnTo>
                  <a:pt x="105861" y="422656"/>
                </a:lnTo>
                <a:lnTo>
                  <a:pt x="14097" y="422656"/>
                </a:lnTo>
                <a:lnTo>
                  <a:pt x="8762" y="411099"/>
                </a:lnTo>
                <a:lnTo>
                  <a:pt x="30036" y="401210"/>
                </a:lnTo>
                <a:lnTo>
                  <a:pt x="68961" y="345186"/>
                </a:lnTo>
                <a:lnTo>
                  <a:pt x="68325" y="341249"/>
                </a:lnTo>
                <a:lnTo>
                  <a:pt x="62483" y="337185"/>
                </a:lnTo>
                <a:close/>
              </a:path>
              <a:path w="898525" h="431800" extrusionOk="0">
                <a:moveTo>
                  <a:pt x="30036" y="401210"/>
                </a:moveTo>
                <a:lnTo>
                  <a:pt x="8762" y="411099"/>
                </a:lnTo>
                <a:lnTo>
                  <a:pt x="14097" y="422656"/>
                </a:lnTo>
                <a:lnTo>
                  <a:pt x="18741" y="420497"/>
                </a:lnTo>
                <a:lnTo>
                  <a:pt x="16637" y="420497"/>
                </a:lnTo>
                <a:lnTo>
                  <a:pt x="11937" y="410464"/>
                </a:lnTo>
                <a:lnTo>
                  <a:pt x="23607" y="410464"/>
                </a:lnTo>
                <a:lnTo>
                  <a:pt x="30036" y="401210"/>
                </a:lnTo>
                <a:close/>
              </a:path>
              <a:path w="898525" h="431800" extrusionOk="0">
                <a:moveTo>
                  <a:pt x="35554" y="412682"/>
                </a:moveTo>
                <a:lnTo>
                  <a:pt x="14097" y="422656"/>
                </a:lnTo>
                <a:lnTo>
                  <a:pt x="105861" y="422656"/>
                </a:lnTo>
                <a:lnTo>
                  <a:pt x="105918" y="422148"/>
                </a:lnTo>
                <a:lnTo>
                  <a:pt x="103377" y="419100"/>
                </a:lnTo>
                <a:lnTo>
                  <a:pt x="99822" y="418719"/>
                </a:lnTo>
                <a:lnTo>
                  <a:pt x="35554" y="412682"/>
                </a:lnTo>
                <a:close/>
              </a:path>
              <a:path w="898525" h="431800" extrusionOk="0">
                <a:moveTo>
                  <a:pt x="11937" y="410464"/>
                </a:moveTo>
                <a:lnTo>
                  <a:pt x="16637" y="420497"/>
                </a:lnTo>
                <a:lnTo>
                  <a:pt x="22892" y="411492"/>
                </a:lnTo>
                <a:lnTo>
                  <a:pt x="11937" y="410464"/>
                </a:lnTo>
                <a:close/>
              </a:path>
              <a:path w="898525" h="431800" extrusionOk="0">
                <a:moveTo>
                  <a:pt x="22892" y="411492"/>
                </a:moveTo>
                <a:lnTo>
                  <a:pt x="16637" y="420497"/>
                </a:lnTo>
                <a:lnTo>
                  <a:pt x="18741" y="420497"/>
                </a:lnTo>
                <a:lnTo>
                  <a:pt x="35554" y="412682"/>
                </a:lnTo>
                <a:lnTo>
                  <a:pt x="22892" y="411492"/>
                </a:lnTo>
                <a:close/>
              </a:path>
              <a:path w="898525" h="431800" extrusionOk="0">
                <a:moveTo>
                  <a:pt x="893190" y="0"/>
                </a:moveTo>
                <a:lnTo>
                  <a:pt x="30036" y="401210"/>
                </a:lnTo>
                <a:lnTo>
                  <a:pt x="22892" y="411492"/>
                </a:lnTo>
                <a:lnTo>
                  <a:pt x="35554" y="412682"/>
                </a:lnTo>
                <a:lnTo>
                  <a:pt x="898525" y="11556"/>
                </a:lnTo>
                <a:lnTo>
                  <a:pt x="893190" y="0"/>
                </a:lnTo>
                <a:close/>
              </a:path>
              <a:path w="898525" h="431800" extrusionOk="0">
                <a:moveTo>
                  <a:pt x="23607" y="410464"/>
                </a:moveTo>
                <a:lnTo>
                  <a:pt x="11937" y="410464"/>
                </a:lnTo>
                <a:lnTo>
                  <a:pt x="22892" y="411492"/>
                </a:lnTo>
                <a:lnTo>
                  <a:pt x="23607" y="41046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15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84" name="Google Shape;1984;p151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85" name="Google Shape;1985;p151"/>
          <p:cNvSpPr txBox="1">
            <a:spLocks noGrp="1"/>
          </p:cNvSpPr>
          <p:nvPr>
            <p:ph type="title"/>
          </p:nvPr>
        </p:nvSpPr>
        <p:spPr>
          <a:xfrm>
            <a:off x="483209" y="258571"/>
            <a:ext cx="7599045" cy="100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urier New"/>
              <a:buNone/>
            </a:pPr>
            <a:r>
              <a:rPr lang="en-US" sz="32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PANDANGAN TENTANG TES KEMAMPUAN  MENTAL</a:t>
            </a:r>
            <a:endParaRPr sz="3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86" name="Google Shape;1986;p151"/>
          <p:cNvSpPr txBox="1"/>
          <p:nvPr/>
        </p:nvSpPr>
        <p:spPr>
          <a:xfrm>
            <a:off x="460044" y="1613992"/>
            <a:ext cx="8035925" cy="448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27685" marR="0" lvl="0" indent="-515619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AutoNum type="arabicPeriod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Spearman (Two Factor Theory)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13740" marR="415290" lvl="1" indent="-243840" algn="l" rtl="0">
              <a:lnSpc>
                <a:spcPct val="100000"/>
              </a:lnSpc>
              <a:spcBef>
                <a:spcPts val="267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Tes yang sejalan dgn teori Spearman : Tes  PM dan versi pertama dari tes Binet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Noto Sans Symbols"/>
              <a:buNone/>
            </a:pPr>
            <a:endParaRPr sz="23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13740" marR="0" lvl="1" indent="-2444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▪"/>
            </a:pP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Variasi :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1374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Teori Catell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22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2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fluid &amp; crystallized ability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69900" marR="159385" lvl="0" indent="243840" algn="l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the ability to use skills, knowledge, and  experience. It should not be equated with  memory or knowledge, but it does rely on  accessing information from long-term memory.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87" name="Google Shape;1987;p151"/>
          <p:cNvSpPr/>
          <p:nvPr/>
        </p:nvSpPr>
        <p:spPr>
          <a:xfrm>
            <a:off x="5029200" y="3581400"/>
            <a:ext cx="2209800" cy="762000"/>
          </a:xfrm>
          <a:custGeom>
            <a:avLst/>
            <a:gdLst/>
            <a:ahLst/>
            <a:cxnLst/>
            <a:rect l="l" t="t" r="r" b="b"/>
            <a:pathLst>
              <a:path w="2209800" h="762000" extrusionOk="0">
                <a:moveTo>
                  <a:pt x="0" y="381000"/>
                </a:moveTo>
                <a:lnTo>
                  <a:pt x="8608" y="333204"/>
                </a:lnTo>
                <a:lnTo>
                  <a:pt x="33743" y="287181"/>
                </a:lnTo>
                <a:lnTo>
                  <a:pt x="74370" y="243288"/>
                </a:lnTo>
                <a:lnTo>
                  <a:pt x="129453" y="201881"/>
                </a:lnTo>
                <a:lnTo>
                  <a:pt x="162092" y="182222"/>
                </a:lnTo>
                <a:lnTo>
                  <a:pt x="197956" y="163318"/>
                </a:lnTo>
                <a:lnTo>
                  <a:pt x="236918" y="145214"/>
                </a:lnTo>
                <a:lnTo>
                  <a:pt x="278846" y="127955"/>
                </a:lnTo>
                <a:lnTo>
                  <a:pt x="323611" y="111585"/>
                </a:lnTo>
                <a:lnTo>
                  <a:pt x="371085" y="96149"/>
                </a:lnTo>
                <a:lnTo>
                  <a:pt x="421138" y="81691"/>
                </a:lnTo>
                <a:lnTo>
                  <a:pt x="473640" y="68257"/>
                </a:lnTo>
                <a:lnTo>
                  <a:pt x="528461" y="55890"/>
                </a:lnTo>
                <a:lnTo>
                  <a:pt x="585474" y="44636"/>
                </a:lnTo>
                <a:lnTo>
                  <a:pt x="644547" y="34539"/>
                </a:lnTo>
                <a:lnTo>
                  <a:pt x="705552" y="25643"/>
                </a:lnTo>
                <a:lnTo>
                  <a:pt x="768359" y="17993"/>
                </a:lnTo>
                <a:lnTo>
                  <a:pt x="832839" y="11634"/>
                </a:lnTo>
                <a:lnTo>
                  <a:pt x="898863" y="6611"/>
                </a:lnTo>
                <a:lnTo>
                  <a:pt x="966300" y="2968"/>
                </a:lnTo>
                <a:lnTo>
                  <a:pt x="1035022" y="749"/>
                </a:lnTo>
                <a:lnTo>
                  <a:pt x="1104900" y="0"/>
                </a:lnTo>
                <a:lnTo>
                  <a:pt x="1174777" y="749"/>
                </a:lnTo>
                <a:lnTo>
                  <a:pt x="1243499" y="2968"/>
                </a:lnTo>
                <a:lnTo>
                  <a:pt x="1310936" y="6611"/>
                </a:lnTo>
                <a:lnTo>
                  <a:pt x="1376960" y="11634"/>
                </a:lnTo>
                <a:lnTo>
                  <a:pt x="1441440" y="17993"/>
                </a:lnTo>
                <a:lnTo>
                  <a:pt x="1504247" y="25643"/>
                </a:lnTo>
                <a:lnTo>
                  <a:pt x="1565252" y="34539"/>
                </a:lnTo>
                <a:lnTo>
                  <a:pt x="1624325" y="44636"/>
                </a:lnTo>
                <a:lnTo>
                  <a:pt x="1681338" y="55890"/>
                </a:lnTo>
                <a:lnTo>
                  <a:pt x="1736159" y="68257"/>
                </a:lnTo>
                <a:lnTo>
                  <a:pt x="1788661" y="81691"/>
                </a:lnTo>
                <a:lnTo>
                  <a:pt x="1838714" y="96149"/>
                </a:lnTo>
                <a:lnTo>
                  <a:pt x="1886188" y="111585"/>
                </a:lnTo>
                <a:lnTo>
                  <a:pt x="1930953" y="127955"/>
                </a:lnTo>
                <a:lnTo>
                  <a:pt x="1972881" y="145214"/>
                </a:lnTo>
                <a:lnTo>
                  <a:pt x="2011843" y="163318"/>
                </a:lnTo>
                <a:lnTo>
                  <a:pt x="2047707" y="182222"/>
                </a:lnTo>
                <a:lnTo>
                  <a:pt x="2080346" y="201881"/>
                </a:lnTo>
                <a:lnTo>
                  <a:pt x="2135429" y="243288"/>
                </a:lnTo>
                <a:lnTo>
                  <a:pt x="2176056" y="287181"/>
                </a:lnTo>
                <a:lnTo>
                  <a:pt x="2201191" y="333204"/>
                </a:lnTo>
                <a:lnTo>
                  <a:pt x="2209800" y="381000"/>
                </a:lnTo>
                <a:lnTo>
                  <a:pt x="2207626" y="405097"/>
                </a:lnTo>
                <a:lnTo>
                  <a:pt x="2190625" y="452050"/>
                </a:lnTo>
                <a:lnTo>
                  <a:pt x="2157614" y="497053"/>
                </a:lnTo>
                <a:lnTo>
                  <a:pt x="2109630" y="539747"/>
                </a:lnTo>
                <a:lnTo>
                  <a:pt x="2047707" y="579777"/>
                </a:lnTo>
                <a:lnTo>
                  <a:pt x="2011843" y="598681"/>
                </a:lnTo>
                <a:lnTo>
                  <a:pt x="1972881" y="616785"/>
                </a:lnTo>
                <a:lnTo>
                  <a:pt x="1930953" y="634044"/>
                </a:lnTo>
                <a:lnTo>
                  <a:pt x="1886188" y="650414"/>
                </a:lnTo>
                <a:lnTo>
                  <a:pt x="1838714" y="665850"/>
                </a:lnTo>
                <a:lnTo>
                  <a:pt x="1788661" y="680308"/>
                </a:lnTo>
                <a:lnTo>
                  <a:pt x="1736159" y="693742"/>
                </a:lnTo>
                <a:lnTo>
                  <a:pt x="1681338" y="706109"/>
                </a:lnTo>
                <a:lnTo>
                  <a:pt x="1624325" y="717363"/>
                </a:lnTo>
                <a:lnTo>
                  <a:pt x="1565252" y="727460"/>
                </a:lnTo>
                <a:lnTo>
                  <a:pt x="1504247" y="736356"/>
                </a:lnTo>
                <a:lnTo>
                  <a:pt x="1441440" y="744006"/>
                </a:lnTo>
                <a:lnTo>
                  <a:pt x="1376960" y="750365"/>
                </a:lnTo>
                <a:lnTo>
                  <a:pt x="1310936" y="755388"/>
                </a:lnTo>
                <a:lnTo>
                  <a:pt x="1243499" y="759031"/>
                </a:lnTo>
                <a:lnTo>
                  <a:pt x="1174777" y="761250"/>
                </a:lnTo>
                <a:lnTo>
                  <a:pt x="1104900" y="762000"/>
                </a:lnTo>
                <a:lnTo>
                  <a:pt x="1035022" y="761250"/>
                </a:lnTo>
                <a:lnTo>
                  <a:pt x="966300" y="759031"/>
                </a:lnTo>
                <a:lnTo>
                  <a:pt x="898863" y="755388"/>
                </a:lnTo>
                <a:lnTo>
                  <a:pt x="832839" y="750365"/>
                </a:lnTo>
                <a:lnTo>
                  <a:pt x="768359" y="744006"/>
                </a:lnTo>
                <a:lnTo>
                  <a:pt x="705552" y="736356"/>
                </a:lnTo>
                <a:lnTo>
                  <a:pt x="644547" y="727460"/>
                </a:lnTo>
                <a:lnTo>
                  <a:pt x="585474" y="717363"/>
                </a:lnTo>
                <a:lnTo>
                  <a:pt x="528461" y="706109"/>
                </a:lnTo>
                <a:lnTo>
                  <a:pt x="473640" y="693742"/>
                </a:lnTo>
                <a:lnTo>
                  <a:pt x="421138" y="680308"/>
                </a:lnTo>
                <a:lnTo>
                  <a:pt x="371085" y="665850"/>
                </a:lnTo>
                <a:lnTo>
                  <a:pt x="323611" y="650414"/>
                </a:lnTo>
                <a:lnTo>
                  <a:pt x="278846" y="634044"/>
                </a:lnTo>
                <a:lnTo>
                  <a:pt x="236918" y="616785"/>
                </a:lnTo>
                <a:lnTo>
                  <a:pt x="197956" y="598681"/>
                </a:lnTo>
                <a:lnTo>
                  <a:pt x="162092" y="579777"/>
                </a:lnTo>
                <a:lnTo>
                  <a:pt x="129453" y="560118"/>
                </a:lnTo>
                <a:lnTo>
                  <a:pt x="74370" y="518711"/>
                </a:lnTo>
                <a:lnTo>
                  <a:pt x="33743" y="474818"/>
                </a:lnTo>
                <a:lnTo>
                  <a:pt x="8608" y="428795"/>
                </a:lnTo>
                <a:lnTo>
                  <a:pt x="0" y="381000"/>
                </a:lnTo>
                <a:close/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88" name="Google Shape;1988;p151"/>
          <p:cNvSpPr/>
          <p:nvPr/>
        </p:nvSpPr>
        <p:spPr>
          <a:xfrm>
            <a:off x="4267200" y="4225925"/>
            <a:ext cx="1088390" cy="438784"/>
          </a:xfrm>
          <a:custGeom>
            <a:avLst/>
            <a:gdLst/>
            <a:ahLst/>
            <a:cxnLst/>
            <a:rect l="l" t="t" r="r" b="b"/>
            <a:pathLst>
              <a:path w="1088389" h="438785" extrusionOk="0">
                <a:moveTo>
                  <a:pt x="68199" y="341883"/>
                </a:moveTo>
                <a:lnTo>
                  <a:pt x="64262" y="342264"/>
                </a:lnTo>
                <a:lnTo>
                  <a:pt x="61975" y="345058"/>
                </a:lnTo>
                <a:lnTo>
                  <a:pt x="0" y="422275"/>
                </a:lnTo>
                <a:lnTo>
                  <a:pt x="97789" y="438276"/>
                </a:lnTo>
                <a:lnTo>
                  <a:pt x="101219" y="438785"/>
                </a:lnTo>
                <a:lnTo>
                  <a:pt x="104521" y="436499"/>
                </a:lnTo>
                <a:lnTo>
                  <a:pt x="105028" y="433069"/>
                </a:lnTo>
                <a:lnTo>
                  <a:pt x="105663" y="429513"/>
                </a:lnTo>
                <a:lnTo>
                  <a:pt x="103250" y="426338"/>
                </a:lnTo>
                <a:lnTo>
                  <a:pt x="99822" y="425704"/>
                </a:lnTo>
                <a:lnTo>
                  <a:pt x="87394" y="423672"/>
                </a:lnTo>
                <a:lnTo>
                  <a:pt x="13970" y="423672"/>
                </a:lnTo>
                <a:lnTo>
                  <a:pt x="9525" y="411861"/>
                </a:lnTo>
                <a:lnTo>
                  <a:pt x="31286" y="403514"/>
                </a:lnTo>
                <a:lnTo>
                  <a:pt x="71882" y="352932"/>
                </a:lnTo>
                <a:lnTo>
                  <a:pt x="74167" y="350266"/>
                </a:lnTo>
                <a:lnTo>
                  <a:pt x="73660" y="346201"/>
                </a:lnTo>
                <a:lnTo>
                  <a:pt x="70992" y="344043"/>
                </a:lnTo>
                <a:lnTo>
                  <a:pt x="68199" y="341883"/>
                </a:lnTo>
                <a:close/>
              </a:path>
              <a:path w="1088389" h="438785" extrusionOk="0">
                <a:moveTo>
                  <a:pt x="31286" y="403514"/>
                </a:moveTo>
                <a:lnTo>
                  <a:pt x="9525" y="411861"/>
                </a:lnTo>
                <a:lnTo>
                  <a:pt x="13970" y="423672"/>
                </a:lnTo>
                <a:lnTo>
                  <a:pt x="18937" y="421767"/>
                </a:lnTo>
                <a:lnTo>
                  <a:pt x="16637" y="421767"/>
                </a:lnTo>
                <a:lnTo>
                  <a:pt x="12826" y="411480"/>
                </a:lnTo>
                <a:lnTo>
                  <a:pt x="24893" y="411480"/>
                </a:lnTo>
                <a:lnTo>
                  <a:pt x="31286" y="403514"/>
                </a:lnTo>
                <a:close/>
              </a:path>
              <a:path w="1088389" h="438785" extrusionOk="0">
                <a:moveTo>
                  <a:pt x="35916" y="415255"/>
                </a:moveTo>
                <a:lnTo>
                  <a:pt x="13970" y="423672"/>
                </a:lnTo>
                <a:lnTo>
                  <a:pt x="87394" y="423672"/>
                </a:lnTo>
                <a:lnTo>
                  <a:pt x="35916" y="415255"/>
                </a:lnTo>
                <a:close/>
              </a:path>
              <a:path w="1088389" h="438785" extrusionOk="0">
                <a:moveTo>
                  <a:pt x="12826" y="411480"/>
                </a:moveTo>
                <a:lnTo>
                  <a:pt x="16637" y="421767"/>
                </a:lnTo>
                <a:lnTo>
                  <a:pt x="23493" y="413224"/>
                </a:lnTo>
                <a:lnTo>
                  <a:pt x="12826" y="411480"/>
                </a:lnTo>
                <a:close/>
              </a:path>
              <a:path w="1088389" h="438785" extrusionOk="0">
                <a:moveTo>
                  <a:pt x="23493" y="413224"/>
                </a:moveTo>
                <a:lnTo>
                  <a:pt x="16637" y="421767"/>
                </a:lnTo>
                <a:lnTo>
                  <a:pt x="18937" y="421767"/>
                </a:lnTo>
                <a:lnTo>
                  <a:pt x="35916" y="415255"/>
                </a:lnTo>
                <a:lnTo>
                  <a:pt x="23493" y="413224"/>
                </a:lnTo>
                <a:close/>
              </a:path>
              <a:path w="1088389" h="438785" extrusionOk="0">
                <a:moveTo>
                  <a:pt x="1083310" y="0"/>
                </a:moveTo>
                <a:lnTo>
                  <a:pt x="31286" y="403514"/>
                </a:lnTo>
                <a:lnTo>
                  <a:pt x="23493" y="413224"/>
                </a:lnTo>
                <a:lnTo>
                  <a:pt x="35916" y="415255"/>
                </a:lnTo>
                <a:lnTo>
                  <a:pt x="1087882" y="11811"/>
                </a:lnTo>
                <a:lnTo>
                  <a:pt x="1083310" y="0"/>
                </a:lnTo>
                <a:close/>
              </a:path>
              <a:path w="1088389" h="438785" extrusionOk="0">
                <a:moveTo>
                  <a:pt x="24893" y="411480"/>
                </a:moveTo>
                <a:lnTo>
                  <a:pt x="12826" y="411480"/>
                </a:lnTo>
                <a:lnTo>
                  <a:pt x="23493" y="413224"/>
                </a:lnTo>
                <a:lnTo>
                  <a:pt x="24893" y="41148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p15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94" name="Google Shape;1994;p152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95" name="Google Shape;1995;p152"/>
          <p:cNvSpPr txBox="1">
            <a:spLocks noGrp="1"/>
          </p:cNvSpPr>
          <p:nvPr>
            <p:ph type="title"/>
          </p:nvPr>
        </p:nvSpPr>
        <p:spPr>
          <a:xfrm>
            <a:off x="483209" y="258571"/>
            <a:ext cx="7599045" cy="100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urier New"/>
              <a:buNone/>
            </a:pPr>
            <a:r>
              <a:rPr lang="en-US" sz="32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PANDANGAN TENTANG TES KEMAMPUAN  MENTAL</a:t>
            </a:r>
            <a:endParaRPr sz="3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96" name="Google Shape;1996;p152"/>
          <p:cNvSpPr txBox="1"/>
          <p:nvPr/>
        </p:nvSpPr>
        <p:spPr>
          <a:xfrm>
            <a:off x="460044" y="1613992"/>
            <a:ext cx="7778750" cy="3582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27685" marR="0" lvl="0" indent="-515619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AutoNum type="arabicPeriod" startAt="2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Thurstone (Multiple Factor Theory)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73430" marR="787400" lvl="1" indent="-231775" algn="l" rtl="0">
              <a:lnSpc>
                <a:spcPct val="98000"/>
              </a:lnSpc>
              <a:spcBef>
                <a:spcPts val="271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Menganggap mental ability sebagai  kesatuan dari sejumlah faktor yang  independen satu dengan lainnya.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ier New"/>
              <a:buNone/>
            </a:pPr>
            <a:endParaRPr sz="3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73430" marR="240029" lvl="1" indent="-2317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Tes yang disusun sejalan dengan teori  ini antara lain adalah Diferrential  Aptitude Test dan WBIS (WAIS &amp; WISC)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15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02" name="Google Shape;2002;p153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03" name="Google Shape;2003;p153"/>
          <p:cNvSpPr txBox="1">
            <a:spLocks noGrp="1"/>
          </p:cNvSpPr>
          <p:nvPr>
            <p:ph type="title"/>
          </p:nvPr>
        </p:nvSpPr>
        <p:spPr>
          <a:xfrm>
            <a:off x="483209" y="258571"/>
            <a:ext cx="7599045" cy="100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urier New"/>
              <a:buNone/>
            </a:pPr>
            <a:r>
              <a:rPr lang="en-US" sz="32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PANDANGAN TENTANG TES KEMAMPUAN  MENTAL</a:t>
            </a:r>
            <a:endParaRPr sz="3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04" name="Google Shape;2004;p153"/>
          <p:cNvSpPr txBox="1"/>
          <p:nvPr/>
        </p:nvSpPr>
        <p:spPr>
          <a:xfrm>
            <a:off x="460044" y="1613992"/>
            <a:ext cx="8025130" cy="306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27685" marR="0" lvl="0" indent="-515619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AutoNum type="arabicPeriod" startAt="3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Hierarchical Factor Theory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urier New"/>
              <a:buNone/>
            </a:pP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89000" marR="5080" lvl="1" indent="-3479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Memandang mental ability sebagai sistem  yang bersifat hirarkis dengan G factor  pada hirarki pertama. Pada saat  sekarang ada berbagai versi teori yang  bersifat hirarklits (antara lain  Vernon)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9" name="Google Shape;2009;p15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10" name="Google Shape;2010;p154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11" name="Google Shape;2011;p154"/>
          <p:cNvSpPr/>
          <p:nvPr/>
        </p:nvSpPr>
        <p:spPr>
          <a:xfrm>
            <a:off x="1020038" y="3942207"/>
            <a:ext cx="7106920" cy="123825"/>
          </a:xfrm>
          <a:custGeom>
            <a:avLst/>
            <a:gdLst/>
            <a:ahLst/>
            <a:cxnLst/>
            <a:rect l="l" t="t" r="r" b="b"/>
            <a:pathLst>
              <a:path w="7106920" h="123825" extrusionOk="0">
                <a:moveTo>
                  <a:pt x="7106818" y="0"/>
                </a:moveTo>
                <a:lnTo>
                  <a:pt x="7106818" y="123444"/>
                </a:lnTo>
                <a:lnTo>
                  <a:pt x="0" y="123444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12" name="Google Shape;2012;p154"/>
          <p:cNvSpPr/>
          <p:nvPr/>
        </p:nvSpPr>
        <p:spPr>
          <a:xfrm>
            <a:off x="640359" y="1339469"/>
            <a:ext cx="687070" cy="687070"/>
          </a:xfrm>
          <a:custGeom>
            <a:avLst/>
            <a:gdLst/>
            <a:ahLst/>
            <a:cxnLst/>
            <a:rect l="l" t="t" r="r" b="b"/>
            <a:pathLst>
              <a:path w="687069" h="687069" extrusionOk="0">
                <a:moveTo>
                  <a:pt x="0" y="635000"/>
                </a:moveTo>
                <a:lnTo>
                  <a:pt x="23241" y="686815"/>
                </a:lnTo>
                <a:lnTo>
                  <a:pt x="44082" y="649096"/>
                </a:lnTo>
                <a:lnTo>
                  <a:pt x="31178" y="649096"/>
                </a:lnTo>
                <a:lnTo>
                  <a:pt x="18503" y="648334"/>
                </a:lnTo>
                <a:lnTo>
                  <a:pt x="19277" y="635771"/>
                </a:lnTo>
                <a:lnTo>
                  <a:pt x="0" y="635000"/>
                </a:lnTo>
                <a:close/>
              </a:path>
              <a:path w="687069" h="687069" extrusionOk="0">
                <a:moveTo>
                  <a:pt x="19277" y="635771"/>
                </a:moveTo>
                <a:lnTo>
                  <a:pt x="18503" y="648334"/>
                </a:lnTo>
                <a:lnTo>
                  <a:pt x="31178" y="649096"/>
                </a:lnTo>
                <a:lnTo>
                  <a:pt x="31972" y="636280"/>
                </a:lnTo>
                <a:lnTo>
                  <a:pt x="19277" y="635771"/>
                </a:lnTo>
                <a:close/>
              </a:path>
              <a:path w="687069" h="687069" extrusionOk="0">
                <a:moveTo>
                  <a:pt x="31972" y="636280"/>
                </a:moveTo>
                <a:lnTo>
                  <a:pt x="31178" y="649096"/>
                </a:lnTo>
                <a:lnTo>
                  <a:pt x="44082" y="649096"/>
                </a:lnTo>
                <a:lnTo>
                  <a:pt x="50749" y="637031"/>
                </a:lnTo>
                <a:lnTo>
                  <a:pt x="31972" y="636280"/>
                </a:lnTo>
                <a:close/>
              </a:path>
              <a:path w="687069" h="687069" extrusionOk="0">
                <a:moveTo>
                  <a:pt x="22999" y="597407"/>
                </a:moveTo>
                <a:lnTo>
                  <a:pt x="20332" y="618616"/>
                </a:lnTo>
                <a:lnTo>
                  <a:pt x="19277" y="635771"/>
                </a:lnTo>
                <a:lnTo>
                  <a:pt x="31972" y="636280"/>
                </a:lnTo>
                <a:lnTo>
                  <a:pt x="33020" y="619378"/>
                </a:lnTo>
                <a:lnTo>
                  <a:pt x="35598" y="598931"/>
                </a:lnTo>
                <a:lnTo>
                  <a:pt x="22999" y="597407"/>
                </a:lnTo>
                <a:close/>
              </a:path>
              <a:path w="687069" h="687069" extrusionOk="0">
                <a:moveTo>
                  <a:pt x="40805" y="509396"/>
                </a:moveTo>
                <a:lnTo>
                  <a:pt x="37922" y="519556"/>
                </a:lnTo>
                <a:lnTo>
                  <a:pt x="30429" y="551941"/>
                </a:lnTo>
                <a:lnTo>
                  <a:pt x="29095" y="559434"/>
                </a:lnTo>
                <a:lnTo>
                  <a:pt x="41605" y="561593"/>
                </a:lnTo>
                <a:lnTo>
                  <a:pt x="42926" y="554227"/>
                </a:lnTo>
                <a:lnTo>
                  <a:pt x="50292" y="522350"/>
                </a:lnTo>
                <a:lnTo>
                  <a:pt x="53022" y="512825"/>
                </a:lnTo>
                <a:lnTo>
                  <a:pt x="40805" y="509396"/>
                </a:lnTo>
                <a:close/>
              </a:path>
              <a:path w="687069" h="687069" extrusionOk="0">
                <a:moveTo>
                  <a:pt x="70205" y="424560"/>
                </a:moveTo>
                <a:lnTo>
                  <a:pt x="69443" y="426211"/>
                </a:lnTo>
                <a:lnTo>
                  <a:pt x="57531" y="456564"/>
                </a:lnTo>
                <a:lnTo>
                  <a:pt x="52082" y="472693"/>
                </a:lnTo>
                <a:lnTo>
                  <a:pt x="64109" y="476757"/>
                </a:lnTo>
                <a:lnTo>
                  <a:pt x="69545" y="460755"/>
                </a:lnTo>
                <a:lnTo>
                  <a:pt x="81254" y="430910"/>
                </a:lnTo>
                <a:lnTo>
                  <a:pt x="81775" y="429767"/>
                </a:lnTo>
                <a:lnTo>
                  <a:pt x="70205" y="424560"/>
                </a:lnTo>
                <a:close/>
              </a:path>
              <a:path w="687069" h="687069" extrusionOk="0">
                <a:moveTo>
                  <a:pt x="110756" y="344804"/>
                </a:moveTo>
                <a:lnTo>
                  <a:pt x="97701" y="367664"/>
                </a:lnTo>
                <a:lnTo>
                  <a:pt x="86385" y="389763"/>
                </a:lnTo>
                <a:lnTo>
                  <a:pt x="97688" y="395477"/>
                </a:lnTo>
                <a:lnTo>
                  <a:pt x="109004" y="373506"/>
                </a:lnTo>
                <a:lnTo>
                  <a:pt x="121780" y="351154"/>
                </a:lnTo>
                <a:lnTo>
                  <a:pt x="110756" y="344804"/>
                </a:lnTo>
                <a:close/>
              </a:path>
              <a:path w="687069" h="687069" extrusionOk="0">
                <a:moveTo>
                  <a:pt x="161747" y="271017"/>
                </a:moveTo>
                <a:lnTo>
                  <a:pt x="149910" y="286130"/>
                </a:lnTo>
                <a:lnTo>
                  <a:pt x="131381" y="312038"/>
                </a:lnTo>
                <a:lnTo>
                  <a:pt x="141706" y="319404"/>
                </a:lnTo>
                <a:lnTo>
                  <a:pt x="160235" y="293496"/>
                </a:lnTo>
                <a:lnTo>
                  <a:pt x="171742" y="278764"/>
                </a:lnTo>
                <a:lnTo>
                  <a:pt x="161747" y="271017"/>
                </a:lnTo>
                <a:close/>
              </a:path>
              <a:path w="687069" h="687069" extrusionOk="0">
                <a:moveTo>
                  <a:pt x="222072" y="204469"/>
                </a:moveTo>
                <a:lnTo>
                  <a:pt x="212966" y="213232"/>
                </a:lnTo>
                <a:lnTo>
                  <a:pt x="190753" y="236473"/>
                </a:lnTo>
                <a:lnTo>
                  <a:pt x="186385" y="241553"/>
                </a:lnTo>
                <a:lnTo>
                  <a:pt x="195986" y="249808"/>
                </a:lnTo>
                <a:lnTo>
                  <a:pt x="200355" y="244728"/>
                </a:lnTo>
                <a:lnTo>
                  <a:pt x="222148" y="221995"/>
                </a:lnTo>
                <a:lnTo>
                  <a:pt x="230822" y="213740"/>
                </a:lnTo>
                <a:lnTo>
                  <a:pt x="222072" y="204469"/>
                </a:lnTo>
                <a:close/>
              </a:path>
              <a:path w="687069" h="687069" extrusionOk="0">
                <a:moveTo>
                  <a:pt x="290652" y="146684"/>
                </a:moveTo>
                <a:lnTo>
                  <a:pt x="285838" y="150113"/>
                </a:lnTo>
                <a:lnTo>
                  <a:pt x="260451" y="170052"/>
                </a:lnTo>
                <a:lnTo>
                  <a:pt x="250456" y="178688"/>
                </a:lnTo>
                <a:lnTo>
                  <a:pt x="258787" y="188340"/>
                </a:lnTo>
                <a:lnTo>
                  <a:pt x="268770" y="179577"/>
                </a:lnTo>
                <a:lnTo>
                  <a:pt x="293674" y="160146"/>
                </a:lnTo>
                <a:lnTo>
                  <a:pt x="298005" y="156971"/>
                </a:lnTo>
                <a:lnTo>
                  <a:pt x="290652" y="146684"/>
                </a:lnTo>
                <a:close/>
              </a:path>
              <a:path w="687069" h="687069" extrusionOk="0">
                <a:moveTo>
                  <a:pt x="366064" y="98551"/>
                </a:moveTo>
                <a:lnTo>
                  <a:pt x="339178" y="113918"/>
                </a:lnTo>
                <a:lnTo>
                  <a:pt x="322237" y="124840"/>
                </a:lnTo>
                <a:lnTo>
                  <a:pt x="329120" y="135508"/>
                </a:lnTo>
                <a:lnTo>
                  <a:pt x="346062" y="124586"/>
                </a:lnTo>
                <a:lnTo>
                  <a:pt x="372364" y="109600"/>
                </a:lnTo>
                <a:lnTo>
                  <a:pt x="366064" y="98551"/>
                </a:lnTo>
                <a:close/>
              </a:path>
              <a:path w="687069" h="687069" extrusionOk="0">
                <a:moveTo>
                  <a:pt x="447598" y="61086"/>
                </a:moveTo>
                <a:lnTo>
                  <a:pt x="425818" y="69595"/>
                </a:lnTo>
                <a:lnTo>
                  <a:pt x="400558" y="81025"/>
                </a:lnTo>
                <a:lnTo>
                  <a:pt x="405803" y="92582"/>
                </a:lnTo>
                <a:lnTo>
                  <a:pt x="431063" y="81152"/>
                </a:lnTo>
                <a:lnTo>
                  <a:pt x="452234" y="72897"/>
                </a:lnTo>
                <a:lnTo>
                  <a:pt x="447598" y="61086"/>
                </a:lnTo>
                <a:close/>
              </a:path>
              <a:path w="687069" h="687069" extrusionOk="0">
                <a:moveTo>
                  <a:pt x="533387" y="34670"/>
                </a:moveTo>
                <a:lnTo>
                  <a:pt x="519087" y="37972"/>
                </a:lnTo>
                <a:lnTo>
                  <a:pt x="487362" y="47116"/>
                </a:lnTo>
                <a:lnTo>
                  <a:pt x="483806" y="48259"/>
                </a:lnTo>
                <a:lnTo>
                  <a:pt x="487883" y="60325"/>
                </a:lnTo>
                <a:lnTo>
                  <a:pt x="491439" y="59054"/>
                </a:lnTo>
                <a:lnTo>
                  <a:pt x="522566" y="50291"/>
                </a:lnTo>
                <a:lnTo>
                  <a:pt x="536257" y="47116"/>
                </a:lnTo>
                <a:lnTo>
                  <a:pt x="533387" y="34670"/>
                </a:lnTo>
                <a:close/>
              </a:path>
              <a:path w="687069" h="687069" extrusionOk="0">
                <a:moveTo>
                  <a:pt x="622071" y="20192"/>
                </a:moveTo>
                <a:lnTo>
                  <a:pt x="618045" y="20446"/>
                </a:lnTo>
                <a:lnTo>
                  <a:pt x="584492" y="24637"/>
                </a:lnTo>
                <a:lnTo>
                  <a:pt x="571030" y="27050"/>
                </a:lnTo>
                <a:lnTo>
                  <a:pt x="573252" y="39496"/>
                </a:lnTo>
                <a:lnTo>
                  <a:pt x="586714" y="37083"/>
                </a:lnTo>
                <a:lnTo>
                  <a:pt x="619645" y="33019"/>
                </a:lnTo>
                <a:lnTo>
                  <a:pt x="622846" y="32765"/>
                </a:lnTo>
                <a:lnTo>
                  <a:pt x="622071" y="20192"/>
                </a:lnTo>
                <a:close/>
              </a:path>
              <a:path w="687069" h="687069" extrusionOk="0">
                <a:moveTo>
                  <a:pt x="634847" y="0"/>
                </a:moveTo>
                <a:lnTo>
                  <a:pt x="637006" y="50800"/>
                </a:lnTo>
                <a:lnTo>
                  <a:pt x="686663" y="23240"/>
                </a:lnTo>
                <a:lnTo>
                  <a:pt x="6348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13" name="Google Shape;2013;p154"/>
          <p:cNvSpPr/>
          <p:nvPr/>
        </p:nvSpPr>
        <p:spPr>
          <a:xfrm>
            <a:off x="8339835" y="1793748"/>
            <a:ext cx="50800" cy="2262505"/>
          </a:xfrm>
          <a:custGeom>
            <a:avLst/>
            <a:gdLst/>
            <a:ahLst/>
            <a:cxnLst/>
            <a:rect l="l" t="t" r="r" b="b"/>
            <a:pathLst>
              <a:path w="50800" h="2262504" extrusionOk="0">
                <a:moveTo>
                  <a:pt x="19050" y="2211451"/>
                </a:moveTo>
                <a:lnTo>
                  <a:pt x="0" y="2211451"/>
                </a:lnTo>
                <a:lnTo>
                  <a:pt x="25527" y="2262251"/>
                </a:lnTo>
                <a:lnTo>
                  <a:pt x="44481" y="2224151"/>
                </a:lnTo>
                <a:lnTo>
                  <a:pt x="19050" y="2224151"/>
                </a:lnTo>
                <a:lnTo>
                  <a:pt x="19050" y="2211451"/>
                </a:lnTo>
                <a:close/>
              </a:path>
              <a:path w="50800" h="2262504" extrusionOk="0">
                <a:moveTo>
                  <a:pt x="31750" y="38100"/>
                </a:moveTo>
                <a:lnTo>
                  <a:pt x="19050" y="38100"/>
                </a:lnTo>
                <a:lnTo>
                  <a:pt x="19050" y="2224151"/>
                </a:lnTo>
                <a:lnTo>
                  <a:pt x="31750" y="2224151"/>
                </a:lnTo>
                <a:lnTo>
                  <a:pt x="31750" y="38100"/>
                </a:lnTo>
                <a:close/>
              </a:path>
              <a:path w="50800" h="2262504" extrusionOk="0">
                <a:moveTo>
                  <a:pt x="50800" y="2211451"/>
                </a:moveTo>
                <a:lnTo>
                  <a:pt x="31750" y="2211451"/>
                </a:lnTo>
                <a:lnTo>
                  <a:pt x="31750" y="2224151"/>
                </a:lnTo>
                <a:lnTo>
                  <a:pt x="44481" y="2224151"/>
                </a:lnTo>
                <a:lnTo>
                  <a:pt x="50800" y="2211451"/>
                </a:lnTo>
                <a:close/>
              </a:path>
              <a:path w="50800" h="2262504" extrusionOk="0">
                <a:moveTo>
                  <a:pt x="25400" y="0"/>
                </a:moveTo>
                <a:lnTo>
                  <a:pt x="0" y="50800"/>
                </a:lnTo>
                <a:lnTo>
                  <a:pt x="19050" y="50800"/>
                </a:lnTo>
                <a:lnTo>
                  <a:pt x="19050" y="38100"/>
                </a:lnTo>
                <a:lnTo>
                  <a:pt x="44450" y="38100"/>
                </a:lnTo>
                <a:lnTo>
                  <a:pt x="25400" y="0"/>
                </a:lnTo>
                <a:close/>
              </a:path>
              <a:path w="50800" h="2262504" extrusionOk="0">
                <a:moveTo>
                  <a:pt x="44450" y="38100"/>
                </a:moveTo>
                <a:lnTo>
                  <a:pt x="31750" y="38100"/>
                </a:lnTo>
                <a:lnTo>
                  <a:pt x="31750" y="50800"/>
                </a:lnTo>
                <a:lnTo>
                  <a:pt x="50800" y="50800"/>
                </a:lnTo>
                <a:lnTo>
                  <a:pt x="44450" y="38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14" name="Google Shape;2014;p154"/>
          <p:cNvSpPr/>
          <p:nvPr/>
        </p:nvSpPr>
        <p:spPr>
          <a:xfrm>
            <a:off x="1018565" y="1779904"/>
            <a:ext cx="7106920" cy="123825"/>
          </a:xfrm>
          <a:custGeom>
            <a:avLst/>
            <a:gdLst/>
            <a:ahLst/>
            <a:cxnLst/>
            <a:rect l="l" t="t" r="r" b="b"/>
            <a:pathLst>
              <a:path w="7106920" h="123825" extrusionOk="0">
                <a:moveTo>
                  <a:pt x="0" y="123444"/>
                </a:moveTo>
                <a:lnTo>
                  <a:pt x="0" y="0"/>
                </a:lnTo>
                <a:lnTo>
                  <a:pt x="7106894" y="0"/>
                </a:lnTo>
                <a:lnTo>
                  <a:pt x="7106894" y="123444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15" name="Google Shape;2015;p154"/>
          <p:cNvSpPr/>
          <p:nvPr/>
        </p:nvSpPr>
        <p:spPr>
          <a:xfrm>
            <a:off x="7518527" y="4740909"/>
            <a:ext cx="881380" cy="881380"/>
          </a:xfrm>
          <a:custGeom>
            <a:avLst/>
            <a:gdLst/>
            <a:ahLst/>
            <a:cxnLst/>
            <a:rect l="l" t="t" r="r" b="b"/>
            <a:pathLst>
              <a:path w="881379" h="881379" extrusionOk="0">
                <a:moveTo>
                  <a:pt x="848676" y="50515"/>
                </a:moveTo>
                <a:lnTo>
                  <a:pt x="846327" y="87248"/>
                </a:lnTo>
                <a:lnTo>
                  <a:pt x="846327" y="87883"/>
                </a:lnTo>
                <a:lnTo>
                  <a:pt x="858901" y="89534"/>
                </a:lnTo>
                <a:lnTo>
                  <a:pt x="859076" y="87248"/>
                </a:lnTo>
                <a:lnTo>
                  <a:pt x="861405" y="50929"/>
                </a:lnTo>
                <a:lnTo>
                  <a:pt x="848676" y="50515"/>
                </a:lnTo>
                <a:close/>
              </a:path>
              <a:path w="881379" h="881379" extrusionOk="0">
                <a:moveTo>
                  <a:pt x="874437" y="37591"/>
                </a:moveTo>
                <a:lnTo>
                  <a:pt x="849502" y="37591"/>
                </a:lnTo>
                <a:lnTo>
                  <a:pt x="862202" y="38481"/>
                </a:lnTo>
                <a:lnTo>
                  <a:pt x="861405" y="50929"/>
                </a:lnTo>
                <a:lnTo>
                  <a:pt x="880872" y="51562"/>
                </a:lnTo>
                <a:lnTo>
                  <a:pt x="874437" y="37591"/>
                </a:lnTo>
                <a:close/>
              </a:path>
              <a:path w="881379" h="881379" extrusionOk="0">
                <a:moveTo>
                  <a:pt x="849502" y="37591"/>
                </a:moveTo>
                <a:lnTo>
                  <a:pt x="848676" y="50515"/>
                </a:lnTo>
                <a:lnTo>
                  <a:pt x="861405" y="50929"/>
                </a:lnTo>
                <a:lnTo>
                  <a:pt x="862202" y="38481"/>
                </a:lnTo>
                <a:lnTo>
                  <a:pt x="849502" y="37591"/>
                </a:lnTo>
                <a:close/>
              </a:path>
              <a:path w="881379" h="881379" extrusionOk="0">
                <a:moveTo>
                  <a:pt x="857123" y="0"/>
                </a:moveTo>
                <a:lnTo>
                  <a:pt x="830072" y="49910"/>
                </a:lnTo>
                <a:lnTo>
                  <a:pt x="848676" y="50515"/>
                </a:lnTo>
                <a:lnTo>
                  <a:pt x="849502" y="37591"/>
                </a:lnTo>
                <a:lnTo>
                  <a:pt x="874437" y="37591"/>
                </a:lnTo>
                <a:lnTo>
                  <a:pt x="857123" y="0"/>
                </a:lnTo>
                <a:close/>
              </a:path>
              <a:path w="881379" h="881379" extrusionOk="0">
                <a:moveTo>
                  <a:pt x="841375" y="125729"/>
                </a:moveTo>
                <a:lnTo>
                  <a:pt x="840867" y="129666"/>
                </a:lnTo>
                <a:lnTo>
                  <a:pt x="833374" y="171576"/>
                </a:lnTo>
                <a:lnTo>
                  <a:pt x="832612" y="175132"/>
                </a:lnTo>
                <a:lnTo>
                  <a:pt x="844930" y="177926"/>
                </a:lnTo>
                <a:lnTo>
                  <a:pt x="845947" y="173862"/>
                </a:lnTo>
                <a:lnTo>
                  <a:pt x="853440" y="131317"/>
                </a:lnTo>
                <a:lnTo>
                  <a:pt x="853948" y="127381"/>
                </a:lnTo>
                <a:lnTo>
                  <a:pt x="841375" y="125729"/>
                </a:lnTo>
                <a:close/>
              </a:path>
              <a:path w="881379" h="881379" extrusionOk="0">
                <a:moveTo>
                  <a:pt x="824102" y="212216"/>
                </a:moveTo>
                <a:lnTo>
                  <a:pt x="823976" y="212725"/>
                </a:lnTo>
                <a:lnTo>
                  <a:pt x="812419" y="253110"/>
                </a:lnTo>
                <a:lnTo>
                  <a:pt x="810005" y="260350"/>
                </a:lnTo>
                <a:lnTo>
                  <a:pt x="821944" y="264413"/>
                </a:lnTo>
                <a:lnTo>
                  <a:pt x="824611" y="256539"/>
                </a:lnTo>
                <a:lnTo>
                  <a:pt x="836295" y="215645"/>
                </a:lnTo>
                <a:lnTo>
                  <a:pt x="836422" y="215137"/>
                </a:lnTo>
                <a:lnTo>
                  <a:pt x="824102" y="212216"/>
                </a:lnTo>
                <a:close/>
              </a:path>
              <a:path w="881379" h="881379" extrusionOk="0">
                <a:moveTo>
                  <a:pt x="797687" y="296163"/>
                </a:moveTo>
                <a:lnTo>
                  <a:pt x="783844" y="331342"/>
                </a:lnTo>
                <a:lnTo>
                  <a:pt x="778637" y="342772"/>
                </a:lnTo>
                <a:lnTo>
                  <a:pt x="790194" y="348106"/>
                </a:lnTo>
                <a:lnTo>
                  <a:pt x="795654" y="335914"/>
                </a:lnTo>
                <a:lnTo>
                  <a:pt x="809498" y="300735"/>
                </a:lnTo>
                <a:lnTo>
                  <a:pt x="797687" y="296163"/>
                </a:lnTo>
                <a:close/>
              </a:path>
              <a:path w="881379" h="881379" extrusionOk="0">
                <a:moveTo>
                  <a:pt x="762634" y="377063"/>
                </a:moveTo>
                <a:lnTo>
                  <a:pt x="748029" y="405638"/>
                </a:lnTo>
                <a:lnTo>
                  <a:pt x="738758" y="421513"/>
                </a:lnTo>
                <a:lnTo>
                  <a:pt x="749807" y="427863"/>
                </a:lnTo>
                <a:lnTo>
                  <a:pt x="759332" y="411352"/>
                </a:lnTo>
                <a:lnTo>
                  <a:pt x="773938" y="382904"/>
                </a:lnTo>
                <a:lnTo>
                  <a:pt x="762634" y="377063"/>
                </a:lnTo>
                <a:close/>
              </a:path>
              <a:path w="881379" h="881379" extrusionOk="0">
                <a:moveTo>
                  <a:pt x="719327" y="453897"/>
                </a:moveTo>
                <a:lnTo>
                  <a:pt x="705357" y="475741"/>
                </a:lnTo>
                <a:lnTo>
                  <a:pt x="691133" y="495807"/>
                </a:lnTo>
                <a:lnTo>
                  <a:pt x="701421" y="503173"/>
                </a:lnTo>
                <a:lnTo>
                  <a:pt x="716026" y="482600"/>
                </a:lnTo>
                <a:lnTo>
                  <a:pt x="729996" y="460756"/>
                </a:lnTo>
                <a:lnTo>
                  <a:pt x="719327" y="453897"/>
                </a:lnTo>
                <a:close/>
              </a:path>
              <a:path w="881379" h="881379" extrusionOk="0">
                <a:moveTo>
                  <a:pt x="668401" y="526033"/>
                </a:moveTo>
                <a:lnTo>
                  <a:pt x="656336" y="541273"/>
                </a:lnTo>
                <a:lnTo>
                  <a:pt x="636016" y="564768"/>
                </a:lnTo>
                <a:lnTo>
                  <a:pt x="645541" y="573023"/>
                </a:lnTo>
                <a:lnTo>
                  <a:pt x="666369" y="549147"/>
                </a:lnTo>
                <a:lnTo>
                  <a:pt x="678306" y="533780"/>
                </a:lnTo>
                <a:lnTo>
                  <a:pt x="668401" y="526033"/>
                </a:lnTo>
                <a:close/>
              </a:path>
              <a:path w="881379" h="881379" extrusionOk="0">
                <a:moveTo>
                  <a:pt x="610234" y="592327"/>
                </a:moveTo>
                <a:lnTo>
                  <a:pt x="601472" y="601726"/>
                </a:lnTo>
                <a:lnTo>
                  <a:pt x="574167" y="627633"/>
                </a:lnTo>
                <a:lnTo>
                  <a:pt x="582929" y="636904"/>
                </a:lnTo>
                <a:lnTo>
                  <a:pt x="610616" y="610361"/>
                </a:lnTo>
                <a:lnTo>
                  <a:pt x="619505" y="601090"/>
                </a:lnTo>
                <a:lnTo>
                  <a:pt x="610234" y="592327"/>
                </a:lnTo>
                <a:close/>
              </a:path>
              <a:path w="881379" h="881379" extrusionOk="0">
                <a:moveTo>
                  <a:pt x="545592" y="652526"/>
                </a:moveTo>
                <a:lnTo>
                  <a:pt x="541020" y="656462"/>
                </a:lnTo>
                <a:lnTo>
                  <a:pt x="508889" y="681862"/>
                </a:lnTo>
                <a:lnTo>
                  <a:pt x="506349" y="683640"/>
                </a:lnTo>
                <a:lnTo>
                  <a:pt x="513588" y="693927"/>
                </a:lnTo>
                <a:lnTo>
                  <a:pt x="516636" y="691768"/>
                </a:lnTo>
                <a:lnTo>
                  <a:pt x="549275" y="666114"/>
                </a:lnTo>
                <a:lnTo>
                  <a:pt x="553974" y="662051"/>
                </a:lnTo>
                <a:lnTo>
                  <a:pt x="545592" y="652526"/>
                </a:lnTo>
                <a:close/>
              </a:path>
              <a:path w="881379" h="881379" extrusionOk="0">
                <a:moveTo>
                  <a:pt x="475488" y="705484"/>
                </a:moveTo>
                <a:lnTo>
                  <a:pt x="440944" y="727582"/>
                </a:lnTo>
                <a:lnTo>
                  <a:pt x="432689" y="732281"/>
                </a:lnTo>
                <a:lnTo>
                  <a:pt x="439039" y="743330"/>
                </a:lnTo>
                <a:lnTo>
                  <a:pt x="447801" y="738251"/>
                </a:lnTo>
                <a:lnTo>
                  <a:pt x="482346" y="716152"/>
                </a:lnTo>
                <a:lnTo>
                  <a:pt x="475488" y="705484"/>
                </a:lnTo>
                <a:close/>
              </a:path>
              <a:path w="881379" h="881379" extrusionOk="0">
                <a:moveTo>
                  <a:pt x="399796" y="750951"/>
                </a:moveTo>
                <a:lnTo>
                  <a:pt x="368680" y="766826"/>
                </a:lnTo>
                <a:lnTo>
                  <a:pt x="354583" y="773302"/>
                </a:lnTo>
                <a:lnTo>
                  <a:pt x="359791" y="784859"/>
                </a:lnTo>
                <a:lnTo>
                  <a:pt x="374523" y="778128"/>
                </a:lnTo>
                <a:lnTo>
                  <a:pt x="405638" y="762253"/>
                </a:lnTo>
                <a:lnTo>
                  <a:pt x="399796" y="750951"/>
                </a:lnTo>
                <a:close/>
              </a:path>
              <a:path w="881379" h="881379" extrusionOk="0">
                <a:moveTo>
                  <a:pt x="319913" y="788288"/>
                </a:moveTo>
                <a:lnTo>
                  <a:pt x="292353" y="799083"/>
                </a:lnTo>
                <a:lnTo>
                  <a:pt x="272542" y="805814"/>
                </a:lnTo>
                <a:lnTo>
                  <a:pt x="276605" y="817752"/>
                </a:lnTo>
                <a:lnTo>
                  <a:pt x="296925" y="810894"/>
                </a:lnTo>
                <a:lnTo>
                  <a:pt x="324484" y="800099"/>
                </a:lnTo>
                <a:lnTo>
                  <a:pt x="319913" y="788288"/>
                </a:lnTo>
                <a:close/>
              </a:path>
              <a:path w="881379" h="881379" extrusionOk="0">
                <a:moveTo>
                  <a:pt x="236474" y="817117"/>
                </a:moveTo>
                <a:lnTo>
                  <a:pt x="212471" y="823976"/>
                </a:lnTo>
                <a:lnTo>
                  <a:pt x="187578" y="829690"/>
                </a:lnTo>
                <a:lnTo>
                  <a:pt x="190500" y="842009"/>
                </a:lnTo>
                <a:lnTo>
                  <a:pt x="215900" y="836167"/>
                </a:lnTo>
                <a:lnTo>
                  <a:pt x="240029" y="829309"/>
                </a:lnTo>
                <a:lnTo>
                  <a:pt x="236474" y="817117"/>
                </a:lnTo>
                <a:close/>
              </a:path>
              <a:path w="881379" h="881379" extrusionOk="0">
                <a:moveTo>
                  <a:pt x="150622" y="837056"/>
                </a:moveTo>
                <a:lnTo>
                  <a:pt x="129413" y="840866"/>
                </a:lnTo>
                <a:lnTo>
                  <a:pt x="100711" y="844549"/>
                </a:lnTo>
                <a:lnTo>
                  <a:pt x="102234" y="857161"/>
                </a:lnTo>
                <a:lnTo>
                  <a:pt x="131699" y="853376"/>
                </a:lnTo>
                <a:lnTo>
                  <a:pt x="152780" y="849591"/>
                </a:lnTo>
                <a:lnTo>
                  <a:pt x="150622" y="837056"/>
                </a:lnTo>
                <a:close/>
              </a:path>
              <a:path w="881379" h="881379" extrusionOk="0">
                <a:moveTo>
                  <a:pt x="50038" y="829944"/>
                </a:moveTo>
                <a:lnTo>
                  <a:pt x="0" y="857021"/>
                </a:lnTo>
                <a:lnTo>
                  <a:pt x="51689" y="880770"/>
                </a:lnTo>
                <a:lnTo>
                  <a:pt x="51083" y="862139"/>
                </a:lnTo>
                <a:lnTo>
                  <a:pt x="38480" y="862139"/>
                </a:lnTo>
                <a:lnTo>
                  <a:pt x="37719" y="849464"/>
                </a:lnTo>
                <a:lnTo>
                  <a:pt x="50645" y="848637"/>
                </a:lnTo>
                <a:lnTo>
                  <a:pt x="50038" y="829944"/>
                </a:lnTo>
                <a:close/>
              </a:path>
              <a:path w="881379" h="881379" extrusionOk="0">
                <a:moveTo>
                  <a:pt x="50645" y="848637"/>
                </a:moveTo>
                <a:lnTo>
                  <a:pt x="37719" y="849464"/>
                </a:lnTo>
                <a:lnTo>
                  <a:pt x="38480" y="862139"/>
                </a:lnTo>
                <a:lnTo>
                  <a:pt x="51057" y="861334"/>
                </a:lnTo>
                <a:lnTo>
                  <a:pt x="50645" y="848637"/>
                </a:lnTo>
                <a:close/>
              </a:path>
              <a:path w="881379" h="881379" extrusionOk="0">
                <a:moveTo>
                  <a:pt x="51057" y="861334"/>
                </a:moveTo>
                <a:lnTo>
                  <a:pt x="38480" y="862139"/>
                </a:lnTo>
                <a:lnTo>
                  <a:pt x="51083" y="862139"/>
                </a:lnTo>
                <a:lnTo>
                  <a:pt x="51057" y="861334"/>
                </a:lnTo>
                <a:close/>
              </a:path>
              <a:path w="881379" h="881379" extrusionOk="0">
                <a:moveTo>
                  <a:pt x="63119" y="847839"/>
                </a:moveTo>
                <a:lnTo>
                  <a:pt x="50645" y="848637"/>
                </a:lnTo>
                <a:lnTo>
                  <a:pt x="51057" y="861334"/>
                </a:lnTo>
                <a:lnTo>
                  <a:pt x="63880" y="860513"/>
                </a:lnTo>
                <a:lnTo>
                  <a:pt x="63119" y="8478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16" name="Google Shape;2016;p154"/>
          <p:cNvSpPr txBox="1">
            <a:spLocks noGrp="1"/>
          </p:cNvSpPr>
          <p:nvPr>
            <p:ph type="title"/>
          </p:nvPr>
        </p:nvSpPr>
        <p:spPr>
          <a:xfrm>
            <a:off x="1000150" y="1641501"/>
            <a:ext cx="6888480" cy="158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6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5E8"/>
              </a:buClr>
              <a:buSzPts val="6000"/>
              <a:buFont typeface="Courier New"/>
              <a:buNone/>
            </a:pPr>
            <a:r>
              <a:rPr lang="en-US" sz="6000" b="1">
                <a:solidFill>
                  <a:srgbClr val="9FC5E8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6000">
              <a:latin typeface="Courier New"/>
              <a:ea typeface="Courier New"/>
              <a:cs typeface="Courier New"/>
              <a:sym typeface="Courier New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ier New"/>
              <a:buNone/>
            </a:pPr>
            <a:r>
              <a:rPr lang="en-US" sz="36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BINET’S INTELLIGENCE TEST</a:t>
            </a:r>
            <a:endParaRPr sz="3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p15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22" name="Google Shape;2022;p155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23" name="Google Shape;2023;p155"/>
          <p:cNvSpPr txBox="1">
            <a:spLocks noGrp="1"/>
          </p:cNvSpPr>
          <p:nvPr>
            <p:ph type="title"/>
          </p:nvPr>
        </p:nvSpPr>
        <p:spPr>
          <a:xfrm>
            <a:off x="483209" y="247853"/>
            <a:ext cx="39878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urier New"/>
              <a:buNone/>
            </a:pPr>
            <a:r>
              <a:rPr lang="en-US" sz="40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PRINSIP	DASAR</a:t>
            </a:r>
            <a:endParaRPr sz="4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24" name="Google Shape;2024;p155"/>
          <p:cNvSpPr txBox="1"/>
          <p:nvPr/>
        </p:nvSpPr>
        <p:spPr>
          <a:xfrm>
            <a:off x="460044" y="1613992"/>
            <a:ext cx="7896859" cy="3993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431800" marR="508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Disusun dengan pemikiran bahwa  inteligensi tercermin melalui  </a:t>
            </a:r>
            <a:r>
              <a:rPr lang="en-US" sz="28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judgement, attention, </a:t>
            </a: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dan </a:t>
            </a:r>
            <a:r>
              <a:rPr lang="en-US" sz="28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reasoning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Courier New"/>
              <a:buNone/>
            </a:pPr>
            <a:endParaRPr sz="3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marR="597535" lvl="0" indent="-41910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3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Melibatkan 2 konsep utama yang  sekaligus menjadi prinsip  pengukuran inteligensi yaitu:</a:t>
            </a:r>
            <a:endParaRPr sz="3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PRINSIP AGE DIFFERENTIATION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KONSEP GENERAL MENTAL ABILITY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9" name="Google Shape;2029;p15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0" name="Google Shape;2030;p156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1" name="Google Shape;2031;p156"/>
          <p:cNvSpPr txBox="1">
            <a:spLocks noGrp="1"/>
          </p:cNvSpPr>
          <p:nvPr>
            <p:ph type="title"/>
          </p:nvPr>
        </p:nvSpPr>
        <p:spPr>
          <a:xfrm>
            <a:off x="483209" y="247853"/>
            <a:ext cx="39878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urier New"/>
              <a:buNone/>
            </a:pPr>
            <a:r>
              <a:rPr lang="en-US" sz="40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PRINSIP	DASAR</a:t>
            </a:r>
            <a:endParaRPr sz="4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32" name="Google Shape;2032;p156"/>
          <p:cNvSpPr txBox="1"/>
          <p:nvPr/>
        </p:nvSpPr>
        <p:spPr>
          <a:xfrm>
            <a:off x="460044" y="1613992"/>
            <a:ext cx="8090534" cy="361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27685" marR="0" lvl="0" indent="-515619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AutoNum type="arabicPeriod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AGE DIFFERENTIATION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54405" marR="5080" lvl="1" indent="-419734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Anak yang lebih tua bisa dibedakan dari  yang lebih muda karena kemampuan mereka  lebih tinggi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54405" marR="734695" lvl="1" indent="-4197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Maka, tugas-tugas tes disusun untuk  kelompok usia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54405" marR="187960" lvl="1" indent="-419734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Mental age adalah ukuran kemampuan  menyelesaikan tugas pada kelompok usia  tertentu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1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8" name="Google Shape;2038;p157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39" name="Google Shape;2039;p157"/>
          <p:cNvSpPr txBox="1">
            <a:spLocks noGrp="1"/>
          </p:cNvSpPr>
          <p:nvPr>
            <p:ph type="title"/>
          </p:nvPr>
        </p:nvSpPr>
        <p:spPr>
          <a:xfrm>
            <a:off x="483209" y="247853"/>
            <a:ext cx="39878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urier New"/>
              <a:buNone/>
            </a:pPr>
            <a:r>
              <a:rPr lang="en-US" sz="40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PRINSIP	DASAR</a:t>
            </a:r>
            <a:endParaRPr sz="4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40" name="Google Shape;2040;p157"/>
          <p:cNvSpPr txBox="1"/>
          <p:nvPr/>
        </p:nvSpPr>
        <p:spPr>
          <a:xfrm>
            <a:off x="460044" y="1613992"/>
            <a:ext cx="7972425" cy="3612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27685" marR="0" lvl="0" indent="-515619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AutoNum type="arabicPeriod" startAt="2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GENERAL MENTAL ABILITY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36930" marR="5080" lvl="1" indent="-4197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Dalam menyusun tugas (memilih item)  Binet bertujuan mengukur General Mental  Ability, yaitu total produk dari  berbagai elemen inteligensi yang  bervariasi dan terpisah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50"/>
              <a:buFont typeface="Courier New"/>
              <a:buNone/>
            </a:pPr>
            <a:endParaRPr sz="35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36930" marR="549910" lvl="1" indent="-41973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Tidak melakukan identifikasi masing-  masing elemen atau aspek inteligensi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p15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46" name="Google Shape;2046;p158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47" name="Google Shape;2047;p158"/>
          <p:cNvSpPr txBox="1">
            <a:spLocks noGrp="1"/>
          </p:cNvSpPr>
          <p:nvPr>
            <p:ph type="title"/>
          </p:nvPr>
        </p:nvSpPr>
        <p:spPr>
          <a:xfrm>
            <a:off x="483209" y="247853"/>
            <a:ext cx="612076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urier New"/>
              <a:buNone/>
            </a:pPr>
            <a:r>
              <a:rPr lang="en-US" sz="40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KRITIK	TERHADAP	SBIS</a:t>
            </a:r>
            <a:endParaRPr sz="4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48" name="Google Shape;2048;p158"/>
          <p:cNvSpPr txBox="1"/>
          <p:nvPr/>
        </p:nvSpPr>
        <p:spPr>
          <a:xfrm>
            <a:off x="460044" y="1613992"/>
            <a:ext cx="7681595" cy="273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431800" marR="855344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Skala Binet kurang cocok untuk  orang dewasa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Semata-mata bersifat verbal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5080" lvl="0" indent="-419100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Lebih menekankan </a:t>
            </a:r>
            <a:r>
              <a:rPr lang="en-US" sz="28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speed </a:t>
            </a: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sehingga  bisa merupakan hambatan bagi orang  dewasa lanjut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14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67" name="Google Shape;1867;p141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68" name="Google Shape;1868;p141"/>
          <p:cNvSpPr/>
          <p:nvPr/>
        </p:nvSpPr>
        <p:spPr>
          <a:xfrm>
            <a:off x="1020038" y="5709869"/>
            <a:ext cx="7106920" cy="123825"/>
          </a:xfrm>
          <a:custGeom>
            <a:avLst/>
            <a:gdLst/>
            <a:ahLst/>
            <a:cxnLst/>
            <a:rect l="l" t="t" r="r" b="b"/>
            <a:pathLst>
              <a:path w="7106920" h="123825" extrusionOk="0">
                <a:moveTo>
                  <a:pt x="7106818" y="0"/>
                </a:moveTo>
                <a:lnTo>
                  <a:pt x="7106818" y="123456"/>
                </a:lnTo>
                <a:lnTo>
                  <a:pt x="0" y="123456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69" name="Google Shape;1869;p141"/>
          <p:cNvSpPr/>
          <p:nvPr/>
        </p:nvSpPr>
        <p:spPr>
          <a:xfrm>
            <a:off x="647877" y="5523484"/>
            <a:ext cx="687070" cy="687070"/>
          </a:xfrm>
          <a:custGeom>
            <a:avLst/>
            <a:gdLst/>
            <a:ahLst/>
            <a:cxnLst/>
            <a:rect l="l" t="t" r="r" b="b"/>
            <a:pathLst>
              <a:path w="687069" h="687070" extrusionOk="0">
                <a:moveTo>
                  <a:pt x="636981" y="635977"/>
                </a:moveTo>
                <a:lnTo>
                  <a:pt x="636182" y="654753"/>
                </a:lnTo>
                <a:lnTo>
                  <a:pt x="649046" y="655548"/>
                </a:lnTo>
                <a:lnTo>
                  <a:pt x="648157" y="668223"/>
                </a:lnTo>
                <a:lnTo>
                  <a:pt x="635609" y="668223"/>
                </a:lnTo>
                <a:lnTo>
                  <a:pt x="634822" y="686727"/>
                </a:lnTo>
                <a:lnTo>
                  <a:pt x="676054" y="668223"/>
                </a:lnTo>
                <a:lnTo>
                  <a:pt x="648157" y="668223"/>
                </a:lnTo>
                <a:lnTo>
                  <a:pt x="635642" y="667452"/>
                </a:lnTo>
                <a:lnTo>
                  <a:pt x="677771" y="667452"/>
                </a:lnTo>
                <a:lnTo>
                  <a:pt x="686638" y="663473"/>
                </a:lnTo>
                <a:lnTo>
                  <a:pt x="636981" y="635977"/>
                </a:lnTo>
                <a:close/>
              </a:path>
              <a:path w="687069" h="687070" extrusionOk="0">
                <a:moveTo>
                  <a:pt x="636182" y="654753"/>
                </a:moveTo>
                <a:lnTo>
                  <a:pt x="635642" y="667452"/>
                </a:lnTo>
                <a:lnTo>
                  <a:pt x="648157" y="668223"/>
                </a:lnTo>
                <a:lnTo>
                  <a:pt x="649046" y="655548"/>
                </a:lnTo>
                <a:lnTo>
                  <a:pt x="636182" y="654753"/>
                </a:lnTo>
                <a:close/>
              </a:path>
              <a:path w="687069" h="687070" extrusionOk="0">
                <a:moveTo>
                  <a:pt x="598817" y="651128"/>
                </a:moveTo>
                <a:lnTo>
                  <a:pt x="597230" y="663727"/>
                </a:lnTo>
                <a:lnTo>
                  <a:pt x="618464" y="666394"/>
                </a:lnTo>
                <a:lnTo>
                  <a:pt x="635642" y="667452"/>
                </a:lnTo>
                <a:lnTo>
                  <a:pt x="636182" y="654753"/>
                </a:lnTo>
                <a:lnTo>
                  <a:pt x="619239" y="653707"/>
                </a:lnTo>
                <a:lnTo>
                  <a:pt x="598817" y="651128"/>
                </a:lnTo>
                <a:close/>
              </a:path>
              <a:path w="687069" h="687070" extrusionOk="0">
                <a:moveTo>
                  <a:pt x="512711" y="633704"/>
                </a:moveTo>
                <a:lnTo>
                  <a:pt x="509231" y="645921"/>
                </a:lnTo>
                <a:lnTo>
                  <a:pt x="519404" y="648804"/>
                </a:lnTo>
                <a:lnTo>
                  <a:pt x="551827" y="656297"/>
                </a:lnTo>
                <a:lnTo>
                  <a:pt x="559308" y="657631"/>
                </a:lnTo>
                <a:lnTo>
                  <a:pt x="561530" y="645121"/>
                </a:lnTo>
                <a:lnTo>
                  <a:pt x="554050" y="643801"/>
                </a:lnTo>
                <a:lnTo>
                  <a:pt x="522274" y="636435"/>
                </a:lnTo>
                <a:lnTo>
                  <a:pt x="512711" y="633704"/>
                </a:lnTo>
                <a:close/>
              </a:path>
              <a:path w="687069" h="687070" extrusionOk="0">
                <a:moveTo>
                  <a:pt x="429653" y="604951"/>
                </a:moveTo>
                <a:lnTo>
                  <a:pt x="424421" y="616521"/>
                </a:lnTo>
                <a:lnTo>
                  <a:pt x="426123" y="617283"/>
                </a:lnTo>
                <a:lnTo>
                  <a:pt x="456501" y="629196"/>
                </a:lnTo>
                <a:lnTo>
                  <a:pt x="472528" y="634644"/>
                </a:lnTo>
                <a:lnTo>
                  <a:pt x="476605" y="622617"/>
                </a:lnTo>
                <a:lnTo>
                  <a:pt x="460590" y="617181"/>
                </a:lnTo>
                <a:lnTo>
                  <a:pt x="430771" y="605472"/>
                </a:lnTo>
                <a:lnTo>
                  <a:pt x="429653" y="604951"/>
                </a:lnTo>
                <a:close/>
              </a:path>
              <a:path w="687069" h="687070" extrusionOk="0">
                <a:moveTo>
                  <a:pt x="351015" y="564946"/>
                </a:moveTo>
                <a:lnTo>
                  <a:pt x="344703" y="575970"/>
                </a:lnTo>
                <a:lnTo>
                  <a:pt x="367562" y="589038"/>
                </a:lnTo>
                <a:lnTo>
                  <a:pt x="389585" y="600341"/>
                </a:lnTo>
                <a:lnTo>
                  <a:pt x="395389" y="589038"/>
                </a:lnTo>
                <a:lnTo>
                  <a:pt x="373341" y="577722"/>
                </a:lnTo>
                <a:lnTo>
                  <a:pt x="351015" y="564946"/>
                </a:lnTo>
                <a:close/>
              </a:path>
              <a:path w="687069" h="687070" extrusionOk="0">
                <a:moveTo>
                  <a:pt x="278688" y="514959"/>
                </a:moveTo>
                <a:lnTo>
                  <a:pt x="270878" y="524967"/>
                </a:lnTo>
                <a:lnTo>
                  <a:pt x="286067" y="536816"/>
                </a:lnTo>
                <a:lnTo>
                  <a:pt x="311950" y="555307"/>
                </a:lnTo>
                <a:lnTo>
                  <a:pt x="319328" y="544969"/>
                </a:lnTo>
                <a:lnTo>
                  <a:pt x="293458" y="526491"/>
                </a:lnTo>
                <a:lnTo>
                  <a:pt x="278688" y="514959"/>
                </a:lnTo>
                <a:close/>
              </a:path>
              <a:path w="687069" h="687070" extrusionOk="0">
                <a:moveTo>
                  <a:pt x="213639" y="455853"/>
                </a:moveTo>
                <a:lnTo>
                  <a:pt x="204444" y="464629"/>
                </a:lnTo>
                <a:lnTo>
                  <a:pt x="213182" y="473760"/>
                </a:lnTo>
                <a:lnTo>
                  <a:pt x="236448" y="495960"/>
                </a:lnTo>
                <a:lnTo>
                  <a:pt x="241426" y="500291"/>
                </a:lnTo>
                <a:lnTo>
                  <a:pt x="249758" y="490702"/>
                </a:lnTo>
                <a:lnTo>
                  <a:pt x="244779" y="486384"/>
                </a:lnTo>
                <a:lnTo>
                  <a:pt x="221945" y="464578"/>
                </a:lnTo>
                <a:lnTo>
                  <a:pt x="213639" y="455853"/>
                </a:lnTo>
                <a:close/>
              </a:path>
              <a:path w="687069" h="687070" extrusionOk="0">
                <a:moveTo>
                  <a:pt x="156946" y="388658"/>
                </a:moveTo>
                <a:lnTo>
                  <a:pt x="146608" y="396036"/>
                </a:lnTo>
                <a:lnTo>
                  <a:pt x="150075" y="400888"/>
                </a:lnTo>
                <a:lnTo>
                  <a:pt x="169900" y="426173"/>
                </a:lnTo>
                <a:lnTo>
                  <a:pt x="178600" y="436232"/>
                </a:lnTo>
                <a:lnTo>
                  <a:pt x="188201" y="427913"/>
                </a:lnTo>
                <a:lnTo>
                  <a:pt x="179501" y="417868"/>
                </a:lnTo>
                <a:lnTo>
                  <a:pt x="160083" y="393052"/>
                </a:lnTo>
                <a:lnTo>
                  <a:pt x="156946" y="388658"/>
                </a:lnTo>
                <a:close/>
              </a:path>
              <a:path w="687069" h="687070" extrusionOk="0">
                <a:moveTo>
                  <a:pt x="109461" y="314324"/>
                </a:moveTo>
                <a:lnTo>
                  <a:pt x="98450" y="320649"/>
                </a:lnTo>
                <a:lnTo>
                  <a:pt x="113918" y="347535"/>
                </a:lnTo>
                <a:lnTo>
                  <a:pt x="124777" y="364439"/>
                </a:lnTo>
                <a:lnTo>
                  <a:pt x="135458" y="357581"/>
                </a:lnTo>
                <a:lnTo>
                  <a:pt x="124612" y="340677"/>
                </a:lnTo>
                <a:lnTo>
                  <a:pt x="109461" y="314324"/>
                </a:lnTo>
                <a:close/>
              </a:path>
              <a:path w="687069" h="687070" extrusionOk="0">
                <a:moveTo>
                  <a:pt x="72745" y="234441"/>
                </a:moveTo>
                <a:lnTo>
                  <a:pt x="60947" y="239115"/>
                </a:lnTo>
                <a:lnTo>
                  <a:pt x="69570" y="260908"/>
                </a:lnTo>
                <a:lnTo>
                  <a:pt x="80987" y="286105"/>
                </a:lnTo>
                <a:lnTo>
                  <a:pt x="92557" y="280873"/>
                </a:lnTo>
                <a:lnTo>
                  <a:pt x="81140" y="255663"/>
                </a:lnTo>
                <a:lnTo>
                  <a:pt x="72745" y="234441"/>
                </a:lnTo>
                <a:close/>
              </a:path>
              <a:path w="687069" h="687070" extrusionOk="0">
                <a:moveTo>
                  <a:pt x="47053" y="150418"/>
                </a:moveTo>
                <a:lnTo>
                  <a:pt x="34670" y="153276"/>
                </a:lnTo>
                <a:lnTo>
                  <a:pt x="38011" y="167627"/>
                </a:lnTo>
                <a:lnTo>
                  <a:pt x="47053" y="199351"/>
                </a:lnTo>
                <a:lnTo>
                  <a:pt x="48221" y="202857"/>
                </a:lnTo>
                <a:lnTo>
                  <a:pt x="60261" y="198805"/>
                </a:lnTo>
                <a:lnTo>
                  <a:pt x="59080" y="195300"/>
                </a:lnTo>
                <a:lnTo>
                  <a:pt x="50215" y="164160"/>
                </a:lnTo>
                <a:lnTo>
                  <a:pt x="47053" y="150418"/>
                </a:lnTo>
                <a:close/>
              </a:path>
              <a:path w="687069" h="687070" extrusionOk="0">
                <a:moveTo>
                  <a:pt x="32791" y="63753"/>
                </a:moveTo>
                <a:lnTo>
                  <a:pt x="20116" y="64592"/>
                </a:lnTo>
                <a:lnTo>
                  <a:pt x="20383" y="68681"/>
                </a:lnTo>
                <a:lnTo>
                  <a:pt x="24625" y="102234"/>
                </a:lnTo>
                <a:lnTo>
                  <a:pt x="27000" y="115633"/>
                </a:lnTo>
                <a:lnTo>
                  <a:pt x="39509" y="113410"/>
                </a:lnTo>
                <a:lnTo>
                  <a:pt x="37122" y="100012"/>
                </a:lnTo>
                <a:lnTo>
                  <a:pt x="32981" y="67081"/>
                </a:lnTo>
                <a:lnTo>
                  <a:pt x="32791" y="63753"/>
                </a:lnTo>
                <a:close/>
              </a:path>
              <a:path w="687069" h="687070" extrusionOk="0">
                <a:moveTo>
                  <a:pt x="23253" y="0"/>
                </a:moveTo>
                <a:lnTo>
                  <a:pt x="0" y="51942"/>
                </a:lnTo>
                <a:lnTo>
                  <a:pt x="50761" y="49783"/>
                </a:lnTo>
                <a:lnTo>
                  <a:pt x="232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70" name="Google Shape;1870;p141"/>
          <p:cNvSpPr/>
          <p:nvPr/>
        </p:nvSpPr>
        <p:spPr>
          <a:xfrm>
            <a:off x="8339835" y="3066414"/>
            <a:ext cx="50800" cy="2767330"/>
          </a:xfrm>
          <a:custGeom>
            <a:avLst/>
            <a:gdLst/>
            <a:ahLst/>
            <a:cxnLst/>
            <a:rect l="l" t="t" r="r" b="b"/>
            <a:pathLst>
              <a:path w="50800" h="2767329" extrusionOk="0">
                <a:moveTo>
                  <a:pt x="19050" y="2716161"/>
                </a:moveTo>
                <a:lnTo>
                  <a:pt x="0" y="2716161"/>
                </a:lnTo>
                <a:lnTo>
                  <a:pt x="25527" y="2766961"/>
                </a:lnTo>
                <a:lnTo>
                  <a:pt x="44481" y="2728861"/>
                </a:lnTo>
                <a:lnTo>
                  <a:pt x="19050" y="2728861"/>
                </a:lnTo>
                <a:lnTo>
                  <a:pt x="19050" y="2716161"/>
                </a:lnTo>
                <a:close/>
              </a:path>
              <a:path w="50800" h="2767329" extrusionOk="0">
                <a:moveTo>
                  <a:pt x="31750" y="38100"/>
                </a:moveTo>
                <a:lnTo>
                  <a:pt x="19050" y="38100"/>
                </a:lnTo>
                <a:lnTo>
                  <a:pt x="19050" y="2728861"/>
                </a:lnTo>
                <a:lnTo>
                  <a:pt x="31750" y="2728861"/>
                </a:lnTo>
                <a:lnTo>
                  <a:pt x="31750" y="38100"/>
                </a:lnTo>
                <a:close/>
              </a:path>
              <a:path w="50800" h="2767329" extrusionOk="0">
                <a:moveTo>
                  <a:pt x="50800" y="2716161"/>
                </a:moveTo>
                <a:lnTo>
                  <a:pt x="31750" y="2716161"/>
                </a:lnTo>
                <a:lnTo>
                  <a:pt x="31750" y="2728861"/>
                </a:lnTo>
                <a:lnTo>
                  <a:pt x="44481" y="2728861"/>
                </a:lnTo>
                <a:lnTo>
                  <a:pt x="50800" y="2716161"/>
                </a:lnTo>
                <a:close/>
              </a:path>
              <a:path w="50800" h="2767329" extrusionOk="0">
                <a:moveTo>
                  <a:pt x="25400" y="0"/>
                </a:moveTo>
                <a:lnTo>
                  <a:pt x="0" y="50800"/>
                </a:lnTo>
                <a:lnTo>
                  <a:pt x="19050" y="50800"/>
                </a:lnTo>
                <a:lnTo>
                  <a:pt x="19050" y="38100"/>
                </a:lnTo>
                <a:lnTo>
                  <a:pt x="44450" y="38100"/>
                </a:lnTo>
                <a:lnTo>
                  <a:pt x="25400" y="0"/>
                </a:lnTo>
                <a:close/>
              </a:path>
              <a:path w="50800" h="2767329" extrusionOk="0">
                <a:moveTo>
                  <a:pt x="44450" y="38100"/>
                </a:moveTo>
                <a:lnTo>
                  <a:pt x="31750" y="38100"/>
                </a:lnTo>
                <a:lnTo>
                  <a:pt x="31750" y="50800"/>
                </a:lnTo>
                <a:lnTo>
                  <a:pt x="50800" y="50800"/>
                </a:lnTo>
                <a:lnTo>
                  <a:pt x="44450" y="38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71" name="Google Shape;1871;p141"/>
          <p:cNvSpPr/>
          <p:nvPr/>
        </p:nvSpPr>
        <p:spPr>
          <a:xfrm>
            <a:off x="1018565" y="3052572"/>
            <a:ext cx="7106920" cy="123825"/>
          </a:xfrm>
          <a:custGeom>
            <a:avLst/>
            <a:gdLst/>
            <a:ahLst/>
            <a:cxnLst/>
            <a:rect l="l" t="t" r="r" b="b"/>
            <a:pathLst>
              <a:path w="7106920" h="123825" extrusionOk="0">
                <a:moveTo>
                  <a:pt x="0" y="123443"/>
                </a:moveTo>
                <a:lnTo>
                  <a:pt x="0" y="0"/>
                </a:lnTo>
                <a:lnTo>
                  <a:pt x="7106894" y="0"/>
                </a:lnTo>
                <a:lnTo>
                  <a:pt x="7106894" y="123443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72" name="Google Shape;1872;p141"/>
          <p:cNvSpPr/>
          <p:nvPr/>
        </p:nvSpPr>
        <p:spPr>
          <a:xfrm>
            <a:off x="7896732" y="2474214"/>
            <a:ext cx="881380" cy="880744"/>
          </a:xfrm>
          <a:custGeom>
            <a:avLst/>
            <a:gdLst/>
            <a:ahLst/>
            <a:cxnLst/>
            <a:rect l="l" t="t" r="r" b="b"/>
            <a:pathLst>
              <a:path w="881379" h="880745" extrusionOk="0">
                <a:moveTo>
                  <a:pt x="51689" y="0"/>
                </a:moveTo>
                <a:lnTo>
                  <a:pt x="0" y="23749"/>
                </a:lnTo>
                <a:lnTo>
                  <a:pt x="50038" y="50800"/>
                </a:lnTo>
                <a:lnTo>
                  <a:pt x="50646" y="32070"/>
                </a:lnTo>
                <a:lnTo>
                  <a:pt x="37719" y="31241"/>
                </a:lnTo>
                <a:lnTo>
                  <a:pt x="38481" y="18669"/>
                </a:lnTo>
                <a:lnTo>
                  <a:pt x="51082" y="18669"/>
                </a:lnTo>
                <a:lnTo>
                  <a:pt x="51689" y="0"/>
                </a:lnTo>
                <a:close/>
              </a:path>
              <a:path w="881379" h="880745" extrusionOk="0">
                <a:moveTo>
                  <a:pt x="51057" y="19440"/>
                </a:moveTo>
                <a:lnTo>
                  <a:pt x="50646" y="32070"/>
                </a:lnTo>
                <a:lnTo>
                  <a:pt x="87249" y="34416"/>
                </a:lnTo>
                <a:lnTo>
                  <a:pt x="88011" y="34544"/>
                </a:lnTo>
                <a:lnTo>
                  <a:pt x="89662" y="21971"/>
                </a:lnTo>
                <a:lnTo>
                  <a:pt x="88138" y="21716"/>
                </a:lnTo>
                <a:lnTo>
                  <a:pt x="51057" y="19440"/>
                </a:lnTo>
                <a:close/>
              </a:path>
              <a:path w="881379" h="880745" extrusionOk="0">
                <a:moveTo>
                  <a:pt x="38481" y="18669"/>
                </a:moveTo>
                <a:lnTo>
                  <a:pt x="37719" y="31241"/>
                </a:lnTo>
                <a:lnTo>
                  <a:pt x="50646" y="32070"/>
                </a:lnTo>
                <a:lnTo>
                  <a:pt x="51057" y="19440"/>
                </a:lnTo>
                <a:lnTo>
                  <a:pt x="38481" y="18669"/>
                </a:lnTo>
                <a:close/>
              </a:path>
              <a:path w="881379" h="880745" extrusionOk="0">
                <a:moveTo>
                  <a:pt x="51082" y="18669"/>
                </a:moveTo>
                <a:lnTo>
                  <a:pt x="38481" y="18669"/>
                </a:lnTo>
                <a:lnTo>
                  <a:pt x="51057" y="19440"/>
                </a:lnTo>
                <a:lnTo>
                  <a:pt x="51082" y="18669"/>
                </a:lnTo>
                <a:close/>
              </a:path>
              <a:path w="881379" h="880745" extrusionOk="0">
                <a:moveTo>
                  <a:pt x="127381" y="26797"/>
                </a:moveTo>
                <a:lnTo>
                  <a:pt x="125857" y="39370"/>
                </a:lnTo>
                <a:lnTo>
                  <a:pt x="129794" y="39877"/>
                </a:lnTo>
                <a:lnTo>
                  <a:pt x="171703" y="47371"/>
                </a:lnTo>
                <a:lnTo>
                  <a:pt x="175260" y="48260"/>
                </a:lnTo>
                <a:lnTo>
                  <a:pt x="178053" y="35813"/>
                </a:lnTo>
                <a:lnTo>
                  <a:pt x="173990" y="34925"/>
                </a:lnTo>
                <a:lnTo>
                  <a:pt x="131318" y="27305"/>
                </a:lnTo>
                <a:lnTo>
                  <a:pt x="127381" y="26797"/>
                </a:lnTo>
                <a:close/>
              </a:path>
              <a:path w="881379" h="880745" extrusionOk="0">
                <a:moveTo>
                  <a:pt x="215138" y="44323"/>
                </a:moveTo>
                <a:lnTo>
                  <a:pt x="212344" y="56769"/>
                </a:lnTo>
                <a:lnTo>
                  <a:pt x="212851" y="56896"/>
                </a:lnTo>
                <a:lnTo>
                  <a:pt x="253238" y="68452"/>
                </a:lnTo>
                <a:lnTo>
                  <a:pt x="260476" y="70865"/>
                </a:lnTo>
                <a:lnTo>
                  <a:pt x="264541" y="58800"/>
                </a:lnTo>
                <a:lnTo>
                  <a:pt x="256667" y="56134"/>
                </a:lnTo>
                <a:lnTo>
                  <a:pt x="215646" y="44450"/>
                </a:lnTo>
                <a:lnTo>
                  <a:pt x="215138" y="44323"/>
                </a:lnTo>
                <a:close/>
              </a:path>
              <a:path w="881379" h="880745" extrusionOk="0">
                <a:moveTo>
                  <a:pt x="300863" y="71247"/>
                </a:moveTo>
                <a:lnTo>
                  <a:pt x="296164" y="83058"/>
                </a:lnTo>
                <a:lnTo>
                  <a:pt x="331343" y="97027"/>
                </a:lnTo>
                <a:lnTo>
                  <a:pt x="342900" y="102235"/>
                </a:lnTo>
                <a:lnTo>
                  <a:pt x="348107" y="90677"/>
                </a:lnTo>
                <a:lnTo>
                  <a:pt x="336042" y="85089"/>
                </a:lnTo>
                <a:lnTo>
                  <a:pt x="300863" y="71247"/>
                </a:lnTo>
                <a:close/>
              </a:path>
              <a:path w="881379" h="880745" extrusionOk="0">
                <a:moveTo>
                  <a:pt x="382905" y="106934"/>
                </a:moveTo>
                <a:lnTo>
                  <a:pt x="377190" y="118237"/>
                </a:lnTo>
                <a:lnTo>
                  <a:pt x="405638" y="132841"/>
                </a:lnTo>
                <a:lnTo>
                  <a:pt x="421640" y="141986"/>
                </a:lnTo>
                <a:lnTo>
                  <a:pt x="427990" y="131063"/>
                </a:lnTo>
                <a:lnTo>
                  <a:pt x="411480" y="121538"/>
                </a:lnTo>
                <a:lnTo>
                  <a:pt x="382905" y="106934"/>
                </a:lnTo>
                <a:close/>
              </a:path>
              <a:path w="881379" h="880745" extrusionOk="0">
                <a:moveTo>
                  <a:pt x="460883" y="150749"/>
                </a:moveTo>
                <a:lnTo>
                  <a:pt x="454025" y="161544"/>
                </a:lnTo>
                <a:lnTo>
                  <a:pt x="475869" y="175513"/>
                </a:lnTo>
                <a:lnTo>
                  <a:pt x="495935" y="189737"/>
                </a:lnTo>
                <a:lnTo>
                  <a:pt x="503300" y="179324"/>
                </a:lnTo>
                <a:lnTo>
                  <a:pt x="482726" y="164719"/>
                </a:lnTo>
                <a:lnTo>
                  <a:pt x="460883" y="150749"/>
                </a:lnTo>
                <a:close/>
              </a:path>
              <a:path w="881379" h="880745" extrusionOk="0">
                <a:moveTo>
                  <a:pt x="533908" y="202437"/>
                </a:moveTo>
                <a:lnTo>
                  <a:pt x="526034" y="212471"/>
                </a:lnTo>
                <a:lnTo>
                  <a:pt x="541401" y="224409"/>
                </a:lnTo>
                <a:lnTo>
                  <a:pt x="564896" y="244728"/>
                </a:lnTo>
                <a:lnTo>
                  <a:pt x="573151" y="235203"/>
                </a:lnTo>
                <a:lnTo>
                  <a:pt x="549148" y="214502"/>
                </a:lnTo>
                <a:lnTo>
                  <a:pt x="533908" y="202437"/>
                </a:lnTo>
                <a:close/>
              </a:path>
              <a:path w="881379" h="880745" extrusionOk="0">
                <a:moveTo>
                  <a:pt x="601218" y="261365"/>
                </a:moveTo>
                <a:lnTo>
                  <a:pt x="592455" y="270510"/>
                </a:lnTo>
                <a:lnTo>
                  <a:pt x="601726" y="279400"/>
                </a:lnTo>
                <a:lnTo>
                  <a:pt x="627761" y="306705"/>
                </a:lnTo>
                <a:lnTo>
                  <a:pt x="636905" y="297941"/>
                </a:lnTo>
                <a:lnTo>
                  <a:pt x="610489" y="270256"/>
                </a:lnTo>
                <a:lnTo>
                  <a:pt x="601218" y="261365"/>
                </a:lnTo>
                <a:close/>
              </a:path>
              <a:path w="881379" h="880745" extrusionOk="0">
                <a:moveTo>
                  <a:pt x="662177" y="326771"/>
                </a:moveTo>
                <a:lnTo>
                  <a:pt x="652652" y="335152"/>
                </a:lnTo>
                <a:lnTo>
                  <a:pt x="656717" y="339851"/>
                </a:lnTo>
                <a:lnTo>
                  <a:pt x="681863" y="371856"/>
                </a:lnTo>
                <a:lnTo>
                  <a:pt x="683768" y="374523"/>
                </a:lnTo>
                <a:lnTo>
                  <a:pt x="694055" y="367157"/>
                </a:lnTo>
                <a:lnTo>
                  <a:pt x="691896" y="363982"/>
                </a:lnTo>
                <a:lnTo>
                  <a:pt x="666242" y="331470"/>
                </a:lnTo>
                <a:lnTo>
                  <a:pt x="662177" y="326771"/>
                </a:lnTo>
                <a:close/>
              </a:path>
              <a:path w="881379" h="880745" extrusionOk="0">
                <a:moveTo>
                  <a:pt x="716407" y="398399"/>
                </a:moveTo>
                <a:lnTo>
                  <a:pt x="705612" y="405257"/>
                </a:lnTo>
                <a:lnTo>
                  <a:pt x="727710" y="439800"/>
                </a:lnTo>
                <a:lnTo>
                  <a:pt x="732536" y="448056"/>
                </a:lnTo>
                <a:lnTo>
                  <a:pt x="743458" y="441706"/>
                </a:lnTo>
                <a:lnTo>
                  <a:pt x="738505" y="432943"/>
                </a:lnTo>
                <a:lnTo>
                  <a:pt x="716407" y="398399"/>
                </a:lnTo>
                <a:close/>
              </a:path>
              <a:path w="881379" h="880745" extrusionOk="0">
                <a:moveTo>
                  <a:pt x="762381" y="475107"/>
                </a:moveTo>
                <a:lnTo>
                  <a:pt x="751077" y="480949"/>
                </a:lnTo>
                <a:lnTo>
                  <a:pt x="767080" y="512063"/>
                </a:lnTo>
                <a:lnTo>
                  <a:pt x="773430" y="526161"/>
                </a:lnTo>
                <a:lnTo>
                  <a:pt x="784987" y="520953"/>
                </a:lnTo>
                <a:lnTo>
                  <a:pt x="778383" y="506349"/>
                </a:lnTo>
                <a:lnTo>
                  <a:pt x="762381" y="475107"/>
                </a:lnTo>
                <a:close/>
              </a:path>
              <a:path w="881379" h="880745" extrusionOk="0">
                <a:moveTo>
                  <a:pt x="800226" y="556260"/>
                </a:moveTo>
                <a:lnTo>
                  <a:pt x="788416" y="560832"/>
                </a:lnTo>
                <a:lnTo>
                  <a:pt x="799338" y="588390"/>
                </a:lnTo>
                <a:lnTo>
                  <a:pt x="805942" y="608202"/>
                </a:lnTo>
                <a:lnTo>
                  <a:pt x="818007" y="604138"/>
                </a:lnTo>
                <a:lnTo>
                  <a:pt x="811149" y="583691"/>
                </a:lnTo>
                <a:lnTo>
                  <a:pt x="800226" y="556260"/>
                </a:lnTo>
                <a:close/>
              </a:path>
              <a:path w="881379" h="880745" extrusionOk="0">
                <a:moveTo>
                  <a:pt x="829437" y="640714"/>
                </a:moveTo>
                <a:lnTo>
                  <a:pt x="817245" y="644271"/>
                </a:lnTo>
                <a:lnTo>
                  <a:pt x="824102" y="668274"/>
                </a:lnTo>
                <a:lnTo>
                  <a:pt x="829818" y="693165"/>
                </a:lnTo>
                <a:lnTo>
                  <a:pt x="842264" y="690245"/>
                </a:lnTo>
                <a:lnTo>
                  <a:pt x="836422" y="664845"/>
                </a:lnTo>
                <a:lnTo>
                  <a:pt x="829437" y="640714"/>
                </a:lnTo>
                <a:close/>
              </a:path>
              <a:path w="881379" h="880745" extrusionOk="0">
                <a:moveTo>
                  <a:pt x="849757" y="727963"/>
                </a:moveTo>
                <a:lnTo>
                  <a:pt x="837311" y="730123"/>
                </a:lnTo>
                <a:lnTo>
                  <a:pt x="840994" y="751459"/>
                </a:lnTo>
                <a:lnTo>
                  <a:pt x="844803" y="780034"/>
                </a:lnTo>
                <a:lnTo>
                  <a:pt x="857376" y="778510"/>
                </a:lnTo>
                <a:lnTo>
                  <a:pt x="853567" y="749173"/>
                </a:lnTo>
                <a:lnTo>
                  <a:pt x="849757" y="727963"/>
                </a:lnTo>
                <a:close/>
              </a:path>
              <a:path w="881379" h="880745" extrusionOk="0">
                <a:moveTo>
                  <a:pt x="848794" y="830229"/>
                </a:moveTo>
                <a:lnTo>
                  <a:pt x="830199" y="830834"/>
                </a:lnTo>
                <a:lnTo>
                  <a:pt x="857250" y="880745"/>
                </a:lnTo>
                <a:lnTo>
                  <a:pt x="874564" y="843152"/>
                </a:lnTo>
                <a:lnTo>
                  <a:pt x="849630" y="843152"/>
                </a:lnTo>
                <a:lnTo>
                  <a:pt x="848794" y="830229"/>
                </a:lnTo>
                <a:close/>
              </a:path>
              <a:path w="881379" h="880745" extrusionOk="0">
                <a:moveTo>
                  <a:pt x="861524" y="829815"/>
                </a:moveTo>
                <a:lnTo>
                  <a:pt x="848794" y="830229"/>
                </a:lnTo>
                <a:lnTo>
                  <a:pt x="849630" y="843152"/>
                </a:lnTo>
                <a:lnTo>
                  <a:pt x="862330" y="842263"/>
                </a:lnTo>
                <a:lnTo>
                  <a:pt x="861524" y="829815"/>
                </a:lnTo>
                <a:close/>
              </a:path>
              <a:path w="881379" h="880745" extrusionOk="0">
                <a:moveTo>
                  <a:pt x="880999" y="829183"/>
                </a:moveTo>
                <a:lnTo>
                  <a:pt x="861524" y="829815"/>
                </a:lnTo>
                <a:lnTo>
                  <a:pt x="862330" y="842263"/>
                </a:lnTo>
                <a:lnTo>
                  <a:pt x="849630" y="843152"/>
                </a:lnTo>
                <a:lnTo>
                  <a:pt x="874564" y="843152"/>
                </a:lnTo>
                <a:lnTo>
                  <a:pt x="880999" y="829183"/>
                </a:lnTo>
                <a:close/>
              </a:path>
              <a:path w="881379" h="880745" extrusionOk="0">
                <a:moveTo>
                  <a:pt x="860678" y="816737"/>
                </a:moveTo>
                <a:lnTo>
                  <a:pt x="847978" y="817626"/>
                </a:lnTo>
                <a:lnTo>
                  <a:pt x="848794" y="830229"/>
                </a:lnTo>
                <a:lnTo>
                  <a:pt x="861524" y="829815"/>
                </a:lnTo>
                <a:lnTo>
                  <a:pt x="860678" y="8167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73" name="Google Shape;1873;p141"/>
          <p:cNvSpPr txBox="1">
            <a:spLocks noGrp="1"/>
          </p:cNvSpPr>
          <p:nvPr>
            <p:ph type="title"/>
          </p:nvPr>
        </p:nvSpPr>
        <p:spPr>
          <a:xfrm>
            <a:off x="993139" y="3360242"/>
            <a:ext cx="4982210" cy="231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ourier New"/>
              <a:buNone/>
            </a:pPr>
            <a:r>
              <a:rPr lang="en-US" sz="50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TES KEMAMPUAN  MENTAL DAN  INTELIGENSI</a:t>
            </a:r>
            <a:endParaRPr sz="50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15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54" name="Google Shape;2054;p159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55" name="Google Shape;2055;p159"/>
          <p:cNvSpPr txBox="1"/>
          <p:nvPr/>
        </p:nvSpPr>
        <p:spPr>
          <a:xfrm>
            <a:off x="499668" y="2124583"/>
            <a:ext cx="3730625" cy="292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299085" marR="41529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Pengukuran inteligensi  pertama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99085" marR="5080" lvl="0" indent="-2870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Tes individu, terdiri  dari 30 item yang disusun  berdasarkan derajat  kesulitan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99085" marR="414655" lvl="0" indent="-2870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Menentukan level  kekurangan intelektual  dan batas item yang  menentukan levelnya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56" name="Google Shape;2056;p159"/>
          <p:cNvSpPr txBox="1"/>
          <p:nvPr/>
        </p:nvSpPr>
        <p:spPr>
          <a:xfrm>
            <a:off x="499668" y="5447487"/>
            <a:ext cx="3592195" cy="112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299085" marR="508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Limitasi : norma 50 anak  normal, dokumentasi  validitas, unit  pengukuran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57" name="Google Shape;2057;p159"/>
          <p:cNvSpPr txBox="1">
            <a:spLocks noGrp="1"/>
          </p:cNvSpPr>
          <p:nvPr>
            <p:ph type="title"/>
          </p:nvPr>
        </p:nvSpPr>
        <p:spPr>
          <a:xfrm>
            <a:off x="483209" y="482549"/>
            <a:ext cx="6613525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ier New"/>
              <a:buNone/>
            </a:pPr>
            <a:r>
              <a:rPr lang="en-US" sz="36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PERKEMBANGAN SKALA BINET</a:t>
            </a:r>
            <a:endParaRPr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58" name="Google Shape;2058;p159"/>
          <p:cNvSpPr txBox="1"/>
          <p:nvPr/>
        </p:nvSpPr>
        <p:spPr>
          <a:xfrm>
            <a:off x="499668" y="1257046"/>
            <a:ext cx="519049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1905	1908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59" name="Google Shape;2059;p159"/>
          <p:cNvSpPr txBox="1"/>
          <p:nvPr/>
        </p:nvSpPr>
        <p:spPr>
          <a:xfrm>
            <a:off x="4925059" y="2124583"/>
            <a:ext cx="3648710" cy="2098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355600" marR="276225" lvl="0" indent="-343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Mempertahankan prinsip  perbedaan usia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55600" marR="5080" lvl="0" indent="-3435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Menggunakan format skala  usia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1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kelompok item  berdasarkan level usia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55600" marR="0" lvl="0" indent="-3435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Memperkenalkan konsep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55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mental age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60" name="Google Shape;2060;p159"/>
          <p:cNvSpPr txBox="1"/>
          <p:nvPr/>
        </p:nvSpPr>
        <p:spPr>
          <a:xfrm>
            <a:off x="4925059" y="4624273"/>
            <a:ext cx="3376295" cy="194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355600" marR="5080" lvl="0" indent="-343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Limitasi : skala usia  tidak dapat  mendiferensiasi  kemampuan anak dengan  baik, skor tungal yang  punya titik berat pada  area verbal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p16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6" name="Google Shape;2066;p160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67" name="Google Shape;2067;p160"/>
          <p:cNvSpPr txBox="1"/>
          <p:nvPr/>
        </p:nvSpPr>
        <p:spPr>
          <a:xfrm>
            <a:off x="499668" y="2124583"/>
            <a:ext cx="3729354" cy="299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299085" marR="824864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Dilakukan oleh L.M.  Terman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99085" marR="5080" lvl="0" indent="-2870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Mempertahankan 4 konsep  dasar yang ada pada versi  sebelumnya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99085" marR="279400" lvl="0" indent="-2870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Memperluas rentang usia  (3-14 tahun + dewasa  normal &amp; superior)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99085" marR="280670" lvl="0" indent="-287019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Kalkulasi IQ melalui MA  dan CA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68" name="Google Shape;2068;p160"/>
          <p:cNvSpPr txBox="1"/>
          <p:nvPr/>
        </p:nvSpPr>
        <p:spPr>
          <a:xfrm>
            <a:off x="499668" y="5523687"/>
            <a:ext cx="3230880" cy="848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299085" marR="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Limitassi :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692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Max CA= 16 tahun,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692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Max MA= 19.5 tahun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69" name="Google Shape;2069;p160"/>
          <p:cNvSpPr txBox="1">
            <a:spLocks noGrp="1"/>
          </p:cNvSpPr>
          <p:nvPr>
            <p:ph type="title"/>
          </p:nvPr>
        </p:nvSpPr>
        <p:spPr>
          <a:xfrm>
            <a:off x="483209" y="482549"/>
            <a:ext cx="6613525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ier New"/>
              <a:buNone/>
            </a:pPr>
            <a:r>
              <a:rPr lang="en-US" sz="36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PERKEMBANGAN SKALA BINET</a:t>
            </a:r>
            <a:endParaRPr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70" name="Google Shape;2070;p160"/>
          <p:cNvSpPr txBox="1"/>
          <p:nvPr/>
        </p:nvSpPr>
        <p:spPr>
          <a:xfrm>
            <a:off x="499668" y="1257046"/>
            <a:ext cx="519049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1916	1937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71" name="Google Shape;2071;p160"/>
          <p:cNvSpPr txBox="1"/>
          <p:nvPr/>
        </p:nvSpPr>
        <p:spPr>
          <a:xfrm>
            <a:off x="4925059" y="2124583"/>
            <a:ext cx="3647440" cy="3074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355600" marR="5080" lvl="0" indent="-343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Menambah rentang usia (2  th-22 th 10 bln)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55600" marR="277495" lvl="0" indent="-3435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Ada form alternatif (2  form: L dan M)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55600" marR="0" lvl="0" indent="-3435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Standar skoring &amp;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55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interpretasi diperbaiki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55600" marR="0" lvl="0" indent="-3435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Mulai ada item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55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performance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55600" marR="0" lvl="0" indent="-343535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Memperluas penormaan ke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55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11 negara bagian AS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72" name="Google Shape;2072;p160"/>
          <p:cNvSpPr txBox="1"/>
          <p:nvPr/>
        </p:nvSpPr>
        <p:spPr>
          <a:xfrm>
            <a:off x="4925059" y="5599887"/>
            <a:ext cx="159893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355600" marR="0" lvl="0" indent="-343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Masalah :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73" name="Google Shape;2073;p160"/>
          <p:cNvSpPr txBox="1"/>
          <p:nvPr/>
        </p:nvSpPr>
        <p:spPr>
          <a:xfrm>
            <a:off x="5382514" y="5874207"/>
            <a:ext cx="201168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Reliabilitas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Deviasi IQ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Google Shape;2078;p16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79" name="Google Shape;2079;p161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80" name="Google Shape;2080;p161"/>
          <p:cNvSpPr txBox="1"/>
          <p:nvPr/>
        </p:nvSpPr>
        <p:spPr>
          <a:xfrm>
            <a:off x="499668" y="2124583"/>
            <a:ext cx="3590925" cy="92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299085" marR="508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Menggabungkan form L dan  M jadi satu instrumen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299085" marR="0" lvl="0" indent="-2870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Tabel IQ baru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81" name="Google Shape;2081;p161"/>
          <p:cNvSpPr txBox="1"/>
          <p:nvPr/>
        </p:nvSpPr>
        <p:spPr>
          <a:xfrm>
            <a:off x="499668" y="3450717"/>
            <a:ext cx="3776345" cy="2494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299085" marR="52069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Perkembangan revisi versi  L-M: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56285" marR="5080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1972 : menambah sampel  norma termasuk kulit  hitam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756285" marR="550545" lvl="0" indent="-287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1986 : menghapus  format skala usia,  diganti jadi skala  poin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82" name="Google Shape;2082;p161"/>
          <p:cNvSpPr txBox="1">
            <a:spLocks noGrp="1"/>
          </p:cNvSpPr>
          <p:nvPr>
            <p:ph type="title"/>
          </p:nvPr>
        </p:nvSpPr>
        <p:spPr>
          <a:xfrm>
            <a:off x="483209" y="482549"/>
            <a:ext cx="6613525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ier New"/>
              <a:buNone/>
            </a:pPr>
            <a:r>
              <a:rPr lang="en-US" sz="36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PERKEMBANGAN SKALA BINET</a:t>
            </a:r>
            <a:endParaRPr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83" name="Google Shape;2083;p161"/>
          <p:cNvSpPr txBox="1"/>
          <p:nvPr/>
        </p:nvSpPr>
        <p:spPr>
          <a:xfrm>
            <a:off x="499668" y="1257046"/>
            <a:ext cx="6892925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1960	2003 - FIFTH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84" name="Google Shape;2084;p161"/>
          <p:cNvSpPr txBox="1"/>
          <p:nvPr/>
        </p:nvSpPr>
        <p:spPr>
          <a:xfrm>
            <a:off x="4925059" y="2124583"/>
            <a:ext cx="3513454" cy="1397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355600" marR="5080" lvl="0" indent="-343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Mulai menggunakan model  hirarki dengan lima  faktor yang secara  imbang mengukur aspek  verbal dan non verbal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085" name="Google Shape;2085;p161"/>
          <p:cNvSpPr/>
          <p:nvPr/>
        </p:nvSpPr>
        <p:spPr>
          <a:xfrm>
            <a:off x="5105400" y="3733800"/>
            <a:ext cx="3352800" cy="279857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0" name="Google Shape;2090;p16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91" name="Google Shape;2091;p162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92" name="Google Shape;2092;p162"/>
          <p:cNvSpPr/>
          <p:nvPr/>
        </p:nvSpPr>
        <p:spPr>
          <a:xfrm>
            <a:off x="381000" y="457200"/>
            <a:ext cx="5544439" cy="239483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93" name="Google Shape;2093;p162"/>
          <p:cNvSpPr/>
          <p:nvPr/>
        </p:nvSpPr>
        <p:spPr>
          <a:xfrm>
            <a:off x="1279016" y="3086671"/>
            <a:ext cx="4646422" cy="100615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94" name="Google Shape;2094;p162"/>
          <p:cNvSpPr/>
          <p:nvPr/>
        </p:nvSpPr>
        <p:spPr>
          <a:xfrm>
            <a:off x="2743200" y="4343450"/>
            <a:ext cx="6110478" cy="235851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" name="Google Shape;2099;p16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00" name="Google Shape;2100;p163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01" name="Google Shape;2101;p163"/>
          <p:cNvSpPr/>
          <p:nvPr/>
        </p:nvSpPr>
        <p:spPr>
          <a:xfrm>
            <a:off x="381000" y="304800"/>
            <a:ext cx="4879340" cy="381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02" name="Google Shape;2102;p163"/>
          <p:cNvSpPr/>
          <p:nvPr/>
        </p:nvSpPr>
        <p:spPr>
          <a:xfrm>
            <a:off x="3848100" y="4419612"/>
            <a:ext cx="4815078" cy="219163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16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08" name="Google Shape;2108;p164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09" name="Google Shape;2109;p164"/>
          <p:cNvSpPr/>
          <p:nvPr/>
        </p:nvSpPr>
        <p:spPr>
          <a:xfrm>
            <a:off x="228600" y="228600"/>
            <a:ext cx="6056122" cy="323303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p16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15" name="Google Shape;2115;p165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16" name="Google Shape;2116;p165"/>
          <p:cNvSpPr/>
          <p:nvPr/>
        </p:nvSpPr>
        <p:spPr>
          <a:xfrm>
            <a:off x="838200" y="304800"/>
            <a:ext cx="4800600" cy="339407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17" name="Google Shape;2117;p165"/>
          <p:cNvSpPr/>
          <p:nvPr/>
        </p:nvSpPr>
        <p:spPr>
          <a:xfrm>
            <a:off x="4495800" y="3256026"/>
            <a:ext cx="4267200" cy="324002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Google Shape;2122;p16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23" name="Google Shape;2123;p166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24" name="Google Shape;2124;p166"/>
          <p:cNvSpPr/>
          <p:nvPr/>
        </p:nvSpPr>
        <p:spPr>
          <a:xfrm>
            <a:off x="1020038" y="3942207"/>
            <a:ext cx="7106920" cy="123825"/>
          </a:xfrm>
          <a:custGeom>
            <a:avLst/>
            <a:gdLst/>
            <a:ahLst/>
            <a:cxnLst/>
            <a:rect l="l" t="t" r="r" b="b"/>
            <a:pathLst>
              <a:path w="7106920" h="123825" extrusionOk="0">
                <a:moveTo>
                  <a:pt x="7106818" y="0"/>
                </a:moveTo>
                <a:lnTo>
                  <a:pt x="7106818" y="123444"/>
                </a:lnTo>
                <a:lnTo>
                  <a:pt x="0" y="123444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25" name="Google Shape;2125;p166"/>
          <p:cNvSpPr/>
          <p:nvPr/>
        </p:nvSpPr>
        <p:spPr>
          <a:xfrm>
            <a:off x="640359" y="1339469"/>
            <a:ext cx="687070" cy="687070"/>
          </a:xfrm>
          <a:custGeom>
            <a:avLst/>
            <a:gdLst/>
            <a:ahLst/>
            <a:cxnLst/>
            <a:rect l="l" t="t" r="r" b="b"/>
            <a:pathLst>
              <a:path w="687069" h="687069" extrusionOk="0">
                <a:moveTo>
                  <a:pt x="0" y="635000"/>
                </a:moveTo>
                <a:lnTo>
                  <a:pt x="23241" y="686815"/>
                </a:lnTo>
                <a:lnTo>
                  <a:pt x="44082" y="649096"/>
                </a:lnTo>
                <a:lnTo>
                  <a:pt x="31178" y="649096"/>
                </a:lnTo>
                <a:lnTo>
                  <a:pt x="18503" y="648334"/>
                </a:lnTo>
                <a:lnTo>
                  <a:pt x="19277" y="635771"/>
                </a:lnTo>
                <a:lnTo>
                  <a:pt x="0" y="635000"/>
                </a:lnTo>
                <a:close/>
              </a:path>
              <a:path w="687069" h="687069" extrusionOk="0">
                <a:moveTo>
                  <a:pt x="19277" y="635771"/>
                </a:moveTo>
                <a:lnTo>
                  <a:pt x="18503" y="648334"/>
                </a:lnTo>
                <a:lnTo>
                  <a:pt x="31178" y="649096"/>
                </a:lnTo>
                <a:lnTo>
                  <a:pt x="31972" y="636280"/>
                </a:lnTo>
                <a:lnTo>
                  <a:pt x="19277" y="635771"/>
                </a:lnTo>
                <a:close/>
              </a:path>
              <a:path w="687069" h="687069" extrusionOk="0">
                <a:moveTo>
                  <a:pt x="31972" y="636280"/>
                </a:moveTo>
                <a:lnTo>
                  <a:pt x="31178" y="649096"/>
                </a:lnTo>
                <a:lnTo>
                  <a:pt x="44082" y="649096"/>
                </a:lnTo>
                <a:lnTo>
                  <a:pt x="50749" y="637031"/>
                </a:lnTo>
                <a:lnTo>
                  <a:pt x="31972" y="636280"/>
                </a:lnTo>
                <a:close/>
              </a:path>
              <a:path w="687069" h="687069" extrusionOk="0">
                <a:moveTo>
                  <a:pt x="22999" y="597407"/>
                </a:moveTo>
                <a:lnTo>
                  <a:pt x="20332" y="618616"/>
                </a:lnTo>
                <a:lnTo>
                  <a:pt x="19277" y="635771"/>
                </a:lnTo>
                <a:lnTo>
                  <a:pt x="31972" y="636280"/>
                </a:lnTo>
                <a:lnTo>
                  <a:pt x="33020" y="619378"/>
                </a:lnTo>
                <a:lnTo>
                  <a:pt x="35598" y="598931"/>
                </a:lnTo>
                <a:lnTo>
                  <a:pt x="22999" y="597407"/>
                </a:lnTo>
                <a:close/>
              </a:path>
              <a:path w="687069" h="687069" extrusionOk="0">
                <a:moveTo>
                  <a:pt x="40805" y="509396"/>
                </a:moveTo>
                <a:lnTo>
                  <a:pt x="37922" y="519556"/>
                </a:lnTo>
                <a:lnTo>
                  <a:pt x="30429" y="551941"/>
                </a:lnTo>
                <a:lnTo>
                  <a:pt x="29095" y="559434"/>
                </a:lnTo>
                <a:lnTo>
                  <a:pt x="41605" y="561593"/>
                </a:lnTo>
                <a:lnTo>
                  <a:pt x="42926" y="554227"/>
                </a:lnTo>
                <a:lnTo>
                  <a:pt x="50292" y="522350"/>
                </a:lnTo>
                <a:lnTo>
                  <a:pt x="53022" y="512825"/>
                </a:lnTo>
                <a:lnTo>
                  <a:pt x="40805" y="509396"/>
                </a:lnTo>
                <a:close/>
              </a:path>
              <a:path w="687069" h="687069" extrusionOk="0">
                <a:moveTo>
                  <a:pt x="70205" y="424560"/>
                </a:moveTo>
                <a:lnTo>
                  <a:pt x="69443" y="426211"/>
                </a:lnTo>
                <a:lnTo>
                  <a:pt x="57531" y="456564"/>
                </a:lnTo>
                <a:lnTo>
                  <a:pt x="52082" y="472693"/>
                </a:lnTo>
                <a:lnTo>
                  <a:pt x="64109" y="476757"/>
                </a:lnTo>
                <a:lnTo>
                  <a:pt x="69545" y="460755"/>
                </a:lnTo>
                <a:lnTo>
                  <a:pt x="81254" y="430910"/>
                </a:lnTo>
                <a:lnTo>
                  <a:pt x="81775" y="429767"/>
                </a:lnTo>
                <a:lnTo>
                  <a:pt x="70205" y="424560"/>
                </a:lnTo>
                <a:close/>
              </a:path>
              <a:path w="687069" h="687069" extrusionOk="0">
                <a:moveTo>
                  <a:pt x="110756" y="344804"/>
                </a:moveTo>
                <a:lnTo>
                  <a:pt x="97701" y="367664"/>
                </a:lnTo>
                <a:lnTo>
                  <a:pt x="86385" y="389763"/>
                </a:lnTo>
                <a:lnTo>
                  <a:pt x="97688" y="395477"/>
                </a:lnTo>
                <a:lnTo>
                  <a:pt x="109004" y="373506"/>
                </a:lnTo>
                <a:lnTo>
                  <a:pt x="121780" y="351154"/>
                </a:lnTo>
                <a:lnTo>
                  <a:pt x="110756" y="344804"/>
                </a:lnTo>
                <a:close/>
              </a:path>
              <a:path w="687069" h="687069" extrusionOk="0">
                <a:moveTo>
                  <a:pt x="161747" y="271017"/>
                </a:moveTo>
                <a:lnTo>
                  <a:pt x="149910" y="286130"/>
                </a:lnTo>
                <a:lnTo>
                  <a:pt x="131381" y="312038"/>
                </a:lnTo>
                <a:lnTo>
                  <a:pt x="141706" y="319404"/>
                </a:lnTo>
                <a:lnTo>
                  <a:pt x="160235" y="293496"/>
                </a:lnTo>
                <a:lnTo>
                  <a:pt x="171742" y="278764"/>
                </a:lnTo>
                <a:lnTo>
                  <a:pt x="161747" y="271017"/>
                </a:lnTo>
                <a:close/>
              </a:path>
              <a:path w="687069" h="687069" extrusionOk="0">
                <a:moveTo>
                  <a:pt x="222072" y="204469"/>
                </a:moveTo>
                <a:lnTo>
                  <a:pt x="212966" y="213232"/>
                </a:lnTo>
                <a:lnTo>
                  <a:pt x="190753" y="236473"/>
                </a:lnTo>
                <a:lnTo>
                  <a:pt x="186385" y="241553"/>
                </a:lnTo>
                <a:lnTo>
                  <a:pt x="195986" y="249808"/>
                </a:lnTo>
                <a:lnTo>
                  <a:pt x="200355" y="244728"/>
                </a:lnTo>
                <a:lnTo>
                  <a:pt x="222148" y="221995"/>
                </a:lnTo>
                <a:lnTo>
                  <a:pt x="230822" y="213740"/>
                </a:lnTo>
                <a:lnTo>
                  <a:pt x="222072" y="204469"/>
                </a:lnTo>
                <a:close/>
              </a:path>
              <a:path w="687069" h="687069" extrusionOk="0">
                <a:moveTo>
                  <a:pt x="290652" y="146684"/>
                </a:moveTo>
                <a:lnTo>
                  <a:pt x="285838" y="150113"/>
                </a:lnTo>
                <a:lnTo>
                  <a:pt x="260451" y="170052"/>
                </a:lnTo>
                <a:lnTo>
                  <a:pt x="250456" y="178688"/>
                </a:lnTo>
                <a:lnTo>
                  <a:pt x="258787" y="188340"/>
                </a:lnTo>
                <a:lnTo>
                  <a:pt x="268770" y="179577"/>
                </a:lnTo>
                <a:lnTo>
                  <a:pt x="293674" y="160146"/>
                </a:lnTo>
                <a:lnTo>
                  <a:pt x="298005" y="156971"/>
                </a:lnTo>
                <a:lnTo>
                  <a:pt x="290652" y="146684"/>
                </a:lnTo>
                <a:close/>
              </a:path>
              <a:path w="687069" h="687069" extrusionOk="0">
                <a:moveTo>
                  <a:pt x="366064" y="98551"/>
                </a:moveTo>
                <a:lnTo>
                  <a:pt x="339178" y="113918"/>
                </a:lnTo>
                <a:lnTo>
                  <a:pt x="322237" y="124840"/>
                </a:lnTo>
                <a:lnTo>
                  <a:pt x="329120" y="135508"/>
                </a:lnTo>
                <a:lnTo>
                  <a:pt x="346062" y="124586"/>
                </a:lnTo>
                <a:lnTo>
                  <a:pt x="372364" y="109600"/>
                </a:lnTo>
                <a:lnTo>
                  <a:pt x="366064" y="98551"/>
                </a:lnTo>
                <a:close/>
              </a:path>
              <a:path w="687069" h="687069" extrusionOk="0">
                <a:moveTo>
                  <a:pt x="447598" y="61086"/>
                </a:moveTo>
                <a:lnTo>
                  <a:pt x="425818" y="69595"/>
                </a:lnTo>
                <a:lnTo>
                  <a:pt x="400558" y="81025"/>
                </a:lnTo>
                <a:lnTo>
                  <a:pt x="405803" y="92582"/>
                </a:lnTo>
                <a:lnTo>
                  <a:pt x="431063" y="81152"/>
                </a:lnTo>
                <a:lnTo>
                  <a:pt x="452234" y="72897"/>
                </a:lnTo>
                <a:lnTo>
                  <a:pt x="447598" y="61086"/>
                </a:lnTo>
                <a:close/>
              </a:path>
              <a:path w="687069" h="687069" extrusionOk="0">
                <a:moveTo>
                  <a:pt x="533387" y="34670"/>
                </a:moveTo>
                <a:lnTo>
                  <a:pt x="519087" y="37972"/>
                </a:lnTo>
                <a:lnTo>
                  <a:pt x="487362" y="47116"/>
                </a:lnTo>
                <a:lnTo>
                  <a:pt x="483806" y="48259"/>
                </a:lnTo>
                <a:lnTo>
                  <a:pt x="487883" y="60325"/>
                </a:lnTo>
                <a:lnTo>
                  <a:pt x="491439" y="59054"/>
                </a:lnTo>
                <a:lnTo>
                  <a:pt x="522566" y="50291"/>
                </a:lnTo>
                <a:lnTo>
                  <a:pt x="536257" y="47116"/>
                </a:lnTo>
                <a:lnTo>
                  <a:pt x="533387" y="34670"/>
                </a:lnTo>
                <a:close/>
              </a:path>
              <a:path w="687069" h="687069" extrusionOk="0">
                <a:moveTo>
                  <a:pt x="622071" y="20192"/>
                </a:moveTo>
                <a:lnTo>
                  <a:pt x="618045" y="20446"/>
                </a:lnTo>
                <a:lnTo>
                  <a:pt x="584492" y="24637"/>
                </a:lnTo>
                <a:lnTo>
                  <a:pt x="571030" y="27050"/>
                </a:lnTo>
                <a:lnTo>
                  <a:pt x="573252" y="39496"/>
                </a:lnTo>
                <a:lnTo>
                  <a:pt x="586714" y="37083"/>
                </a:lnTo>
                <a:lnTo>
                  <a:pt x="619645" y="33019"/>
                </a:lnTo>
                <a:lnTo>
                  <a:pt x="622846" y="32765"/>
                </a:lnTo>
                <a:lnTo>
                  <a:pt x="622071" y="20192"/>
                </a:lnTo>
                <a:close/>
              </a:path>
              <a:path w="687069" h="687069" extrusionOk="0">
                <a:moveTo>
                  <a:pt x="634847" y="0"/>
                </a:moveTo>
                <a:lnTo>
                  <a:pt x="637006" y="50800"/>
                </a:lnTo>
                <a:lnTo>
                  <a:pt x="686663" y="23240"/>
                </a:lnTo>
                <a:lnTo>
                  <a:pt x="6348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26" name="Google Shape;2126;p166"/>
          <p:cNvSpPr/>
          <p:nvPr/>
        </p:nvSpPr>
        <p:spPr>
          <a:xfrm>
            <a:off x="8339835" y="1793748"/>
            <a:ext cx="50800" cy="2262505"/>
          </a:xfrm>
          <a:custGeom>
            <a:avLst/>
            <a:gdLst/>
            <a:ahLst/>
            <a:cxnLst/>
            <a:rect l="l" t="t" r="r" b="b"/>
            <a:pathLst>
              <a:path w="50800" h="2262504" extrusionOk="0">
                <a:moveTo>
                  <a:pt x="19050" y="2211451"/>
                </a:moveTo>
                <a:lnTo>
                  <a:pt x="0" y="2211451"/>
                </a:lnTo>
                <a:lnTo>
                  <a:pt x="25527" y="2262251"/>
                </a:lnTo>
                <a:lnTo>
                  <a:pt x="44481" y="2224151"/>
                </a:lnTo>
                <a:lnTo>
                  <a:pt x="19050" y="2224151"/>
                </a:lnTo>
                <a:lnTo>
                  <a:pt x="19050" y="2211451"/>
                </a:lnTo>
                <a:close/>
              </a:path>
              <a:path w="50800" h="2262504" extrusionOk="0">
                <a:moveTo>
                  <a:pt x="31750" y="38100"/>
                </a:moveTo>
                <a:lnTo>
                  <a:pt x="19050" y="38100"/>
                </a:lnTo>
                <a:lnTo>
                  <a:pt x="19050" y="2224151"/>
                </a:lnTo>
                <a:lnTo>
                  <a:pt x="31750" y="2224151"/>
                </a:lnTo>
                <a:lnTo>
                  <a:pt x="31750" y="38100"/>
                </a:lnTo>
                <a:close/>
              </a:path>
              <a:path w="50800" h="2262504" extrusionOk="0">
                <a:moveTo>
                  <a:pt x="50800" y="2211451"/>
                </a:moveTo>
                <a:lnTo>
                  <a:pt x="31750" y="2211451"/>
                </a:lnTo>
                <a:lnTo>
                  <a:pt x="31750" y="2224151"/>
                </a:lnTo>
                <a:lnTo>
                  <a:pt x="44481" y="2224151"/>
                </a:lnTo>
                <a:lnTo>
                  <a:pt x="50800" y="2211451"/>
                </a:lnTo>
                <a:close/>
              </a:path>
              <a:path w="50800" h="2262504" extrusionOk="0">
                <a:moveTo>
                  <a:pt x="25400" y="0"/>
                </a:moveTo>
                <a:lnTo>
                  <a:pt x="0" y="50800"/>
                </a:lnTo>
                <a:lnTo>
                  <a:pt x="19050" y="50800"/>
                </a:lnTo>
                <a:lnTo>
                  <a:pt x="19050" y="38100"/>
                </a:lnTo>
                <a:lnTo>
                  <a:pt x="44450" y="38100"/>
                </a:lnTo>
                <a:lnTo>
                  <a:pt x="25400" y="0"/>
                </a:lnTo>
                <a:close/>
              </a:path>
              <a:path w="50800" h="2262504" extrusionOk="0">
                <a:moveTo>
                  <a:pt x="44450" y="38100"/>
                </a:moveTo>
                <a:lnTo>
                  <a:pt x="31750" y="38100"/>
                </a:lnTo>
                <a:lnTo>
                  <a:pt x="31750" y="50800"/>
                </a:lnTo>
                <a:lnTo>
                  <a:pt x="50800" y="50800"/>
                </a:lnTo>
                <a:lnTo>
                  <a:pt x="44450" y="38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27" name="Google Shape;2127;p166"/>
          <p:cNvSpPr/>
          <p:nvPr/>
        </p:nvSpPr>
        <p:spPr>
          <a:xfrm>
            <a:off x="1018565" y="1779904"/>
            <a:ext cx="7106920" cy="123825"/>
          </a:xfrm>
          <a:custGeom>
            <a:avLst/>
            <a:gdLst/>
            <a:ahLst/>
            <a:cxnLst/>
            <a:rect l="l" t="t" r="r" b="b"/>
            <a:pathLst>
              <a:path w="7106920" h="123825" extrusionOk="0">
                <a:moveTo>
                  <a:pt x="0" y="123444"/>
                </a:moveTo>
                <a:lnTo>
                  <a:pt x="0" y="0"/>
                </a:lnTo>
                <a:lnTo>
                  <a:pt x="7106894" y="0"/>
                </a:lnTo>
                <a:lnTo>
                  <a:pt x="7106894" y="123444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28" name="Google Shape;2128;p166"/>
          <p:cNvSpPr/>
          <p:nvPr/>
        </p:nvSpPr>
        <p:spPr>
          <a:xfrm>
            <a:off x="7518527" y="4740909"/>
            <a:ext cx="881380" cy="881380"/>
          </a:xfrm>
          <a:custGeom>
            <a:avLst/>
            <a:gdLst/>
            <a:ahLst/>
            <a:cxnLst/>
            <a:rect l="l" t="t" r="r" b="b"/>
            <a:pathLst>
              <a:path w="881379" h="881379" extrusionOk="0">
                <a:moveTo>
                  <a:pt x="848676" y="50515"/>
                </a:moveTo>
                <a:lnTo>
                  <a:pt x="846327" y="87248"/>
                </a:lnTo>
                <a:lnTo>
                  <a:pt x="846327" y="87883"/>
                </a:lnTo>
                <a:lnTo>
                  <a:pt x="858901" y="89534"/>
                </a:lnTo>
                <a:lnTo>
                  <a:pt x="859076" y="87248"/>
                </a:lnTo>
                <a:lnTo>
                  <a:pt x="861405" y="50929"/>
                </a:lnTo>
                <a:lnTo>
                  <a:pt x="848676" y="50515"/>
                </a:lnTo>
                <a:close/>
              </a:path>
              <a:path w="881379" h="881379" extrusionOk="0">
                <a:moveTo>
                  <a:pt x="874437" y="37591"/>
                </a:moveTo>
                <a:lnTo>
                  <a:pt x="849502" y="37591"/>
                </a:lnTo>
                <a:lnTo>
                  <a:pt x="862202" y="38481"/>
                </a:lnTo>
                <a:lnTo>
                  <a:pt x="861405" y="50929"/>
                </a:lnTo>
                <a:lnTo>
                  <a:pt x="880872" y="51562"/>
                </a:lnTo>
                <a:lnTo>
                  <a:pt x="874437" y="37591"/>
                </a:lnTo>
                <a:close/>
              </a:path>
              <a:path w="881379" h="881379" extrusionOk="0">
                <a:moveTo>
                  <a:pt x="849502" y="37591"/>
                </a:moveTo>
                <a:lnTo>
                  <a:pt x="848676" y="50515"/>
                </a:lnTo>
                <a:lnTo>
                  <a:pt x="861405" y="50929"/>
                </a:lnTo>
                <a:lnTo>
                  <a:pt x="862202" y="38481"/>
                </a:lnTo>
                <a:lnTo>
                  <a:pt x="849502" y="37591"/>
                </a:lnTo>
                <a:close/>
              </a:path>
              <a:path w="881379" h="881379" extrusionOk="0">
                <a:moveTo>
                  <a:pt x="857123" y="0"/>
                </a:moveTo>
                <a:lnTo>
                  <a:pt x="830072" y="49910"/>
                </a:lnTo>
                <a:lnTo>
                  <a:pt x="848676" y="50515"/>
                </a:lnTo>
                <a:lnTo>
                  <a:pt x="849502" y="37591"/>
                </a:lnTo>
                <a:lnTo>
                  <a:pt x="874437" y="37591"/>
                </a:lnTo>
                <a:lnTo>
                  <a:pt x="857123" y="0"/>
                </a:lnTo>
                <a:close/>
              </a:path>
              <a:path w="881379" h="881379" extrusionOk="0">
                <a:moveTo>
                  <a:pt x="841375" y="125729"/>
                </a:moveTo>
                <a:lnTo>
                  <a:pt x="840867" y="129666"/>
                </a:lnTo>
                <a:lnTo>
                  <a:pt x="833374" y="171576"/>
                </a:lnTo>
                <a:lnTo>
                  <a:pt x="832612" y="175132"/>
                </a:lnTo>
                <a:lnTo>
                  <a:pt x="844930" y="177926"/>
                </a:lnTo>
                <a:lnTo>
                  <a:pt x="845947" y="173862"/>
                </a:lnTo>
                <a:lnTo>
                  <a:pt x="853440" y="131317"/>
                </a:lnTo>
                <a:lnTo>
                  <a:pt x="853948" y="127381"/>
                </a:lnTo>
                <a:lnTo>
                  <a:pt x="841375" y="125729"/>
                </a:lnTo>
                <a:close/>
              </a:path>
              <a:path w="881379" h="881379" extrusionOk="0">
                <a:moveTo>
                  <a:pt x="824102" y="212216"/>
                </a:moveTo>
                <a:lnTo>
                  <a:pt x="823976" y="212725"/>
                </a:lnTo>
                <a:lnTo>
                  <a:pt x="812419" y="253110"/>
                </a:lnTo>
                <a:lnTo>
                  <a:pt x="810005" y="260350"/>
                </a:lnTo>
                <a:lnTo>
                  <a:pt x="821944" y="264413"/>
                </a:lnTo>
                <a:lnTo>
                  <a:pt x="824611" y="256539"/>
                </a:lnTo>
                <a:lnTo>
                  <a:pt x="836295" y="215645"/>
                </a:lnTo>
                <a:lnTo>
                  <a:pt x="836422" y="215137"/>
                </a:lnTo>
                <a:lnTo>
                  <a:pt x="824102" y="212216"/>
                </a:lnTo>
                <a:close/>
              </a:path>
              <a:path w="881379" h="881379" extrusionOk="0">
                <a:moveTo>
                  <a:pt x="797687" y="296163"/>
                </a:moveTo>
                <a:lnTo>
                  <a:pt x="783844" y="331342"/>
                </a:lnTo>
                <a:lnTo>
                  <a:pt x="778637" y="342772"/>
                </a:lnTo>
                <a:lnTo>
                  <a:pt x="790194" y="348106"/>
                </a:lnTo>
                <a:lnTo>
                  <a:pt x="795654" y="335914"/>
                </a:lnTo>
                <a:lnTo>
                  <a:pt x="809498" y="300735"/>
                </a:lnTo>
                <a:lnTo>
                  <a:pt x="797687" y="296163"/>
                </a:lnTo>
                <a:close/>
              </a:path>
              <a:path w="881379" h="881379" extrusionOk="0">
                <a:moveTo>
                  <a:pt x="762634" y="377063"/>
                </a:moveTo>
                <a:lnTo>
                  <a:pt x="748029" y="405638"/>
                </a:lnTo>
                <a:lnTo>
                  <a:pt x="738758" y="421513"/>
                </a:lnTo>
                <a:lnTo>
                  <a:pt x="749807" y="427863"/>
                </a:lnTo>
                <a:lnTo>
                  <a:pt x="759332" y="411352"/>
                </a:lnTo>
                <a:lnTo>
                  <a:pt x="773938" y="382904"/>
                </a:lnTo>
                <a:lnTo>
                  <a:pt x="762634" y="377063"/>
                </a:lnTo>
                <a:close/>
              </a:path>
              <a:path w="881379" h="881379" extrusionOk="0">
                <a:moveTo>
                  <a:pt x="719327" y="453897"/>
                </a:moveTo>
                <a:lnTo>
                  <a:pt x="705357" y="475741"/>
                </a:lnTo>
                <a:lnTo>
                  <a:pt x="691133" y="495807"/>
                </a:lnTo>
                <a:lnTo>
                  <a:pt x="701421" y="503173"/>
                </a:lnTo>
                <a:lnTo>
                  <a:pt x="716026" y="482600"/>
                </a:lnTo>
                <a:lnTo>
                  <a:pt x="729996" y="460756"/>
                </a:lnTo>
                <a:lnTo>
                  <a:pt x="719327" y="453897"/>
                </a:lnTo>
                <a:close/>
              </a:path>
              <a:path w="881379" h="881379" extrusionOk="0">
                <a:moveTo>
                  <a:pt x="668401" y="526033"/>
                </a:moveTo>
                <a:lnTo>
                  <a:pt x="656336" y="541273"/>
                </a:lnTo>
                <a:lnTo>
                  <a:pt x="636016" y="564768"/>
                </a:lnTo>
                <a:lnTo>
                  <a:pt x="645541" y="573023"/>
                </a:lnTo>
                <a:lnTo>
                  <a:pt x="666369" y="549147"/>
                </a:lnTo>
                <a:lnTo>
                  <a:pt x="678306" y="533780"/>
                </a:lnTo>
                <a:lnTo>
                  <a:pt x="668401" y="526033"/>
                </a:lnTo>
                <a:close/>
              </a:path>
              <a:path w="881379" h="881379" extrusionOk="0">
                <a:moveTo>
                  <a:pt x="610234" y="592327"/>
                </a:moveTo>
                <a:lnTo>
                  <a:pt x="601472" y="601726"/>
                </a:lnTo>
                <a:lnTo>
                  <a:pt x="574167" y="627633"/>
                </a:lnTo>
                <a:lnTo>
                  <a:pt x="582929" y="636904"/>
                </a:lnTo>
                <a:lnTo>
                  <a:pt x="610616" y="610361"/>
                </a:lnTo>
                <a:lnTo>
                  <a:pt x="619505" y="601090"/>
                </a:lnTo>
                <a:lnTo>
                  <a:pt x="610234" y="592327"/>
                </a:lnTo>
                <a:close/>
              </a:path>
              <a:path w="881379" h="881379" extrusionOk="0">
                <a:moveTo>
                  <a:pt x="545592" y="652526"/>
                </a:moveTo>
                <a:lnTo>
                  <a:pt x="541020" y="656462"/>
                </a:lnTo>
                <a:lnTo>
                  <a:pt x="508889" y="681862"/>
                </a:lnTo>
                <a:lnTo>
                  <a:pt x="506349" y="683640"/>
                </a:lnTo>
                <a:lnTo>
                  <a:pt x="513588" y="693927"/>
                </a:lnTo>
                <a:lnTo>
                  <a:pt x="516636" y="691768"/>
                </a:lnTo>
                <a:lnTo>
                  <a:pt x="549275" y="666114"/>
                </a:lnTo>
                <a:lnTo>
                  <a:pt x="553974" y="662051"/>
                </a:lnTo>
                <a:lnTo>
                  <a:pt x="545592" y="652526"/>
                </a:lnTo>
                <a:close/>
              </a:path>
              <a:path w="881379" h="881379" extrusionOk="0">
                <a:moveTo>
                  <a:pt x="475488" y="705484"/>
                </a:moveTo>
                <a:lnTo>
                  <a:pt x="440944" y="727582"/>
                </a:lnTo>
                <a:lnTo>
                  <a:pt x="432689" y="732281"/>
                </a:lnTo>
                <a:lnTo>
                  <a:pt x="439039" y="743330"/>
                </a:lnTo>
                <a:lnTo>
                  <a:pt x="447801" y="738251"/>
                </a:lnTo>
                <a:lnTo>
                  <a:pt x="482346" y="716152"/>
                </a:lnTo>
                <a:lnTo>
                  <a:pt x="475488" y="705484"/>
                </a:lnTo>
                <a:close/>
              </a:path>
              <a:path w="881379" h="881379" extrusionOk="0">
                <a:moveTo>
                  <a:pt x="399796" y="750951"/>
                </a:moveTo>
                <a:lnTo>
                  <a:pt x="368680" y="766826"/>
                </a:lnTo>
                <a:lnTo>
                  <a:pt x="354583" y="773302"/>
                </a:lnTo>
                <a:lnTo>
                  <a:pt x="359791" y="784859"/>
                </a:lnTo>
                <a:lnTo>
                  <a:pt x="374523" y="778128"/>
                </a:lnTo>
                <a:lnTo>
                  <a:pt x="405638" y="762253"/>
                </a:lnTo>
                <a:lnTo>
                  <a:pt x="399796" y="750951"/>
                </a:lnTo>
                <a:close/>
              </a:path>
              <a:path w="881379" h="881379" extrusionOk="0">
                <a:moveTo>
                  <a:pt x="319913" y="788288"/>
                </a:moveTo>
                <a:lnTo>
                  <a:pt x="292353" y="799083"/>
                </a:lnTo>
                <a:lnTo>
                  <a:pt x="272542" y="805814"/>
                </a:lnTo>
                <a:lnTo>
                  <a:pt x="276605" y="817752"/>
                </a:lnTo>
                <a:lnTo>
                  <a:pt x="296925" y="810894"/>
                </a:lnTo>
                <a:lnTo>
                  <a:pt x="324484" y="800099"/>
                </a:lnTo>
                <a:lnTo>
                  <a:pt x="319913" y="788288"/>
                </a:lnTo>
                <a:close/>
              </a:path>
              <a:path w="881379" h="881379" extrusionOk="0">
                <a:moveTo>
                  <a:pt x="236474" y="817117"/>
                </a:moveTo>
                <a:lnTo>
                  <a:pt x="212471" y="823976"/>
                </a:lnTo>
                <a:lnTo>
                  <a:pt x="187578" y="829690"/>
                </a:lnTo>
                <a:lnTo>
                  <a:pt x="190500" y="842009"/>
                </a:lnTo>
                <a:lnTo>
                  <a:pt x="215900" y="836167"/>
                </a:lnTo>
                <a:lnTo>
                  <a:pt x="240029" y="829309"/>
                </a:lnTo>
                <a:lnTo>
                  <a:pt x="236474" y="817117"/>
                </a:lnTo>
                <a:close/>
              </a:path>
              <a:path w="881379" h="881379" extrusionOk="0">
                <a:moveTo>
                  <a:pt x="150622" y="837056"/>
                </a:moveTo>
                <a:lnTo>
                  <a:pt x="129413" y="840866"/>
                </a:lnTo>
                <a:lnTo>
                  <a:pt x="100711" y="844549"/>
                </a:lnTo>
                <a:lnTo>
                  <a:pt x="102234" y="857161"/>
                </a:lnTo>
                <a:lnTo>
                  <a:pt x="131699" y="853376"/>
                </a:lnTo>
                <a:lnTo>
                  <a:pt x="152780" y="849591"/>
                </a:lnTo>
                <a:lnTo>
                  <a:pt x="150622" y="837056"/>
                </a:lnTo>
                <a:close/>
              </a:path>
              <a:path w="881379" h="881379" extrusionOk="0">
                <a:moveTo>
                  <a:pt x="50038" y="829944"/>
                </a:moveTo>
                <a:lnTo>
                  <a:pt x="0" y="857021"/>
                </a:lnTo>
                <a:lnTo>
                  <a:pt x="51689" y="880770"/>
                </a:lnTo>
                <a:lnTo>
                  <a:pt x="51083" y="862139"/>
                </a:lnTo>
                <a:lnTo>
                  <a:pt x="38480" y="862139"/>
                </a:lnTo>
                <a:lnTo>
                  <a:pt x="37719" y="849464"/>
                </a:lnTo>
                <a:lnTo>
                  <a:pt x="50645" y="848637"/>
                </a:lnTo>
                <a:lnTo>
                  <a:pt x="50038" y="829944"/>
                </a:lnTo>
                <a:close/>
              </a:path>
              <a:path w="881379" h="881379" extrusionOk="0">
                <a:moveTo>
                  <a:pt x="50645" y="848637"/>
                </a:moveTo>
                <a:lnTo>
                  <a:pt x="37719" y="849464"/>
                </a:lnTo>
                <a:lnTo>
                  <a:pt x="38480" y="862139"/>
                </a:lnTo>
                <a:lnTo>
                  <a:pt x="51057" y="861334"/>
                </a:lnTo>
                <a:lnTo>
                  <a:pt x="50645" y="848637"/>
                </a:lnTo>
                <a:close/>
              </a:path>
              <a:path w="881379" h="881379" extrusionOk="0">
                <a:moveTo>
                  <a:pt x="51057" y="861334"/>
                </a:moveTo>
                <a:lnTo>
                  <a:pt x="38480" y="862139"/>
                </a:lnTo>
                <a:lnTo>
                  <a:pt x="51083" y="862139"/>
                </a:lnTo>
                <a:lnTo>
                  <a:pt x="51057" y="861334"/>
                </a:lnTo>
                <a:close/>
              </a:path>
              <a:path w="881379" h="881379" extrusionOk="0">
                <a:moveTo>
                  <a:pt x="63119" y="847839"/>
                </a:moveTo>
                <a:lnTo>
                  <a:pt x="50645" y="848637"/>
                </a:lnTo>
                <a:lnTo>
                  <a:pt x="51057" y="861334"/>
                </a:lnTo>
                <a:lnTo>
                  <a:pt x="63880" y="860513"/>
                </a:lnTo>
                <a:lnTo>
                  <a:pt x="63119" y="8478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29" name="Google Shape;2129;p166"/>
          <p:cNvSpPr txBox="1">
            <a:spLocks noGrp="1"/>
          </p:cNvSpPr>
          <p:nvPr>
            <p:ph type="title"/>
          </p:nvPr>
        </p:nvSpPr>
        <p:spPr>
          <a:xfrm>
            <a:off x="1000150" y="1641501"/>
            <a:ext cx="6336665" cy="213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6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5E8"/>
              </a:buClr>
              <a:buSzPts val="6000"/>
              <a:buFont typeface="Courier New"/>
              <a:buNone/>
            </a:pPr>
            <a:r>
              <a:rPr lang="en-US" sz="6000" b="1">
                <a:solidFill>
                  <a:srgbClr val="9FC5E8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6000">
              <a:latin typeface="Courier New"/>
              <a:ea typeface="Courier New"/>
              <a:cs typeface="Courier New"/>
              <a:sym typeface="Courier New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ier New"/>
              <a:buNone/>
            </a:pPr>
            <a:r>
              <a:rPr lang="en-US" sz="36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WECHSLER’S INTELLIGENCE  TEST</a:t>
            </a:r>
            <a:endParaRPr sz="3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16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35" name="Google Shape;2135;p167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36" name="Google Shape;2136;p167"/>
          <p:cNvSpPr txBox="1"/>
          <p:nvPr/>
        </p:nvSpPr>
        <p:spPr>
          <a:xfrm>
            <a:off x="460044" y="494741"/>
            <a:ext cx="7893684" cy="5375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431800" marR="10668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Disusun dengan keyakinan bahwa  faktor non-inteligensi ikut  mempengaruhi hasil tes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214629" lvl="0" indent="-419100" algn="just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Kritik terhadap Binet : hanya bisa  digunakan pada anak-anak, sehingga  dibuatlah tes yang dapat digunakan  pada orang dewasa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215265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Terdiri dari sejumlah sub-scale  untuk mengukur bukan hanya general  intelligence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5080" lvl="0" indent="-419100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Memperkenalkan adanya ‟point scale‟  dan „performance scale‟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16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42" name="Google Shape;2142;p168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43" name="Google Shape;2143;p168"/>
          <p:cNvSpPr/>
          <p:nvPr/>
        </p:nvSpPr>
        <p:spPr>
          <a:xfrm>
            <a:off x="263956" y="1959482"/>
            <a:ext cx="8651494" cy="360311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1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79" name="Google Shape;1879;p142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80" name="Google Shape;1880;p142"/>
          <p:cNvSpPr/>
          <p:nvPr/>
        </p:nvSpPr>
        <p:spPr>
          <a:xfrm>
            <a:off x="1020038" y="3942207"/>
            <a:ext cx="7106920" cy="123825"/>
          </a:xfrm>
          <a:custGeom>
            <a:avLst/>
            <a:gdLst/>
            <a:ahLst/>
            <a:cxnLst/>
            <a:rect l="l" t="t" r="r" b="b"/>
            <a:pathLst>
              <a:path w="7106920" h="123825" extrusionOk="0">
                <a:moveTo>
                  <a:pt x="7106818" y="0"/>
                </a:moveTo>
                <a:lnTo>
                  <a:pt x="7106818" y="123444"/>
                </a:lnTo>
                <a:lnTo>
                  <a:pt x="0" y="123444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81" name="Google Shape;1881;p142"/>
          <p:cNvSpPr/>
          <p:nvPr/>
        </p:nvSpPr>
        <p:spPr>
          <a:xfrm>
            <a:off x="640359" y="1339469"/>
            <a:ext cx="687070" cy="687070"/>
          </a:xfrm>
          <a:custGeom>
            <a:avLst/>
            <a:gdLst/>
            <a:ahLst/>
            <a:cxnLst/>
            <a:rect l="l" t="t" r="r" b="b"/>
            <a:pathLst>
              <a:path w="687069" h="687069" extrusionOk="0">
                <a:moveTo>
                  <a:pt x="0" y="635000"/>
                </a:moveTo>
                <a:lnTo>
                  <a:pt x="23241" y="686815"/>
                </a:lnTo>
                <a:lnTo>
                  <a:pt x="44082" y="649096"/>
                </a:lnTo>
                <a:lnTo>
                  <a:pt x="31178" y="649096"/>
                </a:lnTo>
                <a:lnTo>
                  <a:pt x="18503" y="648334"/>
                </a:lnTo>
                <a:lnTo>
                  <a:pt x="19277" y="635771"/>
                </a:lnTo>
                <a:lnTo>
                  <a:pt x="0" y="635000"/>
                </a:lnTo>
                <a:close/>
              </a:path>
              <a:path w="687069" h="687069" extrusionOk="0">
                <a:moveTo>
                  <a:pt x="19277" y="635771"/>
                </a:moveTo>
                <a:lnTo>
                  <a:pt x="18503" y="648334"/>
                </a:lnTo>
                <a:lnTo>
                  <a:pt x="31178" y="649096"/>
                </a:lnTo>
                <a:lnTo>
                  <a:pt x="31972" y="636280"/>
                </a:lnTo>
                <a:lnTo>
                  <a:pt x="19277" y="635771"/>
                </a:lnTo>
                <a:close/>
              </a:path>
              <a:path w="687069" h="687069" extrusionOk="0">
                <a:moveTo>
                  <a:pt x="31972" y="636280"/>
                </a:moveTo>
                <a:lnTo>
                  <a:pt x="31178" y="649096"/>
                </a:lnTo>
                <a:lnTo>
                  <a:pt x="44082" y="649096"/>
                </a:lnTo>
                <a:lnTo>
                  <a:pt x="50749" y="637031"/>
                </a:lnTo>
                <a:lnTo>
                  <a:pt x="31972" y="636280"/>
                </a:lnTo>
                <a:close/>
              </a:path>
              <a:path w="687069" h="687069" extrusionOk="0">
                <a:moveTo>
                  <a:pt x="22999" y="597407"/>
                </a:moveTo>
                <a:lnTo>
                  <a:pt x="20332" y="618616"/>
                </a:lnTo>
                <a:lnTo>
                  <a:pt x="19277" y="635771"/>
                </a:lnTo>
                <a:lnTo>
                  <a:pt x="31972" y="636280"/>
                </a:lnTo>
                <a:lnTo>
                  <a:pt x="33020" y="619378"/>
                </a:lnTo>
                <a:lnTo>
                  <a:pt x="35598" y="598931"/>
                </a:lnTo>
                <a:lnTo>
                  <a:pt x="22999" y="597407"/>
                </a:lnTo>
                <a:close/>
              </a:path>
              <a:path w="687069" h="687069" extrusionOk="0">
                <a:moveTo>
                  <a:pt x="40805" y="509396"/>
                </a:moveTo>
                <a:lnTo>
                  <a:pt x="37922" y="519556"/>
                </a:lnTo>
                <a:lnTo>
                  <a:pt x="30429" y="551941"/>
                </a:lnTo>
                <a:lnTo>
                  <a:pt x="29095" y="559434"/>
                </a:lnTo>
                <a:lnTo>
                  <a:pt x="41605" y="561593"/>
                </a:lnTo>
                <a:lnTo>
                  <a:pt x="42926" y="554227"/>
                </a:lnTo>
                <a:lnTo>
                  <a:pt x="50292" y="522350"/>
                </a:lnTo>
                <a:lnTo>
                  <a:pt x="53022" y="512825"/>
                </a:lnTo>
                <a:lnTo>
                  <a:pt x="40805" y="509396"/>
                </a:lnTo>
                <a:close/>
              </a:path>
              <a:path w="687069" h="687069" extrusionOk="0">
                <a:moveTo>
                  <a:pt x="70205" y="424560"/>
                </a:moveTo>
                <a:lnTo>
                  <a:pt x="69443" y="426211"/>
                </a:lnTo>
                <a:lnTo>
                  <a:pt x="57531" y="456564"/>
                </a:lnTo>
                <a:lnTo>
                  <a:pt x="52082" y="472693"/>
                </a:lnTo>
                <a:lnTo>
                  <a:pt x="64109" y="476757"/>
                </a:lnTo>
                <a:lnTo>
                  <a:pt x="69545" y="460755"/>
                </a:lnTo>
                <a:lnTo>
                  <a:pt x="81254" y="430910"/>
                </a:lnTo>
                <a:lnTo>
                  <a:pt x="81775" y="429767"/>
                </a:lnTo>
                <a:lnTo>
                  <a:pt x="70205" y="424560"/>
                </a:lnTo>
                <a:close/>
              </a:path>
              <a:path w="687069" h="687069" extrusionOk="0">
                <a:moveTo>
                  <a:pt x="110756" y="344804"/>
                </a:moveTo>
                <a:lnTo>
                  <a:pt x="97701" y="367664"/>
                </a:lnTo>
                <a:lnTo>
                  <a:pt x="86385" y="389763"/>
                </a:lnTo>
                <a:lnTo>
                  <a:pt x="97688" y="395477"/>
                </a:lnTo>
                <a:lnTo>
                  <a:pt x="109004" y="373506"/>
                </a:lnTo>
                <a:lnTo>
                  <a:pt x="121780" y="351154"/>
                </a:lnTo>
                <a:lnTo>
                  <a:pt x="110756" y="344804"/>
                </a:lnTo>
                <a:close/>
              </a:path>
              <a:path w="687069" h="687069" extrusionOk="0">
                <a:moveTo>
                  <a:pt x="161747" y="271017"/>
                </a:moveTo>
                <a:lnTo>
                  <a:pt x="149910" y="286130"/>
                </a:lnTo>
                <a:lnTo>
                  <a:pt x="131381" y="312038"/>
                </a:lnTo>
                <a:lnTo>
                  <a:pt x="141706" y="319404"/>
                </a:lnTo>
                <a:lnTo>
                  <a:pt x="160235" y="293496"/>
                </a:lnTo>
                <a:lnTo>
                  <a:pt x="171742" y="278764"/>
                </a:lnTo>
                <a:lnTo>
                  <a:pt x="161747" y="271017"/>
                </a:lnTo>
                <a:close/>
              </a:path>
              <a:path w="687069" h="687069" extrusionOk="0">
                <a:moveTo>
                  <a:pt x="222072" y="204469"/>
                </a:moveTo>
                <a:lnTo>
                  <a:pt x="212966" y="213232"/>
                </a:lnTo>
                <a:lnTo>
                  <a:pt x="190753" y="236473"/>
                </a:lnTo>
                <a:lnTo>
                  <a:pt x="186385" y="241553"/>
                </a:lnTo>
                <a:lnTo>
                  <a:pt x="195986" y="249808"/>
                </a:lnTo>
                <a:lnTo>
                  <a:pt x="200355" y="244728"/>
                </a:lnTo>
                <a:lnTo>
                  <a:pt x="222148" y="221995"/>
                </a:lnTo>
                <a:lnTo>
                  <a:pt x="230822" y="213740"/>
                </a:lnTo>
                <a:lnTo>
                  <a:pt x="222072" y="204469"/>
                </a:lnTo>
                <a:close/>
              </a:path>
              <a:path w="687069" h="687069" extrusionOk="0">
                <a:moveTo>
                  <a:pt x="290652" y="146684"/>
                </a:moveTo>
                <a:lnTo>
                  <a:pt x="285838" y="150113"/>
                </a:lnTo>
                <a:lnTo>
                  <a:pt x="260451" y="170052"/>
                </a:lnTo>
                <a:lnTo>
                  <a:pt x="250456" y="178688"/>
                </a:lnTo>
                <a:lnTo>
                  <a:pt x="258787" y="188340"/>
                </a:lnTo>
                <a:lnTo>
                  <a:pt x="268770" y="179577"/>
                </a:lnTo>
                <a:lnTo>
                  <a:pt x="293674" y="160146"/>
                </a:lnTo>
                <a:lnTo>
                  <a:pt x="298005" y="156971"/>
                </a:lnTo>
                <a:lnTo>
                  <a:pt x="290652" y="146684"/>
                </a:lnTo>
                <a:close/>
              </a:path>
              <a:path w="687069" h="687069" extrusionOk="0">
                <a:moveTo>
                  <a:pt x="366064" y="98551"/>
                </a:moveTo>
                <a:lnTo>
                  <a:pt x="339178" y="113918"/>
                </a:lnTo>
                <a:lnTo>
                  <a:pt x="322237" y="124840"/>
                </a:lnTo>
                <a:lnTo>
                  <a:pt x="329120" y="135508"/>
                </a:lnTo>
                <a:lnTo>
                  <a:pt x="346062" y="124586"/>
                </a:lnTo>
                <a:lnTo>
                  <a:pt x="372364" y="109600"/>
                </a:lnTo>
                <a:lnTo>
                  <a:pt x="366064" y="98551"/>
                </a:lnTo>
                <a:close/>
              </a:path>
              <a:path w="687069" h="687069" extrusionOk="0">
                <a:moveTo>
                  <a:pt x="447598" y="61086"/>
                </a:moveTo>
                <a:lnTo>
                  <a:pt x="425818" y="69595"/>
                </a:lnTo>
                <a:lnTo>
                  <a:pt x="400558" y="81025"/>
                </a:lnTo>
                <a:lnTo>
                  <a:pt x="405803" y="92582"/>
                </a:lnTo>
                <a:lnTo>
                  <a:pt x="431063" y="81152"/>
                </a:lnTo>
                <a:lnTo>
                  <a:pt x="452234" y="72897"/>
                </a:lnTo>
                <a:lnTo>
                  <a:pt x="447598" y="61086"/>
                </a:lnTo>
                <a:close/>
              </a:path>
              <a:path w="687069" h="687069" extrusionOk="0">
                <a:moveTo>
                  <a:pt x="533387" y="34670"/>
                </a:moveTo>
                <a:lnTo>
                  <a:pt x="519087" y="37972"/>
                </a:lnTo>
                <a:lnTo>
                  <a:pt x="487362" y="47116"/>
                </a:lnTo>
                <a:lnTo>
                  <a:pt x="483806" y="48259"/>
                </a:lnTo>
                <a:lnTo>
                  <a:pt x="487883" y="60325"/>
                </a:lnTo>
                <a:lnTo>
                  <a:pt x="491439" y="59054"/>
                </a:lnTo>
                <a:lnTo>
                  <a:pt x="522566" y="50291"/>
                </a:lnTo>
                <a:lnTo>
                  <a:pt x="536257" y="47116"/>
                </a:lnTo>
                <a:lnTo>
                  <a:pt x="533387" y="34670"/>
                </a:lnTo>
                <a:close/>
              </a:path>
              <a:path w="687069" h="687069" extrusionOk="0">
                <a:moveTo>
                  <a:pt x="622071" y="20192"/>
                </a:moveTo>
                <a:lnTo>
                  <a:pt x="618045" y="20446"/>
                </a:lnTo>
                <a:lnTo>
                  <a:pt x="584492" y="24637"/>
                </a:lnTo>
                <a:lnTo>
                  <a:pt x="571030" y="27050"/>
                </a:lnTo>
                <a:lnTo>
                  <a:pt x="573252" y="39496"/>
                </a:lnTo>
                <a:lnTo>
                  <a:pt x="586714" y="37083"/>
                </a:lnTo>
                <a:lnTo>
                  <a:pt x="619645" y="33019"/>
                </a:lnTo>
                <a:lnTo>
                  <a:pt x="622846" y="32765"/>
                </a:lnTo>
                <a:lnTo>
                  <a:pt x="622071" y="20192"/>
                </a:lnTo>
                <a:close/>
              </a:path>
              <a:path w="687069" h="687069" extrusionOk="0">
                <a:moveTo>
                  <a:pt x="634847" y="0"/>
                </a:moveTo>
                <a:lnTo>
                  <a:pt x="637006" y="50800"/>
                </a:lnTo>
                <a:lnTo>
                  <a:pt x="686663" y="23240"/>
                </a:lnTo>
                <a:lnTo>
                  <a:pt x="6348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82" name="Google Shape;1882;p142"/>
          <p:cNvSpPr/>
          <p:nvPr/>
        </p:nvSpPr>
        <p:spPr>
          <a:xfrm>
            <a:off x="8339835" y="1793748"/>
            <a:ext cx="50800" cy="2262505"/>
          </a:xfrm>
          <a:custGeom>
            <a:avLst/>
            <a:gdLst/>
            <a:ahLst/>
            <a:cxnLst/>
            <a:rect l="l" t="t" r="r" b="b"/>
            <a:pathLst>
              <a:path w="50800" h="2262504" extrusionOk="0">
                <a:moveTo>
                  <a:pt x="19050" y="2211451"/>
                </a:moveTo>
                <a:lnTo>
                  <a:pt x="0" y="2211451"/>
                </a:lnTo>
                <a:lnTo>
                  <a:pt x="25527" y="2262251"/>
                </a:lnTo>
                <a:lnTo>
                  <a:pt x="44481" y="2224151"/>
                </a:lnTo>
                <a:lnTo>
                  <a:pt x="19050" y="2224151"/>
                </a:lnTo>
                <a:lnTo>
                  <a:pt x="19050" y="2211451"/>
                </a:lnTo>
                <a:close/>
              </a:path>
              <a:path w="50800" h="2262504" extrusionOk="0">
                <a:moveTo>
                  <a:pt x="31750" y="38100"/>
                </a:moveTo>
                <a:lnTo>
                  <a:pt x="19050" y="38100"/>
                </a:lnTo>
                <a:lnTo>
                  <a:pt x="19050" y="2224151"/>
                </a:lnTo>
                <a:lnTo>
                  <a:pt x="31750" y="2224151"/>
                </a:lnTo>
                <a:lnTo>
                  <a:pt x="31750" y="38100"/>
                </a:lnTo>
                <a:close/>
              </a:path>
              <a:path w="50800" h="2262504" extrusionOk="0">
                <a:moveTo>
                  <a:pt x="50800" y="2211451"/>
                </a:moveTo>
                <a:lnTo>
                  <a:pt x="31750" y="2211451"/>
                </a:lnTo>
                <a:lnTo>
                  <a:pt x="31750" y="2224151"/>
                </a:lnTo>
                <a:lnTo>
                  <a:pt x="44481" y="2224151"/>
                </a:lnTo>
                <a:lnTo>
                  <a:pt x="50800" y="2211451"/>
                </a:lnTo>
                <a:close/>
              </a:path>
              <a:path w="50800" h="2262504" extrusionOk="0">
                <a:moveTo>
                  <a:pt x="25400" y="0"/>
                </a:moveTo>
                <a:lnTo>
                  <a:pt x="0" y="50800"/>
                </a:lnTo>
                <a:lnTo>
                  <a:pt x="19050" y="50800"/>
                </a:lnTo>
                <a:lnTo>
                  <a:pt x="19050" y="38100"/>
                </a:lnTo>
                <a:lnTo>
                  <a:pt x="44450" y="38100"/>
                </a:lnTo>
                <a:lnTo>
                  <a:pt x="25400" y="0"/>
                </a:lnTo>
                <a:close/>
              </a:path>
              <a:path w="50800" h="2262504" extrusionOk="0">
                <a:moveTo>
                  <a:pt x="44450" y="38100"/>
                </a:moveTo>
                <a:lnTo>
                  <a:pt x="31750" y="38100"/>
                </a:lnTo>
                <a:lnTo>
                  <a:pt x="31750" y="50800"/>
                </a:lnTo>
                <a:lnTo>
                  <a:pt x="50800" y="50800"/>
                </a:lnTo>
                <a:lnTo>
                  <a:pt x="44450" y="38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83" name="Google Shape;1883;p142"/>
          <p:cNvSpPr/>
          <p:nvPr/>
        </p:nvSpPr>
        <p:spPr>
          <a:xfrm>
            <a:off x="1018565" y="1779904"/>
            <a:ext cx="7106920" cy="123825"/>
          </a:xfrm>
          <a:custGeom>
            <a:avLst/>
            <a:gdLst/>
            <a:ahLst/>
            <a:cxnLst/>
            <a:rect l="l" t="t" r="r" b="b"/>
            <a:pathLst>
              <a:path w="7106920" h="123825" extrusionOk="0">
                <a:moveTo>
                  <a:pt x="0" y="123444"/>
                </a:moveTo>
                <a:lnTo>
                  <a:pt x="0" y="0"/>
                </a:lnTo>
                <a:lnTo>
                  <a:pt x="7106894" y="0"/>
                </a:lnTo>
                <a:lnTo>
                  <a:pt x="7106894" y="123444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84" name="Google Shape;1884;p142"/>
          <p:cNvSpPr/>
          <p:nvPr/>
        </p:nvSpPr>
        <p:spPr>
          <a:xfrm>
            <a:off x="7518527" y="4740909"/>
            <a:ext cx="881380" cy="881380"/>
          </a:xfrm>
          <a:custGeom>
            <a:avLst/>
            <a:gdLst/>
            <a:ahLst/>
            <a:cxnLst/>
            <a:rect l="l" t="t" r="r" b="b"/>
            <a:pathLst>
              <a:path w="881379" h="881379" extrusionOk="0">
                <a:moveTo>
                  <a:pt x="848676" y="50515"/>
                </a:moveTo>
                <a:lnTo>
                  <a:pt x="846327" y="87248"/>
                </a:lnTo>
                <a:lnTo>
                  <a:pt x="846327" y="87883"/>
                </a:lnTo>
                <a:lnTo>
                  <a:pt x="858901" y="89534"/>
                </a:lnTo>
                <a:lnTo>
                  <a:pt x="859076" y="87248"/>
                </a:lnTo>
                <a:lnTo>
                  <a:pt x="861405" y="50929"/>
                </a:lnTo>
                <a:lnTo>
                  <a:pt x="848676" y="50515"/>
                </a:lnTo>
                <a:close/>
              </a:path>
              <a:path w="881379" h="881379" extrusionOk="0">
                <a:moveTo>
                  <a:pt x="874437" y="37591"/>
                </a:moveTo>
                <a:lnTo>
                  <a:pt x="849502" y="37591"/>
                </a:lnTo>
                <a:lnTo>
                  <a:pt x="862202" y="38481"/>
                </a:lnTo>
                <a:lnTo>
                  <a:pt x="861405" y="50929"/>
                </a:lnTo>
                <a:lnTo>
                  <a:pt x="880872" y="51562"/>
                </a:lnTo>
                <a:lnTo>
                  <a:pt x="874437" y="37591"/>
                </a:lnTo>
                <a:close/>
              </a:path>
              <a:path w="881379" h="881379" extrusionOk="0">
                <a:moveTo>
                  <a:pt x="849502" y="37591"/>
                </a:moveTo>
                <a:lnTo>
                  <a:pt x="848676" y="50515"/>
                </a:lnTo>
                <a:lnTo>
                  <a:pt x="861405" y="50929"/>
                </a:lnTo>
                <a:lnTo>
                  <a:pt x="862202" y="38481"/>
                </a:lnTo>
                <a:lnTo>
                  <a:pt x="849502" y="37591"/>
                </a:lnTo>
                <a:close/>
              </a:path>
              <a:path w="881379" h="881379" extrusionOk="0">
                <a:moveTo>
                  <a:pt x="857123" y="0"/>
                </a:moveTo>
                <a:lnTo>
                  <a:pt x="830072" y="49910"/>
                </a:lnTo>
                <a:lnTo>
                  <a:pt x="848676" y="50515"/>
                </a:lnTo>
                <a:lnTo>
                  <a:pt x="849502" y="37591"/>
                </a:lnTo>
                <a:lnTo>
                  <a:pt x="874437" y="37591"/>
                </a:lnTo>
                <a:lnTo>
                  <a:pt x="857123" y="0"/>
                </a:lnTo>
                <a:close/>
              </a:path>
              <a:path w="881379" h="881379" extrusionOk="0">
                <a:moveTo>
                  <a:pt x="841375" y="125729"/>
                </a:moveTo>
                <a:lnTo>
                  <a:pt x="840867" y="129666"/>
                </a:lnTo>
                <a:lnTo>
                  <a:pt x="833374" y="171576"/>
                </a:lnTo>
                <a:lnTo>
                  <a:pt x="832612" y="175132"/>
                </a:lnTo>
                <a:lnTo>
                  <a:pt x="844930" y="177926"/>
                </a:lnTo>
                <a:lnTo>
                  <a:pt x="845947" y="173862"/>
                </a:lnTo>
                <a:lnTo>
                  <a:pt x="853440" y="131317"/>
                </a:lnTo>
                <a:lnTo>
                  <a:pt x="853948" y="127381"/>
                </a:lnTo>
                <a:lnTo>
                  <a:pt x="841375" y="125729"/>
                </a:lnTo>
                <a:close/>
              </a:path>
              <a:path w="881379" h="881379" extrusionOk="0">
                <a:moveTo>
                  <a:pt x="824102" y="212216"/>
                </a:moveTo>
                <a:lnTo>
                  <a:pt x="823976" y="212725"/>
                </a:lnTo>
                <a:lnTo>
                  <a:pt x="812419" y="253110"/>
                </a:lnTo>
                <a:lnTo>
                  <a:pt x="810005" y="260350"/>
                </a:lnTo>
                <a:lnTo>
                  <a:pt x="821944" y="264413"/>
                </a:lnTo>
                <a:lnTo>
                  <a:pt x="824611" y="256539"/>
                </a:lnTo>
                <a:lnTo>
                  <a:pt x="836295" y="215645"/>
                </a:lnTo>
                <a:lnTo>
                  <a:pt x="836422" y="215137"/>
                </a:lnTo>
                <a:lnTo>
                  <a:pt x="824102" y="212216"/>
                </a:lnTo>
                <a:close/>
              </a:path>
              <a:path w="881379" h="881379" extrusionOk="0">
                <a:moveTo>
                  <a:pt x="797687" y="296163"/>
                </a:moveTo>
                <a:lnTo>
                  <a:pt x="783844" y="331342"/>
                </a:lnTo>
                <a:lnTo>
                  <a:pt x="778637" y="342772"/>
                </a:lnTo>
                <a:lnTo>
                  <a:pt x="790194" y="348106"/>
                </a:lnTo>
                <a:lnTo>
                  <a:pt x="795654" y="335914"/>
                </a:lnTo>
                <a:lnTo>
                  <a:pt x="809498" y="300735"/>
                </a:lnTo>
                <a:lnTo>
                  <a:pt x="797687" y="296163"/>
                </a:lnTo>
                <a:close/>
              </a:path>
              <a:path w="881379" h="881379" extrusionOk="0">
                <a:moveTo>
                  <a:pt x="762634" y="377063"/>
                </a:moveTo>
                <a:lnTo>
                  <a:pt x="748029" y="405638"/>
                </a:lnTo>
                <a:lnTo>
                  <a:pt x="738758" y="421513"/>
                </a:lnTo>
                <a:lnTo>
                  <a:pt x="749807" y="427863"/>
                </a:lnTo>
                <a:lnTo>
                  <a:pt x="759332" y="411352"/>
                </a:lnTo>
                <a:lnTo>
                  <a:pt x="773938" y="382904"/>
                </a:lnTo>
                <a:lnTo>
                  <a:pt x="762634" y="377063"/>
                </a:lnTo>
                <a:close/>
              </a:path>
              <a:path w="881379" h="881379" extrusionOk="0">
                <a:moveTo>
                  <a:pt x="719327" y="453897"/>
                </a:moveTo>
                <a:lnTo>
                  <a:pt x="705357" y="475741"/>
                </a:lnTo>
                <a:lnTo>
                  <a:pt x="691133" y="495807"/>
                </a:lnTo>
                <a:lnTo>
                  <a:pt x="701421" y="503173"/>
                </a:lnTo>
                <a:lnTo>
                  <a:pt x="716026" y="482600"/>
                </a:lnTo>
                <a:lnTo>
                  <a:pt x="729996" y="460756"/>
                </a:lnTo>
                <a:lnTo>
                  <a:pt x="719327" y="453897"/>
                </a:lnTo>
                <a:close/>
              </a:path>
              <a:path w="881379" h="881379" extrusionOk="0">
                <a:moveTo>
                  <a:pt x="668401" y="526033"/>
                </a:moveTo>
                <a:lnTo>
                  <a:pt x="656336" y="541273"/>
                </a:lnTo>
                <a:lnTo>
                  <a:pt x="636016" y="564768"/>
                </a:lnTo>
                <a:lnTo>
                  <a:pt x="645541" y="573023"/>
                </a:lnTo>
                <a:lnTo>
                  <a:pt x="666369" y="549147"/>
                </a:lnTo>
                <a:lnTo>
                  <a:pt x="678306" y="533780"/>
                </a:lnTo>
                <a:lnTo>
                  <a:pt x="668401" y="526033"/>
                </a:lnTo>
                <a:close/>
              </a:path>
              <a:path w="881379" h="881379" extrusionOk="0">
                <a:moveTo>
                  <a:pt x="610234" y="592327"/>
                </a:moveTo>
                <a:lnTo>
                  <a:pt x="601472" y="601726"/>
                </a:lnTo>
                <a:lnTo>
                  <a:pt x="574167" y="627633"/>
                </a:lnTo>
                <a:lnTo>
                  <a:pt x="582929" y="636904"/>
                </a:lnTo>
                <a:lnTo>
                  <a:pt x="610616" y="610361"/>
                </a:lnTo>
                <a:lnTo>
                  <a:pt x="619505" y="601090"/>
                </a:lnTo>
                <a:lnTo>
                  <a:pt x="610234" y="592327"/>
                </a:lnTo>
                <a:close/>
              </a:path>
              <a:path w="881379" h="881379" extrusionOk="0">
                <a:moveTo>
                  <a:pt x="545592" y="652526"/>
                </a:moveTo>
                <a:lnTo>
                  <a:pt x="541020" y="656462"/>
                </a:lnTo>
                <a:lnTo>
                  <a:pt x="508889" y="681862"/>
                </a:lnTo>
                <a:lnTo>
                  <a:pt x="506349" y="683640"/>
                </a:lnTo>
                <a:lnTo>
                  <a:pt x="513588" y="693927"/>
                </a:lnTo>
                <a:lnTo>
                  <a:pt x="516636" y="691768"/>
                </a:lnTo>
                <a:lnTo>
                  <a:pt x="549275" y="666114"/>
                </a:lnTo>
                <a:lnTo>
                  <a:pt x="553974" y="662051"/>
                </a:lnTo>
                <a:lnTo>
                  <a:pt x="545592" y="652526"/>
                </a:lnTo>
                <a:close/>
              </a:path>
              <a:path w="881379" h="881379" extrusionOk="0">
                <a:moveTo>
                  <a:pt x="475488" y="705484"/>
                </a:moveTo>
                <a:lnTo>
                  <a:pt x="440944" y="727582"/>
                </a:lnTo>
                <a:lnTo>
                  <a:pt x="432689" y="732281"/>
                </a:lnTo>
                <a:lnTo>
                  <a:pt x="439039" y="743330"/>
                </a:lnTo>
                <a:lnTo>
                  <a:pt x="447801" y="738251"/>
                </a:lnTo>
                <a:lnTo>
                  <a:pt x="482346" y="716152"/>
                </a:lnTo>
                <a:lnTo>
                  <a:pt x="475488" y="705484"/>
                </a:lnTo>
                <a:close/>
              </a:path>
              <a:path w="881379" h="881379" extrusionOk="0">
                <a:moveTo>
                  <a:pt x="399796" y="750951"/>
                </a:moveTo>
                <a:lnTo>
                  <a:pt x="368680" y="766826"/>
                </a:lnTo>
                <a:lnTo>
                  <a:pt x="354583" y="773302"/>
                </a:lnTo>
                <a:lnTo>
                  <a:pt x="359791" y="784859"/>
                </a:lnTo>
                <a:lnTo>
                  <a:pt x="374523" y="778128"/>
                </a:lnTo>
                <a:lnTo>
                  <a:pt x="405638" y="762253"/>
                </a:lnTo>
                <a:lnTo>
                  <a:pt x="399796" y="750951"/>
                </a:lnTo>
                <a:close/>
              </a:path>
              <a:path w="881379" h="881379" extrusionOk="0">
                <a:moveTo>
                  <a:pt x="319913" y="788288"/>
                </a:moveTo>
                <a:lnTo>
                  <a:pt x="292353" y="799083"/>
                </a:lnTo>
                <a:lnTo>
                  <a:pt x="272542" y="805814"/>
                </a:lnTo>
                <a:lnTo>
                  <a:pt x="276605" y="817752"/>
                </a:lnTo>
                <a:lnTo>
                  <a:pt x="296925" y="810894"/>
                </a:lnTo>
                <a:lnTo>
                  <a:pt x="324484" y="800099"/>
                </a:lnTo>
                <a:lnTo>
                  <a:pt x="319913" y="788288"/>
                </a:lnTo>
                <a:close/>
              </a:path>
              <a:path w="881379" h="881379" extrusionOk="0">
                <a:moveTo>
                  <a:pt x="236474" y="817117"/>
                </a:moveTo>
                <a:lnTo>
                  <a:pt x="212471" y="823976"/>
                </a:lnTo>
                <a:lnTo>
                  <a:pt x="187578" y="829690"/>
                </a:lnTo>
                <a:lnTo>
                  <a:pt x="190500" y="842009"/>
                </a:lnTo>
                <a:lnTo>
                  <a:pt x="215900" y="836167"/>
                </a:lnTo>
                <a:lnTo>
                  <a:pt x="240029" y="829309"/>
                </a:lnTo>
                <a:lnTo>
                  <a:pt x="236474" y="817117"/>
                </a:lnTo>
                <a:close/>
              </a:path>
              <a:path w="881379" h="881379" extrusionOk="0">
                <a:moveTo>
                  <a:pt x="150622" y="837056"/>
                </a:moveTo>
                <a:lnTo>
                  <a:pt x="129413" y="840866"/>
                </a:lnTo>
                <a:lnTo>
                  <a:pt x="100711" y="844549"/>
                </a:lnTo>
                <a:lnTo>
                  <a:pt x="102234" y="857161"/>
                </a:lnTo>
                <a:lnTo>
                  <a:pt x="131699" y="853376"/>
                </a:lnTo>
                <a:lnTo>
                  <a:pt x="152780" y="849591"/>
                </a:lnTo>
                <a:lnTo>
                  <a:pt x="150622" y="837056"/>
                </a:lnTo>
                <a:close/>
              </a:path>
              <a:path w="881379" h="881379" extrusionOk="0">
                <a:moveTo>
                  <a:pt x="50038" y="829944"/>
                </a:moveTo>
                <a:lnTo>
                  <a:pt x="0" y="857021"/>
                </a:lnTo>
                <a:lnTo>
                  <a:pt x="51689" y="880770"/>
                </a:lnTo>
                <a:lnTo>
                  <a:pt x="51083" y="862139"/>
                </a:lnTo>
                <a:lnTo>
                  <a:pt x="38480" y="862139"/>
                </a:lnTo>
                <a:lnTo>
                  <a:pt x="37719" y="849464"/>
                </a:lnTo>
                <a:lnTo>
                  <a:pt x="50645" y="848637"/>
                </a:lnTo>
                <a:lnTo>
                  <a:pt x="50038" y="829944"/>
                </a:lnTo>
                <a:close/>
              </a:path>
              <a:path w="881379" h="881379" extrusionOk="0">
                <a:moveTo>
                  <a:pt x="50645" y="848637"/>
                </a:moveTo>
                <a:lnTo>
                  <a:pt x="37719" y="849464"/>
                </a:lnTo>
                <a:lnTo>
                  <a:pt x="38480" y="862139"/>
                </a:lnTo>
                <a:lnTo>
                  <a:pt x="51057" y="861334"/>
                </a:lnTo>
                <a:lnTo>
                  <a:pt x="50645" y="848637"/>
                </a:lnTo>
                <a:close/>
              </a:path>
              <a:path w="881379" h="881379" extrusionOk="0">
                <a:moveTo>
                  <a:pt x="51057" y="861334"/>
                </a:moveTo>
                <a:lnTo>
                  <a:pt x="38480" y="862139"/>
                </a:lnTo>
                <a:lnTo>
                  <a:pt x="51083" y="862139"/>
                </a:lnTo>
                <a:lnTo>
                  <a:pt x="51057" y="861334"/>
                </a:lnTo>
                <a:close/>
              </a:path>
              <a:path w="881379" h="881379" extrusionOk="0">
                <a:moveTo>
                  <a:pt x="63119" y="847839"/>
                </a:moveTo>
                <a:lnTo>
                  <a:pt x="50645" y="848637"/>
                </a:lnTo>
                <a:lnTo>
                  <a:pt x="51057" y="861334"/>
                </a:lnTo>
                <a:lnTo>
                  <a:pt x="63880" y="860513"/>
                </a:lnTo>
                <a:lnTo>
                  <a:pt x="63119" y="8478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85" name="Google Shape;1885;p142"/>
          <p:cNvSpPr txBox="1">
            <a:spLocks noGrp="1"/>
          </p:cNvSpPr>
          <p:nvPr>
            <p:ph type="title"/>
          </p:nvPr>
        </p:nvSpPr>
        <p:spPr>
          <a:xfrm>
            <a:off x="1000150" y="1641501"/>
            <a:ext cx="5788660" cy="158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6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5E8"/>
              </a:buClr>
              <a:buSzPts val="6000"/>
              <a:buFont typeface="Courier New"/>
              <a:buNone/>
            </a:pPr>
            <a:r>
              <a:rPr lang="en-US" sz="6000" b="1">
                <a:solidFill>
                  <a:srgbClr val="9FC5E8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6000">
              <a:latin typeface="Courier New"/>
              <a:ea typeface="Courier New"/>
              <a:cs typeface="Courier New"/>
              <a:sym typeface="Courier New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ier New"/>
              <a:buNone/>
            </a:pPr>
            <a:r>
              <a:rPr lang="en-US" sz="36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DEFINING INTELLIGENCE</a:t>
            </a:r>
            <a:endParaRPr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886" name="Google Shape;1886;p142"/>
          <p:cNvSpPr txBox="1"/>
          <p:nvPr/>
        </p:nvSpPr>
        <p:spPr>
          <a:xfrm>
            <a:off x="4996053" y="4197477"/>
            <a:ext cx="3166745" cy="112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715" lvl="0" indent="54546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Before we start the  discussion about the  test, we must define it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508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first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16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49" name="Google Shape;2149;p169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50" name="Google Shape;2150;p169"/>
          <p:cNvSpPr/>
          <p:nvPr/>
        </p:nvSpPr>
        <p:spPr>
          <a:xfrm>
            <a:off x="3922395" y="1590166"/>
            <a:ext cx="1329690" cy="1329690"/>
          </a:xfrm>
          <a:custGeom>
            <a:avLst/>
            <a:gdLst/>
            <a:ahLst/>
            <a:cxnLst/>
            <a:rect l="l" t="t" r="r" b="b"/>
            <a:pathLst>
              <a:path w="1329689" h="1329689" extrusionOk="0">
                <a:moveTo>
                  <a:pt x="0" y="664591"/>
                </a:moveTo>
                <a:lnTo>
                  <a:pt x="1669" y="617130"/>
                </a:lnTo>
                <a:lnTo>
                  <a:pt x="6602" y="570569"/>
                </a:lnTo>
                <a:lnTo>
                  <a:pt x="14687" y="525022"/>
                </a:lnTo>
                <a:lnTo>
                  <a:pt x="25810" y="480600"/>
                </a:lnTo>
                <a:lnTo>
                  <a:pt x="39859" y="437416"/>
                </a:lnTo>
                <a:lnTo>
                  <a:pt x="56721" y="395582"/>
                </a:lnTo>
                <a:lnTo>
                  <a:pt x="76285" y="355211"/>
                </a:lnTo>
                <a:lnTo>
                  <a:pt x="98436" y="316415"/>
                </a:lnTo>
                <a:lnTo>
                  <a:pt x="123063" y="279307"/>
                </a:lnTo>
                <a:lnTo>
                  <a:pt x="150053" y="243999"/>
                </a:lnTo>
                <a:lnTo>
                  <a:pt x="179293" y="210604"/>
                </a:lnTo>
                <a:lnTo>
                  <a:pt x="210671" y="179234"/>
                </a:lnTo>
                <a:lnTo>
                  <a:pt x="244075" y="150002"/>
                </a:lnTo>
                <a:lnTo>
                  <a:pt x="279391" y="123020"/>
                </a:lnTo>
                <a:lnTo>
                  <a:pt x="316506" y="98401"/>
                </a:lnTo>
                <a:lnTo>
                  <a:pt x="355309" y="76256"/>
                </a:lnTo>
                <a:lnTo>
                  <a:pt x="395687" y="56700"/>
                </a:lnTo>
                <a:lnTo>
                  <a:pt x="437527" y="39843"/>
                </a:lnTo>
                <a:lnTo>
                  <a:pt x="480717" y="25800"/>
                </a:lnTo>
                <a:lnTo>
                  <a:pt x="525143" y="14681"/>
                </a:lnTo>
                <a:lnTo>
                  <a:pt x="570694" y="6599"/>
                </a:lnTo>
                <a:lnTo>
                  <a:pt x="617256" y="1668"/>
                </a:lnTo>
                <a:lnTo>
                  <a:pt x="664717" y="0"/>
                </a:lnTo>
                <a:lnTo>
                  <a:pt x="712178" y="1668"/>
                </a:lnTo>
                <a:lnTo>
                  <a:pt x="758739" y="6599"/>
                </a:lnTo>
                <a:lnTo>
                  <a:pt x="804286" y="14681"/>
                </a:lnTo>
                <a:lnTo>
                  <a:pt x="848708" y="25800"/>
                </a:lnTo>
                <a:lnTo>
                  <a:pt x="891892" y="39843"/>
                </a:lnTo>
                <a:lnTo>
                  <a:pt x="933726" y="56700"/>
                </a:lnTo>
                <a:lnTo>
                  <a:pt x="974097" y="76256"/>
                </a:lnTo>
                <a:lnTo>
                  <a:pt x="1012893" y="98401"/>
                </a:lnTo>
                <a:lnTo>
                  <a:pt x="1050001" y="123020"/>
                </a:lnTo>
                <a:lnTo>
                  <a:pt x="1085309" y="150002"/>
                </a:lnTo>
                <a:lnTo>
                  <a:pt x="1118704" y="179234"/>
                </a:lnTo>
                <a:lnTo>
                  <a:pt x="1150074" y="210604"/>
                </a:lnTo>
                <a:lnTo>
                  <a:pt x="1179306" y="243999"/>
                </a:lnTo>
                <a:lnTo>
                  <a:pt x="1206288" y="279307"/>
                </a:lnTo>
                <a:lnTo>
                  <a:pt x="1230907" y="316415"/>
                </a:lnTo>
                <a:lnTo>
                  <a:pt x="1253052" y="355211"/>
                </a:lnTo>
                <a:lnTo>
                  <a:pt x="1272608" y="395582"/>
                </a:lnTo>
                <a:lnTo>
                  <a:pt x="1289465" y="437416"/>
                </a:lnTo>
                <a:lnTo>
                  <a:pt x="1303508" y="480600"/>
                </a:lnTo>
                <a:lnTo>
                  <a:pt x="1314627" y="525022"/>
                </a:lnTo>
                <a:lnTo>
                  <a:pt x="1322709" y="570569"/>
                </a:lnTo>
                <a:lnTo>
                  <a:pt x="1327640" y="617130"/>
                </a:lnTo>
                <a:lnTo>
                  <a:pt x="1329308" y="664591"/>
                </a:lnTo>
                <a:lnTo>
                  <a:pt x="1327640" y="712052"/>
                </a:lnTo>
                <a:lnTo>
                  <a:pt x="1322709" y="758614"/>
                </a:lnTo>
                <a:lnTo>
                  <a:pt x="1314627" y="804165"/>
                </a:lnTo>
                <a:lnTo>
                  <a:pt x="1303508" y="848591"/>
                </a:lnTo>
                <a:lnTo>
                  <a:pt x="1289465" y="891781"/>
                </a:lnTo>
                <a:lnTo>
                  <a:pt x="1272608" y="933621"/>
                </a:lnTo>
                <a:lnTo>
                  <a:pt x="1253052" y="973999"/>
                </a:lnTo>
                <a:lnTo>
                  <a:pt x="1230907" y="1012802"/>
                </a:lnTo>
                <a:lnTo>
                  <a:pt x="1206288" y="1049917"/>
                </a:lnTo>
                <a:lnTo>
                  <a:pt x="1179306" y="1085233"/>
                </a:lnTo>
                <a:lnTo>
                  <a:pt x="1150074" y="1118637"/>
                </a:lnTo>
                <a:lnTo>
                  <a:pt x="1118704" y="1150015"/>
                </a:lnTo>
                <a:lnTo>
                  <a:pt x="1085309" y="1179255"/>
                </a:lnTo>
                <a:lnTo>
                  <a:pt x="1050001" y="1206245"/>
                </a:lnTo>
                <a:lnTo>
                  <a:pt x="1012893" y="1230872"/>
                </a:lnTo>
                <a:lnTo>
                  <a:pt x="974097" y="1253023"/>
                </a:lnTo>
                <a:lnTo>
                  <a:pt x="933726" y="1272587"/>
                </a:lnTo>
                <a:lnTo>
                  <a:pt x="891892" y="1289449"/>
                </a:lnTo>
                <a:lnTo>
                  <a:pt x="848708" y="1303498"/>
                </a:lnTo>
                <a:lnTo>
                  <a:pt x="804286" y="1314621"/>
                </a:lnTo>
                <a:lnTo>
                  <a:pt x="758739" y="1322706"/>
                </a:lnTo>
                <a:lnTo>
                  <a:pt x="712178" y="1327639"/>
                </a:lnTo>
                <a:lnTo>
                  <a:pt x="664717" y="1329309"/>
                </a:lnTo>
                <a:lnTo>
                  <a:pt x="617256" y="1327639"/>
                </a:lnTo>
                <a:lnTo>
                  <a:pt x="570694" y="1322706"/>
                </a:lnTo>
                <a:lnTo>
                  <a:pt x="525143" y="1314621"/>
                </a:lnTo>
                <a:lnTo>
                  <a:pt x="480717" y="1303498"/>
                </a:lnTo>
                <a:lnTo>
                  <a:pt x="437527" y="1289449"/>
                </a:lnTo>
                <a:lnTo>
                  <a:pt x="395687" y="1272587"/>
                </a:lnTo>
                <a:lnTo>
                  <a:pt x="355309" y="1253023"/>
                </a:lnTo>
                <a:lnTo>
                  <a:pt x="316506" y="1230872"/>
                </a:lnTo>
                <a:lnTo>
                  <a:pt x="279391" y="1206245"/>
                </a:lnTo>
                <a:lnTo>
                  <a:pt x="244075" y="1179255"/>
                </a:lnTo>
                <a:lnTo>
                  <a:pt x="210671" y="1150015"/>
                </a:lnTo>
                <a:lnTo>
                  <a:pt x="179293" y="1118637"/>
                </a:lnTo>
                <a:lnTo>
                  <a:pt x="150053" y="1085233"/>
                </a:lnTo>
                <a:lnTo>
                  <a:pt x="123063" y="1049917"/>
                </a:lnTo>
                <a:lnTo>
                  <a:pt x="98436" y="1012802"/>
                </a:lnTo>
                <a:lnTo>
                  <a:pt x="76285" y="973999"/>
                </a:lnTo>
                <a:lnTo>
                  <a:pt x="56721" y="933621"/>
                </a:lnTo>
                <a:lnTo>
                  <a:pt x="39859" y="891781"/>
                </a:lnTo>
                <a:lnTo>
                  <a:pt x="25810" y="848591"/>
                </a:lnTo>
                <a:lnTo>
                  <a:pt x="14687" y="804165"/>
                </a:lnTo>
                <a:lnTo>
                  <a:pt x="6602" y="758614"/>
                </a:lnTo>
                <a:lnTo>
                  <a:pt x="1669" y="712052"/>
                </a:lnTo>
                <a:lnTo>
                  <a:pt x="0" y="664591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51" name="Google Shape;2151;p169"/>
          <p:cNvSpPr/>
          <p:nvPr/>
        </p:nvSpPr>
        <p:spPr>
          <a:xfrm>
            <a:off x="3746627" y="1414272"/>
            <a:ext cx="763905" cy="763905"/>
          </a:xfrm>
          <a:custGeom>
            <a:avLst/>
            <a:gdLst/>
            <a:ahLst/>
            <a:cxnLst/>
            <a:rect l="l" t="t" r="r" b="b"/>
            <a:pathLst>
              <a:path w="763904" h="763905" extrusionOk="0">
                <a:moveTo>
                  <a:pt x="0" y="711962"/>
                </a:moveTo>
                <a:lnTo>
                  <a:pt x="23495" y="763651"/>
                </a:lnTo>
                <a:lnTo>
                  <a:pt x="44113" y="726058"/>
                </a:lnTo>
                <a:lnTo>
                  <a:pt x="31242" y="726058"/>
                </a:lnTo>
                <a:lnTo>
                  <a:pt x="18542" y="725297"/>
                </a:lnTo>
                <a:lnTo>
                  <a:pt x="19348" y="712687"/>
                </a:lnTo>
                <a:lnTo>
                  <a:pt x="0" y="711962"/>
                </a:lnTo>
                <a:close/>
              </a:path>
              <a:path w="763904" h="763905" extrusionOk="0">
                <a:moveTo>
                  <a:pt x="19348" y="712687"/>
                </a:moveTo>
                <a:lnTo>
                  <a:pt x="18542" y="725297"/>
                </a:lnTo>
                <a:lnTo>
                  <a:pt x="31242" y="726058"/>
                </a:lnTo>
                <a:lnTo>
                  <a:pt x="32066" y="713164"/>
                </a:lnTo>
                <a:lnTo>
                  <a:pt x="19348" y="712687"/>
                </a:lnTo>
                <a:close/>
              </a:path>
              <a:path w="763904" h="763905" extrusionOk="0">
                <a:moveTo>
                  <a:pt x="32066" y="713164"/>
                </a:moveTo>
                <a:lnTo>
                  <a:pt x="31242" y="726058"/>
                </a:lnTo>
                <a:lnTo>
                  <a:pt x="44113" y="726058"/>
                </a:lnTo>
                <a:lnTo>
                  <a:pt x="50800" y="713866"/>
                </a:lnTo>
                <a:lnTo>
                  <a:pt x="32066" y="713164"/>
                </a:lnTo>
                <a:close/>
              </a:path>
              <a:path w="763904" h="763905" extrusionOk="0">
                <a:moveTo>
                  <a:pt x="22606" y="674242"/>
                </a:moveTo>
                <a:lnTo>
                  <a:pt x="20955" y="687577"/>
                </a:lnTo>
                <a:lnTo>
                  <a:pt x="19348" y="712687"/>
                </a:lnTo>
                <a:lnTo>
                  <a:pt x="32066" y="713164"/>
                </a:lnTo>
                <a:lnTo>
                  <a:pt x="33655" y="688339"/>
                </a:lnTo>
                <a:lnTo>
                  <a:pt x="35178" y="675893"/>
                </a:lnTo>
                <a:lnTo>
                  <a:pt x="22606" y="674242"/>
                </a:lnTo>
                <a:close/>
              </a:path>
              <a:path w="763904" h="763905" extrusionOk="0">
                <a:moveTo>
                  <a:pt x="38608" y="586231"/>
                </a:moveTo>
                <a:lnTo>
                  <a:pt x="32258" y="613410"/>
                </a:lnTo>
                <a:lnTo>
                  <a:pt x="28194" y="636269"/>
                </a:lnTo>
                <a:lnTo>
                  <a:pt x="40767" y="638428"/>
                </a:lnTo>
                <a:lnTo>
                  <a:pt x="44703" y="615695"/>
                </a:lnTo>
                <a:lnTo>
                  <a:pt x="50926" y="589026"/>
                </a:lnTo>
                <a:lnTo>
                  <a:pt x="38608" y="586231"/>
                </a:lnTo>
                <a:close/>
              </a:path>
              <a:path w="763904" h="763905" extrusionOk="0">
                <a:moveTo>
                  <a:pt x="65024" y="500379"/>
                </a:moveTo>
                <a:lnTo>
                  <a:pt x="62357" y="507111"/>
                </a:lnTo>
                <a:lnTo>
                  <a:pt x="50546" y="541908"/>
                </a:lnTo>
                <a:lnTo>
                  <a:pt x="48513" y="549148"/>
                </a:lnTo>
                <a:lnTo>
                  <a:pt x="60833" y="552576"/>
                </a:lnTo>
                <a:lnTo>
                  <a:pt x="62864" y="545338"/>
                </a:lnTo>
                <a:lnTo>
                  <a:pt x="74422" y="511301"/>
                </a:lnTo>
                <a:lnTo>
                  <a:pt x="76835" y="505078"/>
                </a:lnTo>
                <a:lnTo>
                  <a:pt x="65024" y="500379"/>
                </a:lnTo>
                <a:close/>
              </a:path>
              <a:path w="763904" h="763905" extrusionOk="0">
                <a:moveTo>
                  <a:pt x="101600" y="418718"/>
                </a:moveTo>
                <a:lnTo>
                  <a:pt x="90677" y="440181"/>
                </a:lnTo>
                <a:lnTo>
                  <a:pt x="79501" y="464819"/>
                </a:lnTo>
                <a:lnTo>
                  <a:pt x="91059" y="470026"/>
                </a:lnTo>
                <a:lnTo>
                  <a:pt x="102235" y="445388"/>
                </a:lnTo>
                <a:lnTo>
                  <a:pt x="112902" y="424561"/>
                </a:lnTo>
                <a:lnTo>
                  <a:pt x="101600" y="418718"/>
                </a:lnTo>
                <a:close/>
              </a:path>
              <a:path w="763904" h="763905" extrusionOk="0">
                <a:moveTo>
                  <a:pt x="147827" y="341756"/>
                </a:moveTo>
                <a:lnTo>
                  <a:pt x="144525" y="346455"/>
                </a:lnTo>
                <a:lnTo>
                  <a:pt x="125095" y="376681"/>
                </a:lnTo>
                <a:lnTo>
                  <a:pt x="120269" y="385190"/>
                </a:lnTo>
                <a:lnTo>
                  <a:pt x="131318" y="391540"/>
                </a:lnTo>
                <a:lnTo>
                  <a:pt x="136144" y="383031"/>
                </a:lnTo>
                <a:lnTo>
                  <a:pt x="155194" y="353313"/>
                </a:lnTo>
                <a:lnTo>
                  <a:pt x="158114" y="349123"/>
                </a:lnTo>
                <a:lnTo>
                  <a:pt x="147827" y="341756"/>
                </a:lnTo>
                <a:close/>
              </a:path>
              <a:path w="763904" h="763905" extrusionOk="0">
                <a:moveTo>
                  <a:pt x="202819" y="271272"/>
                </a:moveTo>
                <a:lnTo>
                  <a:pt x="187578" y="288925"/>
                </a:lnTo>
                <a:lnTo>
                  <a:pt x="170434" y="310768"/>
                </a:lnTo>
                <a:lnTo>
                  <a:pt x="180339" y="318642"/>
                </a:lnTo>
                <a:lnTo>
                  <a:pt x="197485" y="296799"/>
                </a:lnTo>
                <a:lnTo>
                  <a:pt x="212471" y="279653"/>
                </a:lnTo>
                <a:lnTo>
                  <a:pt x="202819" y="271272"/>
                </a:lnTo>
                <a:close/>
              </a:path>
              <a:path w="763904" h="763905" extrusionOk="0">
                <a:moveTo>
                  <a:pt x="265938" y="207517"/>
                </a:moveTo>
                <a:lnTo>
                  <a:pt x="261620" y="211200"/>
                </a:lnTo>
                <a:lnTo>
                  <a:pt x="235712" y="235965"/>
                </a:lnTo>
                <a:lnTo>
                  <a:pt x="228853" y="243077"/>
                </a:lnTo>
                <a:lnTo>
                  <a:pt x="238125" y="251840"/>
                </a:lnTo>
                <a:lnTo>
                  <a:pt x="244983" y="244728"/>
                </a:lnTo>
                <a:lnTo>
                  <a:pt x="270383" y="220472"/>
                </a:lnTo>
                <a:lnTo>
                  <a:pt x="274193" y="217042"/>
                </a:lnTo>
                <a:lnTo>
                  <a:pt x="265938" y="207517"/>
                </a:lnTo>
                <a:close/>
              </a:path>
              <a:path w="763904" h="763905" extrusionOk="0">
                <a:moveTo>
                  <a:pt x="336042" y="152018"/>
                </a:moveTo>
                <a:lnTo>
                  <a:pt x="316864" y="165607"/>
                </a:lnTo>
                <a:lnTo>
                  <a:pt x="295148" y="182625"/>
                </a:lnTo>
                <a:lnTo>
                  <a:pt x="303022" y="192531"/>
                </a:lnTo>
                <a:lnTo>
                  <a:pt x="324738" y="175640"/>
                </a:lnTo>
                <a:lnTo>
                  <a:pt x="343408" y="162305"/>
                </a:lnTo>
                <a:lnTo>
                  <a:pt x="336042" y="152018"/>
                </a:lnTo>
                <a:close/>
              </a:path>
              <a:path w="763904" h="763905" extrusionOk="0">
                <a:moveTo>
                  <a:pt x="412496" y="104901"/>
                </a:moveTo>
                <a:lnTo>
                  <a:pt x="407797" y="107314"/>
                </a:lnTo>
                <a:lnTo>
                  <a:pt x="376427" y="125349"/>
                </a:lnTo>
                <a:lnTo>
                  <a:pt x="368046" y="130682"/>
                </a:lnTo>
                <a:lnTo>
                  <a:pt x="374903" y="141477"/>
                </a:lnTo>
                <a:lnTo>
                  <a:pt x="383286" y="136016"/>
                </a:lnTo>
                <a:lnTo>
                  <a:pt x="414147" y="118363"/>
                </a:lnTo>
                <a:lnTo>
                  <a:pt x="418338" y="116204"/>
                </a:lnTo>
                <a:lnTo>
                  <a:pt x="412496" y="104901"/>
                </a:lnTo>
                <a:close/>
              </a:path>
              <a:path w="763904" h="763905" extrusionOk="0">
                <a:moveTo>
                  <a:pt x="493902" y="67690"/>
                </a:moveTo>
                <a:lnTo>
                  <a:pt x="472948" y="75945"/>
                </a:lnTo>
                <a:lnTo>
                  <a:pt x="446913" y="87756"/>
                </a:lnTo>
                <a:lnTo>
                  <a:pt x="452120" y="99313"/>
                </a:lnTo>
                <a:lnTo>
                  <a:pt x="478282" y="87502"/>
                </a:lnTo>
                <a:lnTo>
                  <a:pt x="498475" y="79501"/>
                </a:lnTo>
                <a:lnTo>
                  <a:pt x="493902" y="67690"/>
                </a:lnTo>
                <a:close/>
              </a:path>
              <a:path w="763904" h="763905" extrusionOk="0">
                <a:moveTo>
                  <a:pt x="579374" y="40258"/>
                </a:moveTo>
                <a:lnTo>
                  <a:pt x="577088" y="40766"/>
                </a:lnTo>
                <a:lnTo>
                  <a:pt x="541527" y="50800"/>
                </a:lnTo>
                <a:lnTo>
                  <a:pt x="529971" y="54737"/>
                </a:lnTo>
                <a:lnTo>
                  <a:pt x="534035" y="66675"/>
                </a:lnTo>
                <a:lnTo>
                  <a:pt x="545719" y="62737"/>
                </a:lnTo>
                <a:lnTo>
                  <a:pt x="580517" y="52958"/>
                </a:lnTo>
                <a:lnTo>
                  <a:pt x="582168" y="52577"/>
                </a:lnTo>
                <a:lnTo>
                  <a:pt x="579374" y="40258"/>
                </a:lnTo>
                <a:close/>
              </a:path>
              <a:path w="763904" h="763905" extrusionOk="0">
                <a:moveTo>
                  <a:pt x="667258" y="23622"/>
                </a:moveTo>
                <a:lnTo>
                  <a:pt x="649859" y="25907"/>
                </a:lnTo>
                <a:lnTo>
                  <a:pt x="616838" y="31750"/>
                </a:lnTo>
                <a:lnTo>
                  <a:pt x="618998" y="44195"/>
                </a:lnTo>
                <a:lnTo>
                  <a:pt x="652145" y="38353"/>
                </a:lnTo>
                <a:lnTo>
                  <a:pt x="668909" y="36194"/>
                </a:lnTo>
                <a:lnTo>
                  <a:pt x="667258" y="23622"/>
                </a:lnTo>
                <a:close/>
              </a:path>
              <a:path w="763904" h="763905" extrusionOk="0">
                <a:moveTo>
                  <a:pt x="753134" y="18668"/>
                </a:moveTo>
                <a:lnTo>
                  <a:pt x="725297" y="18668"/>
                </a:lnTo>
                <a:lnTo>
                  <a:pt x="726059" y="31241"/>
                </a:lnTo>
                <a:lnTo>
                  <a:pt x="713244" y="32068"/>
                </a:lnTo>
                <a:lnTo>
                  <a:pt x="713994" y="50800"/>
                </a:lnTo>
                <a:lnTo>
                  <a:pt x="763777" y="23494"/>
                </a:lnTo>
                <a:lnTo>
                  <a:pt x="753134" y="18668"/>
                </a:lnTo>
                <a:close/>
              </a:path>
              <a:path w="763904" h="763905" extrusionOk="0">
                <a:moveTo>
                  <a:pt x="712737" y="19398"/>
                </a:moveTo>
                <a:lnTo>
                  <a:pt x="705612" y="19812"/>
                </a:lnTo>
                <a:lnTo>
                  <a:pt x="706374" y="32512"/>
                </a:lnTo>
                <a:lnTo>
                  <a:pt x="713244" y="32068"/>
                </a:lnTo>
                <a:lnTo>
                  <a:pt x="712737" y="19398"/>
                </a:lnTo>
                <a:close/>
              </a:path>
              <a:path w="763904" h="763905" extrusionOk="0">
                <a:moveTo>
                  <a:pt x="725297" y="18668"/>
                </a:moveTo>
                <a:lnTo>
                  <a:pt x="712737" y="19398"/>
                </a:lnTo>
                <a:lnTo>
                  <a:pt x="713244" y="32068"/>
                </a:lnTo>
                <a:lnTo>
                  <a:pt x="726059" y="31241"/>
                </a:lnTo>
                <a:lnTo>
                  <a:pt x="725297" y="18668"/>
                </a:lnTo>
                <a:close/>
              </a:path>
              <a:path w="763904" h="763905" extrusionOk="0">
                <a:moveTo>
                  <a:pt x="711962" y="0"/>
                </a:moveTo>
                <a:lnTo>
                  <a:pt x="712737" y="19398"/>
                </a:lnTo>
                <a:lnTo>
                  <a:pt x="725297" y="18668"/>
                </a:lnTo>
                <a:lnTo>
                  <a:pt x="753134" y="18668"/>
                </a:lnTo>
                <a:lnTo>
                  <a:pt x="711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52" name="Google Shape;2152;p169"/>
          <p:cNvSpPr/>
          <p:nvPr/>
        </p:nvSpPr>
        <p:spPr>
          <a:xfrm>
            <a:off x="3905377" y="1573022"/>
            <a:ext cx="212090" cy="212090"/>
          </a:xfrm>
          <a:custGeom>
            <a:avLst/>
            <a:gdLst/>
            <a:ahLst/>
            <a:cxnLst/>
            <a:rect l="l" t="t" r="r" b="b"/>
            <a:pathLst>
              <a:path w="212089" h="212089" extrusionOk="0">
                <a:moveTo>
                  <a:pt x="0" y="0"/>
                </a:moveTo>
                <a:lnTo>
                  <a:pt x="211709" y="211708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53" name="Google Shape;2153;p169"/>
          <p:cNvSpPr/>
          <p:nvPr/>
        </p:nvSpPr>
        <p:spPr>
          <a:xfrm>
            <a:off x="5325617" y="1581277"/>
            <a:ext cx="50800" cy="1393825"/>
          </a:xfrm>
          <a:custGeom>
            <a:avLst/>
            <a:gdLst/>
            <a:ahLst/>
            <a:cxnLst/>
            <a:rect l="l" t="t" r="r" b="b"/>
            <a:pathLst>
              <a:path w="50800" h="1393825" extrusionOk="0">
                <a:moveTo>
                  <a:pt x="19050" y="1342644"/>
                </a:moveTo>
                <a:lnTo>
                  <a:pt x="0" y="1342644"/>
                </a:lnTo>
                <a:lnTo>
                  <a:pt x="25400" y="1393444"/>
                </a:lnTo>
                <a:lnTo>
                  <a:pt x="44450" y="1355344"/>
                </a:lnTo>
                <a:lnTo>
                  <a:pt x="19050" y="1355344"/>
                </a:lnTo>
                <a:lnTo>
                  <a:pt x="19050" y="1342644"/>
                </a:lnTo>
                <a:close/>
              </a:path>
              <a:path w="50800" h="1393825" extrusionOk="0">
                <a:moveTo>
                  <a:pt x="31750" y="38100"/>
                </a:moveTo>
                <a:lnTo>
                  <a:pt x="19050" y="38100"/>
                </a:lnTo>
                <a:lnTo>
                  <a:pt x="19050" y="1355344"/>
                </a:lnTo>
                <a:lnTo>
                  <a:pt x="31750" y="1355344"/>
                </a:lnTo>
                <a:lnTo>
                  <a:pt x="31750" y="38100"/>
                </a:lnTo>
                <a:close/>
              </a:path>
              <a:path w="50800" h="1393825" extrusionOk="0">
                <a:moveTo>
                  <a:pt x="50800" y="1342644"/>
                </a:moveTo>
                <a:lnTo>
                  <a:pt x="31750" y="1342644"/>
                </a:lnTo>
                <a:lnTo>
                  <a:pt x="31750" y="1355344"/>
                </a:lnTo>
                <a:lnTo>
                  <a:pt x="44450" y="1355344"/>
                </a:lnTo>
                <a:lnTo>
                  <a:pt x="50800" y="1342644"/>
                </a:lnTo>
                <a:close/>
              </a:path>
              <a:path w="50800" h="1393825" extrusionOk="0">
                <a:moveTo>
                  <a:pt x="25400" y="0"/>
                </a:moveTo>
                <a:lnTo>
                  <a:pt x="0" y="50800"/>
                </a:lnTo>
                <a:lnTo>
                  <a:pt x="19050" y="50800"/>
                </a:lnTo>
                <a:lnTo>
                  <a:pt x="19050" y="38100"/>
                </a:lnTo>
                <a:lnTo>
                  <a:pt x="44450" y="38100"/>
                </a:lnTo>
                <a:lnTo>
                  <a:pt x="25400" y="0"/>
                </a:lnTo>
                <a:close/>
              </a:path>
              <a:path w="50800" h="1393825" extrusionOk="0">
                <a:moveTo>
                  <a:pt x="44450" y="38100"/>
                </a:moveTo>
                <a:lnTo>
                  <a:pt x="31750" y="38100"/>
                </a:lnTo>
                <a:lnTo>
                  <a:pt x="31750" y="50800"/>
                </a:lnTo>
                <a:lnTo>
                  <a:pt x="50800" y="50800"/>
                </a:lnTo>
                <a:lnTo>
                  <a:pt x="44450" y="38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54" name="Google Shape;2154;p169"/>
          <p:cNvSpPr/>
          <p:nvPr/>
        </p:nvSpPr>
        <p:spPr>
          <a:xfrm>
            <a:off x="4661661" y="1988057"/>
            <a:ext cx="274955" cy="549910"/>
          </a:xfrm>
          <a:custGeom>
            <a:avLst/>
            <a:gdLst/>
            <a:ahLst/>
            <a:cxnLst/>
            <a:rect l="l" t="t" r="r" b="b"/>
            <a:pathLst>
              <a:path w="274954" h="549910" extrusionOk="0">
                <a:moveTo>
                  <a:pt x="224789" y="0"/>
                </a:moveTo>
                <a:lnTo>
                  <a:pt x="237192" y="26213"/>
                </a:lnTo>
                <a:lnTo>
                  <a:pt x="249618" y="52450"/>
                </a:lnTo>
                <a:lnTo>
                  <a:pt x="262044" y="78688"/>
                </a:lnTo>
                <a:lnTo>
                  <a:pt x="274447" y="104901"/>
                </a:lnTo>
                <a:lnTo>
                  <a:pt x="239206" y="118808"/>
                </a:lnTo>
                <a:lnTo>
                  <a:pt x="209311" y="135191"/>
                </a:lnTo>
                <a:lnTo>
                  <a:pt x="165608" y="175387"/>
                </a:lnTo>
                <a:lnTo>
                  <a:pt x="140462" y="228155"/>
                </a:lnTo>
                <a:lnTo>
                  <a:pt x="130937" y="295782"/>
                </a:lnTo>
                <a:lnTo>
                  <a:pt x="161609" y="295782"/>
                </a:lnTo>
                <a:lnTo>
                  <a:pt x="192293" y="295782"/>
                </a:lnTo>
                <a:lnTo>
                  <a:pt x="223002" y="295782"/>
                </a:lnTo>
                <a:lnTo>
                  <a:pt x="253746" y="295782"/>
                </a:lnTo>
                <a:lnTo>
                  <a:pt x="253746" y="346608"/>
                </a:lnTo>
                <a:lnTo>
                  <a:pt x="253746" y="397433"/>
                </a:lnTo>
                <a:lnTo>
                  <a:pt x="253746" y="448259"/>
                </a:lnTo>
                <a:lnTo>
                  <a:pt x="253746" y="499084"/>
                </a:lnTo>
                <a:lnTo>
                  <a:pt x="253746" y="549909"/>
                </a:lnTo>
                <a:lnTo>
                  <a:pt x="202996" y="549909"/>
                </a:lnTo>
                <a:lnTo>
                  <a:pt x="152247" y="549909"/>
                </a:lnTo>
                <a:lnTo>
                  <a:pt x="101498" y="549909"/>
                </a:lnTo>
                <a:lnTo>
                  <a:pt x="50749" y="549909"/>
                </a:lnTo>
                <a:lnTo>
                  <a:pt x="0" y="549909"/>
                </a:lnTo>
                <a:lnTo>
                  <a:pt x="0" y="504473"/>
                </a:lnTo>
                <a:lnTo>
                  <a:pt x="0" y="459025"/>
                </a:lnTo>
                <a:lnTo>
                  <a:pt x="0" y="413553"/>
                </a:lnTo>
                <a:lnTo>
                  <a:pt x="0" y="368045"/>
                </a:lnTo>
                <a:lnTo>
                  <a:pt x="1212" y="315420"/>
                </a:lnTo>
                <a:lnTo>
                  <a:pt x="4841" y="268795"/>
                </a:lnTo>
                <a:lnTo>
                  <a:pt x="10876" y="228171"/>
                </a:lnTo>
                <a:lnTo>
                  <a:pt x="31113" y="162692"/>
                </a:lnTo>
                <a:lnTo>
                  <a:pt x="67256" y="105697"/>
                </a:lnTo>
                <a:lnTo>
                  <a:pt x="119741" y="55649"/>
                </a:lnTo>
                <a:lnTo>
                  <a:pt x="186328" y="15835"/>
                </a:lnTo>
                <a:lnTo>
                  <a:pt x="224789" y="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55" name="Google Shape;2155;p169"/>
          <p:cNvSpPr/>
          <p:nvPr/>
        </p:nvSpPr>
        <p:spPr>
          <a:xfrm>
            <a:off x="4238116" y="1988057"/>
            <a:ext cx="274955" cy="549910"/>
          </a:xfrm>
          <a:custGeom>
            <a:avLst/>
            <a:gdLst/>
            <a:ahLst/>
            <a:cxnLst/>
            <a:rect l="l" t="t" r="r" b="b"/>
            <a:pathLst>
              <a:path w="274954" h="549910" extrusionOk="0">
                <a:moveTo>
                  <a:pt x="224790" y="0"/>
                </a:moveTo>
                <a:lnTo>
                  <a:pt x="237245" y="26213"/>
                </a:lnTo>
                <a:lnTo>
                  <a:pt x="249666" y="52450"/>
                </a:lnTo>
                <a:lnTo>
                  <a:pt x="262062" y="78688"/>
                </a:lnTo>
                <a:lnTo>
                  <a:pt x="274447" y="104901"/>
                </a:lnTo>
                <a:lnTo>
                  <a:pt x="239226" y="118808"/>
                </a:lnTo>
                <a:lnTo>
                  <a:pt x="209375" y="135191"/>
                </a:lnTo>
                <a:lnTo>
                  <a:pt x="165735" y="175387"/>
                </a:lnTo>
                <a:lnTo>
                  <a:pt x="140477" y="228155"/>
                </a:lnTo>
                <a:lnTo>
                  <a:pt x="130937" y="295782"/>
                </a:lnTo>
                <a:lnTo>
                  <a:pt x="161609" y="295782"/>
                </a:lnTo>
                <a:lnTo>
                  <a:pt x="192293" y="295782"/>
                </a:lnTo>
                <a:lnTo>
                  <a:pt x="223002" y="295782"/>
                </a:lnTo>
                <a:lnTo>
                  <a:pt x="253746" y="295782"/>
                </a:lnTo>
                <a:lnTo>
                  <a:pt x="253746" y="346608"/>
                </a:lnTo>
                <a:lnTo>
                  <a:pt x="253746" y="397433"/>
                </a:lnTo>
                <a:lnTo>
                  <a:pt x="253746" y="448259"/>
                </a:lnTo>
                <a:lnTo>
                  <a:pt x="253746" y="499084"/>
                </a:lnTo>
                <a:lnTo>
                  <a:pt x="253746" y="549909"/>
                </a:lnTo>
                <a:lnTo>
                  <a:pt x="202996" y="549909"/>
                </a:lnTo>
                <a:lnTo>
                  <a:pt x="152247" y="549909"/>
                </a:lnTo>
                <a:lnTo>
                  <a:pt x="101498" y="549909"/>
                </a:lnTo>
                <a:lnTo>
                  <a:pt x="50749" y="549909"/>
                </a:lnTo>
                <a:lnTo>
                  <a:pt x="0" y="549909"/>
                </a:lnTo>
                <a:lnTo>
                  <a:pt x="0" y="504473"/>
                </a:lnTo>
                <a:lnTo>
                  <a:pt x="0" y="459025"/>
                </a:lnTo>
                <a:lnTo>
                  <a:pt x="0" y="413553"/>
                </a:lnTo>
                <a:lnTo>
                  <a:pt x="0" y="368045"/>
                </a:lnTo>
                <a:lnTo>
                  <a:pt x="1214" y="315801"/>
                </a:lnTo>
                <a:lnTo>
                  <a:pt x="4857" y="269366"/>
                </a:lnTo>
                <a:lnTo>
                  <a:pt x="10929" y="228742"/>
                </a:lnTo>
                <a:lnTo>
                  <a:pt x="31196" y="162907"/>
                </a:lnTo>
                <a:lnTo>
                  <a:pt x="67061" y="105721"/>
                </a:lnTo>
                <a:lnTo>
                  <a:pt x="119187" y="55649"/>
                </a:lnTo>
                <a:lnTo>
                  <a:pt x="186001" y="15835"/>
                </a:lnTo>
                <a:lnTo>
                  <a:pt x="224790" y="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56" name="Google Shape;2156;p169"/>
          <p:cNvSpPr/>
          <p:nvPr/>
        </p:nvSpPr>
        <p:spPr>
          <a:xfrm>
            <a:off x="5057140" y="2724785"/>
            <a:ext cx="254000" cy="257810"/>
          </a:xfrm>
          <a:custGeom>
            <a:avLst/>
            <a:gdLst/>
            <a:ahLst/>
            <a:cxnLst/>
            <a:rect l="l" t="t" r="r" b="b"/>
            <a:pathLst>
              <a:path w="254000" h="257810" extrusionOk="0">
                <a:moveTo>
                  <a:pt x="0" y="0"/>
                </a:moveTo>
                <a:lnTo>
                  <a:pt x="253746" y="257682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57" name="Google Shape;2157;p169"/>
          <p:cNvSpPr/>
          <p:nvPr/>
        </p:nvSpPr>
        <p:spPr>
          <a:xfrm>
            <a:off x="4259834" y="1871217"/>
            <a:ext cx="654685" cy="50800"/>
          </a:xfrm>
          <a:custGeom>
            <a:avLst/>
            <a:gdLst/>
            <a:ahLst/>
            <a:cxnLst/>
            <a:rect l="l" t="t" r="r" b="b"/>
            <a:pathLst>
              <a:path w="654685" h="50800" extrusionOk="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31750"/>
                </a:lnTo>
                <a:lnTo>
                  <a:pt x="38100" y="31750"/>
                </a:lnTo>
                <a:lnTo>
                  <a:pt x="38100" y="19050"/>
                </a:lnTo>
                <a:lnTo>
                  <a:pt x="50800" y="19050"/>
                </a:lnTo>
                <a:lnTo>
                  <a:pt x="50800" y="0"/>
                </a:lnTo>
                <a:close/>
              </a:path>
              <a:path w="654685" h="50800" extrusionOk="0">
                <a:moveTo>
                  <a:pt x="603757" y="0"/>
                </a:moveTo>
                <a:lnTo>
                  <a:pt x="603757" y="50800"/>
                </a:lnTo>
                <a:lnTo>
                  <a:pt x="641857" y="31750"/>
                </a:lnTo>
                <a:lnTo>
                  <a:pt x="616457" y="31750"/>
                </a:lnTo>
                <a:lnTo>
                  <a:pt x="616457" y="19050"/>
                </a:lnTo>
                <a:lnTo>
                  <a:pt x="641857" y="19050"/>
                </a:lnTo>
                <a:lnTo>
                  <a:pt x="603757" y="0"/>
                </a:lnTo>
                <a:close/>
              </a:path>
              <a:path w="654685" h="50800" extrusionOk="0">
                <a:moveTo>
                  <a:pt x="50800" y="19050"/>
                </a:moveTo>
                <a:lnTo>
                  <a:pt x="38100" y="19050"/>
                </a:lnTo>
                <a:lnTo>
                  <a:pt x="38100" y="31750"/>
                </a:lnTo>
                <a:lnTo>
                  <a:pt x="50800" y="31750"/>
                </a:lnTo>
                <a:lnTo>
                  <a:pt x="50800" y="19050"/>
                </a:lnTo>
                <a:close/>
              </a:path>
              <a:path w="654685" h="50800" extrusionOk="0">
                <a:moveTo>
                  <a:pt x="603757" y="19050"/>
                </a:moveTo>
                <a:lnTo>
                  <a:pt x="50800" y="19050"/>
                </a:lnTo>
                <a:lnTo>
                  <a:pt x="50800" y="31750"/>
                </a:lnTo>
                <a:lnTo>
                  <a:pt x="603757" y="31750"/>
                </a:lnTo>
                <a:lnTo>
                  <a:pt x="603757" y="19050"/>
                </a:lnTo>
                <a:close/>
              </a:path>
              <a:path w="654685" h="50800" extrusionOk="0">
                <a:moveTo>
                  <a:pt x="641857" y="19050"/>
                </a:moveTo>
                <a:lnTo>
                  <a:pt x="616457" y="19050"/>
                </a:lnTo>
                <a:lnTo>
                  <a:pt x="616457" y="31750"/>
                </a:lnTo>
                <a:lnTo>
                  <a:pt x="641857" y="31750"/>
                </a:lnTo>
                <a:lnTo>
                  <a:pt x="654557" y="25400"/>
                </a:lnTo>
                <a:lnTo>
                  <a:pt x="641857" y="190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58" name="Google Shape;2158;p169"/>
          <p:cNvSpPr txBox="1"/>
          <p:nvPr/>
        </p:nvSpPr>
        <p:spPr>
          <a:xfrm>
            <a:off x="1675892" y="3306317"/>
            <a:ext cx="5869305" cy="2296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“Intelligence is the capacity to  act purposefully, think  rationally and deal effectively  with the environment."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David Wechsler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17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64" name="Google Shape;2164;p170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65" name="Google Shape;2165;p170"/>
          <p:cNvSpPr txBox="1">
            <a:spLocks noGrp="1"/>
          </p:cNvSpPr>
          <p:nvPr>
            <p:ph type="title"/>
          </p:nvPr>
        </p:nvSpPr>
        <p:spPr>
          <a:xfrm>
            <a:off x="128396" y="503143"/>
            <a:ext cx="5088103" cy="87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urier New"/>
              <a:buNone/>
            </a:pPr>
            <a:r>
              <a:rPr lang="en-US" sz="28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WECHSLER’S INTELLIGENCE TEST</a:t>
            </a:r>
            <a:endParaRPr/>
          </a:p>
        </p:txBody>
      </p:sp>
      <p:sp>
        <p:nvSpPr>
          <p:cNvPr id="2166" name="Google Shape;2166;p170"/>
          <p:cNvSpPr txBox="1"/>
          <p:nvPr/>
        </p:nvSpPr>
        <p:spPr>
          <a:xfrm>
            <a:off x="650240" y="1779523"/>
            <a:ext cx="132461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WB </a:t>
            </a:r>
            <a:r>
              <a:rPr lang="en-US" sz="1800" b="1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1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8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WAIS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67" name="Google Shape;2167;p170"/>
          <p:cNvSpPr txBox="1"/>
          <p:nvPr/>
        </p:nvSpPr>
        <p:spPr>
          <a:xfrm>
            <a:off x="650240" y="2123947"/>
            <a:ext cx="2285365" cy="3669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355600" marR="508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Mula-mula  (1939)  distandarisasi  dengan sampel  sejumlah 1081  orang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55600" marR="8890" lvl="0" indent="-342900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Dikembangkan  menjadi WAIS  pada tahun  1955 dan  direvisi  menjadi WAIS –  R (1981)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68" name="Google Shape;2168;p170"/>
          <p:cNvSpPr txBox="1"/>
          <p:nvPr/>
        </p:nvSpPr>
        <p:spPr>
          <a:xfrm>
            <a:off x="3417570" y="1773428"/>
            <a:ext cx="57404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WISC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69" name="Google Shape;2169;p170"/>
          <p:cNvSpPr txBox="1"/>
          <p:nvPr/>
        </p:nvSpPr>
        <p:spPr>
          <a:xfrm>
            <a:off x="3354070" y="2104135"/>
            <a:ext cx="2424430" cy="4479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0000" rIns="0" bIns="0" anchor="t" anchorCtr="0">
            <a:noAutofit/>
          </a:bodyPr>
          <a:lstStyle/>
          <a:p>
            <a:pPr marL="419100" marR="35433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Dipergunakan  pertama kali  tahun 1949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19100" marR="8128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Merupakan  perluasan WB  dewasa untuk  kelompok anak-  anak dan  disusun dengan  konsep yang  sama dengan  WAIS-R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19100" marR="151130" lvl="0" indent="-3429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Revisi 1 :  1974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1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WISC-R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19100" marR="0" lvl="0" indent="-342900" algn="l" rtl="0">
              <a:lnSpc>
                <a:spcPct val="113888"/>
              </a:lnSpc>
              <a:spcBef>
                <a:spcPts val="31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1991 : WISC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19100" marR="0" lvl="0" indent="0" algn="l" rtl="0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III, (6</a:t>
            </a:r>
            <a:r>
              <a:rPr lang="en-US" sz="1800" b="0" i="0" u="none" strike="noStrike" cap="none" baseline="30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th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-16</a:t>
            </a:r>
            <a:r>
              <a:rPr lang="en-US" sz="1800" b="0" i="0" u="none" strike="noStrike" cap="none" baseline="30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th</a:t>
            </a:r>
            <a:endParaRPr sz="1800" b="0" i="0" u="none" strike="noStrike" cap="none" baseline="30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19100" marR="0" lvl="0" indent="0" algn="l" rtl="0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11bl 30 hr)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70" name="Google Shape;2170;p170"/>
          <p:cNvSpPr txBox="1"/>
          <p:nvPr/>
        </p:nvSpPr>
        <p:spPr>
          <a:xfrm>
            <a:off x="6184772" y="1773428"/>
            <a:ext cx="711200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WPPSI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71" name="Google Shape;2171;p170"/>
          <p:cNvSpPr txBox="1"/>
          <p:nvPr/>
        </p:nvSpPr>
        <p:spPr>
          <a:xfrm>
            <a:off x="6184772" y="2123947"/>
            <a:ext cx="2284095" cy="284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355600" marR="508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Mula-mula  (1967) disusun  untuk anak 4-  6,5 tahun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55600" marR="508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urier New"/>
              <a:buChar char="▪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Direvisi tahun  1985 jadi  WPPSI-R dengan  model serupa  dengan WAIS-R  dan WISC III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Google Shape;2176;p17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7" name="Google Shape;2177;p171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8" name="Google Shape;2178;p171"/>
          <p:cNvSpPr txBox="1"/>
          <p:nvPr/>
        </p:nvSpPr>
        <p:spPr>
          <a:xfrm>
            <a:off x="460044" y="705358"/>
            <a:ext cx="7913370" cy="552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355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SKALA WECHSLER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marR="0" lvl="0" indent="-419100" algn="l" rtl="0">
              <a:lnSpc>
                <a:spcPct val="112708"/>
              </a:lnSpc>
              <a:spcBef>
                <a:spcPts val="168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Dibuat untuk orang dewasa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27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Content validity untuk orang dewasa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Tidak menyulitkan untuk orang yang lebih tua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Mempertimbangkan penurunan kemampuan di usia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lanjut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marR="0" lvl="0" indent="-419100" algn="l" rtl="0">
              <a:lnSpc>
                <a:spcPct val="112708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Berbasiskan point scale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27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Penilaian dilakukan per item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Item dikelompokkan berdasarkan kesamaan isinya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Menghasilkan multiple score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marR="0" lvl="0" indent="-419100" algn="l" rtl="0">
              <a:lnSpc>
                <a:spcPct val="112708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Mengandung skala performance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1270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Mengukur inteligensi non verbal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17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4" name="Google Shape;2184;p172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5" name="Google Shape;2185;p172"/>
          <p:cNvSpPr txBox="1">
            <a:spLocks noGrp="1"/>
          </p:cNvSpPr>
          <p:nvPr>
            <p:ph type="title"/>
          </p:nvPr>
        </p:nvSpPr>
        <p:spPr>
          <a:xfrm>
            <a:off x="483209" y="705358"/>
            <a:ext cx="2373630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ourier New"/>
              <a:buNone/>
            </a:pPr>
            <a:r>
              <a:rPr lang="en-US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SKALA WECHSLER</a:t>
            </a:r>
            <a:endParaRPr/>
          </a:p>
        </p:txBody>
      </p:sp>
      <p:sp>
        <p:nvSpPr>
          <p:cNvPr id="2186" name="Google Shape;2186;p172"/>
          <p:cNvSpPr/>
          <p:nvPr/>
        </p:nvSpPr>
        <p:spPr>
          <a:xfrm>
            <a:off x="457200" y="1295400"/>
            <a:ext cx="8382000" cy="520230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" name="Google Shape;2191;p17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92" name="Google Shape;2192;p173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93" name="Google Shape;2193;p173"/>
          <p:cNvSpPr txBox="1"/>
          <p:nvPr/>
        </p:nvSpPr>
        <p:spPr>
          <a:xfrm>
            <a:off x="460044" y="705358"/>
            <a:ext cx="7567295" cy="571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355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PERHITUNGAN SKALA WECHSLER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marR="0" lvl="0" indent="-419100" algn="l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Masing-masing subtes menghasilkan </a:t>
            </a:r>
            <a:r>
              <a:rPr lang="en-US" sz="2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raw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score 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= total poin jawaban benar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Raw score diubah menjadi </a:t>
            </a:r>
            <a:r>
              <a:rPr lang="en-US" sz="2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standard score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berdasarkan acuan yang ada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marR="368935" lvl="0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Totalkan SS dari masing-masing subtes  dalam kelompok sehingga mendapatkan </a:t>
            </a:r>
            <a:r>
              <a:rPr lang="en-US" sz="2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4  index score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50"/>
              <a:buFont typeface="Courier New"/>
              <a:buNone/>
            </a:pPr>
            <a:endParaRPr sz="35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marR="734695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Full scale IQ (FSIQ) 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diperoleh dari  menjumlahkan SS dari 4 index skor  kompositnya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p17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99" name="Google Shape;2199;p174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0" name="Google Shape;2200;p174"/>
          <p:cNvSpPr/>
          <p:nvPr/>
        </p:nvSpPr>
        <p:spPr>
          <a:xfrm>
            <a:off x="1752600" y="228600"/>
            <a:ext cx="5991733" cy="64008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5" name="Google Shape;2205;p17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6" name="Google Shape;2206;p175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7" name="Google Shape;2207;p175"/>
          <p:cNvSpPr/>
          <p:nvPr/>
        </p:nvSpPr>
        <p:spPr>
          <a:xfrm>
            <a:off x="3922395" y="1590166"/>
            <a:ext cx="1329690" cy="1329690"/>
          </a:xfrm>
          <a:custGeom>
            <a:avLst/>
            <a:gdLst/>
            <a:ahLst/>
            <a:cxnLst/>
            <a:rect l="l" t="t" r="r" b="b"/>
            <a:pathLst>
              <a:path w="1329689" h="1329689" extrusionOk="0">
                <a:moveTo>
                  <a:pt x="0" y="664591"/>
                </a:moveTo>
                <a:lnTo>
                  <a:pt x="1669" y="617130"/>
                </a:lnTo>
                <a:lnTo>
                  <a:pt x="6602" y="570569"/>
                </a:lnTo>
                <a:lnTo>
                  <a:pt x="14687" y="525022"/>
                </a:lnTo>
                <a:lnTo>
                  <a:pt x="25810" y="480600"/>
                </a:lnTo>
                <a:lnTo>
                  <a:pt x="39859" y="437416"/>
                </a:lnTo>
                <a:lnTo>
                  <a:pt x="56721" y="395582"/>
                </a:lnTo>
                <a:lnTo>
                  <a:pt x="76285" y="355211"/>
                </a:lnTo>
                <a:lnTo>
                  <a:pt x="98436" y="316415"/>
                </a:lnTo>
                <a:lnTo>
                  <a:pt x="123063" y="279307"/>
                </a:lnTo>
                <a:lnTo>
                  <a:pt x="150053" y="243999"/>
                </a:lnTo>
                <a:lnTo>
                  <a:pt x="179293" y="210604"/>
                </a:lnTo>
                <a:lnTo>
                  <a:pt x="210671" y="179234"/>
                </a:lnTo>
                <a:lnTo>
                  <a:pt x="244075" y="150002"/>
                </a:lnTo>
                <a:lnTo>
                  <a:pt x="279391" y="123020"/>
                </a:lnTo>
                <a:lnTo>
                  <a:pt x="316506" y="98401"/>
                </a:lnTo>
                <a:lnTo>
                  <a:pt x="355309" y="76256"/>
                </a:lnTo>
                <a:lnTo>
                  <a:pt x="395687" y="56700"/>
                </a:lnTo>
                <a:lnTo>
                  <a:pt x="437527" y="39843"/>
                </a:lnTo>
                <a:lnTo>
                  <a:pt x="480717" y="25800"/>
                </a:lnTo>
                <a:lnTo>
                  <a:pt x="525143" y="14681"/>
                </a:lnTo>
                <a:lnTo>
                  <a:pt x="570694" y="6599"/>
                </a:lnTo>
                <a:lnTo>
                  <a:pt x="617256" y="1668"/>
                </a:lnTo>
                <a:lnTo>
                  <a:pt x="664717" y="0"/>
                </a:lnTo>
                <a:lnTo>
                  <a:pt x="712178" y="1668"/>
                </a:lnTo>
                <a:lnTo>
                  <a:pt x="758739" y="6599"/>
                </a:lnTo>
                <a:lnTo>
                  <a:pt x="804286" y="14681"/>
                </a:lnTo>
                <a:lnTo>
                  <a:pt x="848708" y="25800"/>
                </a:lnTo>
                <a:lnTo>
                  <a:pt x="891892" y="39843"/>
                </a:lnTo>
                <a:lnTo>
                  <a:pt x="933726" y="56700"/>
                </a:lnTo>
                <a:lnTo>
                  <a:pt x="974097" y="76256"/>
                </a:lnTo>
                <a:lnTo>
                  <a:pt x="1012893" y="98401"/>
                </a:lnTo>
                <a:lnTo>
                  <a:pt x="1050001" y="123020"/>
                </a:lnTo>
                <a:lnTo>
                  <a:pt x="1085309" y="150002"/>
                </a:lnTo>
                <a:lnTo>
                  <a:pt x="1118704" y="179234"/>
                </a:lnTo>
                <a:lnTo>
                  <a:pt x="1150074" y="210604"/>
                </a:lnTo>
                <a:lnTo>
                  <a:pt x="1179306" y="243999"/>
                </a:lnTo>
                <a:lnTo>
                  <a:pt x="1206288" y="279307"/>
                </a:lnTo>
                <a:lnTo>
                  <a:pt x="1230907" y="316415"/>
                </a:lnTo>
                <a:lnTo>
                  <a:pt x="1253052" y="355211"/>
                </a:lnTo>
                <a:lnTo>
                  <a:pt x="1272608" y="395582"/>
                </a:lnTo>
                <a:lnTo>
                  <a:pt x="1289465" y="437416"/>
                </a:lnTo>
                <a:lnTo>
                  <a:pt x="1303508" y="480600"/>
                </a:lnTo>
                <a:lnTo>
                  <a:pt x="1314627" y="525022"/>
                </a:lnTo>
                <a:lnTo>
                  <a:pt x="1322709" y="570569"/>
                </a:lnTo>
                <a:lnTo>
                  <a:pt x="1327640" y="617130"/>
                </a:lnTo>
                <a:lnTo>
                  <a:pt x="1329308" y="664591"/>
                </a:lnTo>
                <a:lnTo>
                  <a:pt x="1327640" y="712052"/>
                </a:lnTo>
                <a:lnTo>
                  <a:pt x="1322709" y="758614"/>
                </a:lnTo>
                <a:lnTo>
                  <a:pt x="1314627" y="804165"/>
                </a:lnTo>
                <a:lnTo>
                  <a:pt x="1303508" y="848591"/>
                </a:lnTo>
                <a:lnTo>
                  <a:pt x="1289465" y="891781"/>
                </a:lnTo>
                <a:lnTo>
                  <a:pt x="1272608" y="933621"/>
                </a:lnTo>
                <a:lnTo>
                  <a:pt x="1253052" y="973999"/>
                </a:lnTo>
                <a:lnTo>
                  <a:pt x="1230907" y="1012802"/>
                </a:lnTo>
                <a:lnTo>
                  <a:pt x="1206288" y="1049917"/>
                </a:lnTo>
                <a:lnTo>
                  <a:pt x="1179306" y="1085233"/>
                </a:lnTo>
                <a:lnTo>
                  <a:pt x="1150074" y="1118637"/>
                </a:lnTo>
                <a:lnTo>
                  <a:pt x="1118704" y="1150015"/>
                </a:lnTo>
                <a:lnTo>
                  <a:pt x="1085309" y="1179255"/>
                </a:lnTo>
                <a:lnTo>
                  <a:pt x="1050001" y="1206245"/>
                </a:lnTo>
                <a:lnTo>
                  <a:pt x="1012893" y="1230872"/>
                </a:lnTo>
                <a:lnTo>
                  <a:pt x="974097" y="1253023"/>
                </a:lnTo>
                <a:lnTo>
                  <a:pt x="933726" y="1272587"/>
                </a:lnTo>
                <a:lnTo>
                  <a:pt x="891892" y="1289449"/>
                </a:lnTo>
                <a:lnTo>
                  <a:pt x="848708" y="1303498"/>
                </a:lnTo>
                <a:lnTo>
                  <a:pt x="804286" y="1314621"/>
                </a:lnTo>
                <a:lnTo>
                  <a:pt x="758739" y="1322706"/>
                </a:lnTo>
                <a:lnTo>
                  <a:pt x="712178" y="1327639"/>
                </a:lnTo>
                <a:lnTo>
                  <a:pt x="664717" y="1329309"/>
                </a:lnTo>
                <a:lnTo>
                  <a:pt x="617256" y="1327639"/>
                </a:lnTo>
                <a:lnTo>
                  <a:pt x="570694" y="1322706"/>
                </a:lnTo>
                <a:lnTo>
                  <a:pt x="525143" y="1314621"/>
                </a:lnTo>
                <a:lnTo>
                  <a:pt x="480717" y="1303498"/>
                </a:lnTo>
                <a:lnTo>
                  <a:pt x="437527" y="1289449"/>
                </a:lnTo>
                <a:lnTo>
                  <a:pt x="395687" y="1272587"/>
                </a:lnTo>
                <a:lnTo>
                  <a:pt x="355309" y="1253023"/>
                </a:lnTo>
                <a:lnTo>
                  <a:pt x="316506" y="1230872"/>
                </a:lnTo>
                <a:lnTo>
                  <a:pt x="279391" y="1206245"/>
                </a:lnTo>
                <a:lnTo>
                  <a:pt x="244075" y="1179255"/>
                </a:lnTo>
                <a:lnTo>
                  <a:pt x="210671" y="1150015"/>
                </a:lnTo>
                <a:lnTo>
                  <a:pt x="179293" y="1118637"/>
                </a:lnTo>
                <a:lnTo>
                  <a:pt x="150053" y="1085233"/>
                </a:lnTo>
                <a:lnTo>
                  <a:pt x="123063" y="1049917"/>
                </a:lnTo>
                <a:lnTo>
                  <a:pt x="98436" y="1012802"/>
                </a:lnTo>
                <a:lnTo>
                  <a:pt x="76285" y="973999"/>
                </a:lnTo>
                <a:lnTo>
                  <a:pt x="56721" y="933621"/>
                </a:lnTo>
                <a:lnTo>
                  <a:pt x="39859" y="891781"/>
                </a:lnTo>
                <a:lnTo>
                  <a:pt x="25810" y="848591"/>
                </a:lnTo>
                <a:lnTo>
                  <a:pt x="14687" y="804165"/>
                </a:lnTo>
                <a:lnTo>
                  <a:pt x="6602" y="758614"/>
                </a:lnTo>
                <a:lnTo>
                  <a:pt x="1669" y="712052"/>
                </a:lnTo>
                <a:lnTo>
                  <a:pt x="0" y="664591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8" name="Google Shape;2208;p175"/>
          <p:cNvSpPr/>
          <p:nvPr/>
        </p:nvSpPr>
        <p:spPr>
          <a:xfrm>
            <a:off x="3746627" y="1414272"/>
            <a:ext cx="763905" cy="763905"/>
          </a:xfrm>
          <a:custGeom>
            <a:avLst/>
            <a:gdLst/>
            <a:ahLst/>
            <a:cxnLst/>
            <a:rect l="l" t="t" r="r" b="b"/>
            <a:pathLst>
              <a:path w="763904" h="763905" extrusionOk="0">
                <a:moveTo>
                  <a:pt x="0" y="711962"/>
                </a:moveTo>
                <a:lnTo>
                  <a:pt x="23495" y="763651"/>
                </a:lnTo>
                <a:lnTo>
                  <a:pt x="44113" y="726058"/>
                </a:lnTo>
                <a:lnTo>
                  <a:pt x="31242" y="726058"/>
                </a:lnTo>
                <a:lnTo>
                  <a:pt x="18542" y="725297"/>
                </a:lnTo>
                <a:lnTo>
                  <a:pt x="19348" y="712687"/>
                </a:lnTo>
                <a:lnTo>
                  <a:pt x="0" y="711962"/>
                </a:lnTo>
                <a:close/>
              </a:path>
              <a:path w="763904" h="763905" extrusionOk="0">
                <a:moveTo>
                  <a:pt x="19348" y="712687"/>
                </a:moveTo>
                <a:lnTo>
                  <a:pt x="18542" y="725297"/>
                </a:lnTo>
                <a:lnTo>
                  <a:pt x="31242" y="726058"/>
                </a:lnTo>
                <a:lnTo>
                  <a:pt x="32066" y="713164"/>
                </a:lnTo>
                <a:lnTo>
                  <a:pt x="19348" y="712687"/>
                </a:lnTo>
                <a:close/>
              </a:path>
              <a:path w="763904" h="763905" extrusionOk="0">
                <a:moveTo>
                  <a:pt x="32066" y="713164"/>
                </a:moveTo>
                <a:lnTo>
                  <a:pt x="31242" y="726058"/>
                </a:lnTo>
                <a:lnTo>
                  <a:pt x="44113" y="726058"/>
                </a:lnTo>
                <a:lnTo>
                  <a:pt x="50800" y="713866"/>
                </a:lnTo>
                <a:lnTo>
                  <a:pt x="32066" y="713164"/>
                </a:lnTo>
                <a:close/>
              </a:path>
              <a:path w="763904" h="763905" extrusionOk="0">
                <a:moveTo>
                  <a:pt x="22606" y="674242"/>
                </a:moveTo>
                <a:lnTo>
                  <a:pt x="20955" y="687577"/>
                </a:lnTo>
                <a:lnTo>
                  <a:pt x="19348" y="712687"/>
                </a:lnTo>
                <a:lnTo>
                  <a:pt x="32066" y="713164"/>
                </a:lnTo>
                <a:lnTo>
                  <a:pt x="33655" y="688339"/>
                </a:lnTo>
                <a:lnTo>
                  <a:pt x="35178" y="675893"/>
                </a:lnTo>
                <a:lnTo>
                  <a:pt x="22606" y="674242"/>
                </a:lnTo>
                <a:close/>
              </a:path>
              <a:path w="763904" h="763905" extrusionOk="0">
                <a:moveTo>
                  <a:pt x="38608" y="586231"/>
                </a:moveTo>
                <a:lnTo>
                  <a:pt x="32258" y="613410"/>
                </a:lnTo>
                <a:lnTo>
                  <a:pt x="28194" y="636269"/>
                </a:lnTo>
                <a:lnTo>
                  <a:pt x="40767" y="638428"/>
                </a:lnTo>
                <a:lnTo>
                  <a:pt x="44703" y="615695"/>
                </a:lnTo>
                <a:lnTo>
                  <a:pt x="50926" y="589026"/>
                </a:lnTo>
                <a:lnTo>
                  <a:pt x="38608" y="586231"/>
                </a:lnTo>
                <a:close/>
              </a:path>
              <a:path w="763904" h="763905" extrusionOk="0">
                <a:moveTo>
                  <a:pt x="65024" y="500379"/>
                </a:moveTo>
                <a:lnTo>
                  <a:pt x="62357" y="507111"/>
                </a:lnTo>
                <a:lnTo>
                  <a:pt x="50546" y="541908"/>
                </a:lnTo>
                <a:lnTo>
                  <a:pt x="48513" y="549148"/>
                </a:lnTo>
                <a:lnTo>
                  <a:pt x="60833" y="552576"/>
                </a:lnTo>
                <a:lnTo>
                  <a:pt x="62864" y="545338"/>
                </a:lnTo>
                <a:lnTo>
                  <a:pt x="74422" y="511301"/>
                </a:lnTo>
                <a:lnTo>
                  <a:pt x="76835" y="505078"/>
                </a:lnTo>
                <a:lnTo>
                  <a:pt x="65024" y="500379"/>
                </a:lnTo>
                <a:close/>
              </a:path>
              <a:path w="763904" h="763905" extrusionOk="0">
                <a:moveTo>
                  <a:pt x="101600" y="418718"/>
                </a:moveTo>
                <a:lnTo>
                  <a:pt x="90677" y="440181"/>
                </a:lnTo>
                <a:lnTo>
                  <a:pt x="79501" y="464819"/>
                </a:lnTo>
                <a:lnTo>
                  <a:pt x="91059" y="470026"/>
                </a:lnTo>
                <a:lnTo>
                  <a:pt x="102235" y="445388"/>
                </a:lnTo>
                <a:lnTo>
                  <a:pt x="112902" y="424561"/>
                </a:lnTo>
                <a:lnTo>
                  <a:pt x="101600" y="418718"/>
                </a:lnTo>
                <a:close/>
              </a:path>
              <a:path w="763904" h="763905" extrusionOk="0">
                <a:moveTo>
                  <a:pt x="147827" y="341756"/>
                </a:moveTo>
                <a:lnTo>
                  <a:pt x="144525" y="346455"/>
                </a:lnTo>
                <a:lnTo>
                  <a:pt x="125095" y="376681"/>
                </a:lnTo>
                <a:lnTo>
                  <a:pt x="120269" y="385190"/>
                </a:lnTo>
                <a:lnTo>
                  <a:pt x="131318" y="391540"/>
                </a:lnTo>
                <a:lnTo>
                  <a:pt x="136144" y="383031"/>
                </a:lnTo>
                <a:lnTo>
                  <a:pt x="155194" y="353313"/>
                </a:lnTo>
                <a:lnTo>
                  <a:pt x="158114" y="349123"/>
                </a:lnTo>
                <a:lnTo>
                  <a:pt x="147827" y="341756"/>
                </a:lnTo>
                <a:close/>
              </a:path>
              <a:path w="763904" h="763905" extrusionOk="0">
                <a:moveTo>
                  <a:pt x="202819" y="271272"/>
                </a:moveTo>
                <a:lnTo>
                  <a:pt x="187578" y="288925"/>
                </a:lnTo>
                <a:lnTo>
                  <a:pt x="170434" y="310768"/>
                </a:lnTo>
                <a:lnTo>
                  <a:pt x="180339" y="318642"/>
                </a:lnTo>
                <a:lnTo>
                  <a:pt x="197485" y="296799"/>
                </a:lnTo>
                <a:lnTo>
                  <a:pt x="212471" y="279653"/>
                </a:lnTo>
                <a:lnTo>
                  <a:pt x="202819" y="271272"/>
                </a:lnTo>
                <a:close/>
              </a:path>
              <a:path w="763904" h="763905" extrusionOk="0">
                <a:moveTo>
                  <a:pt x="265938" y="207517"/>
                </a:moveTo>
                <a:lnTo>
                  <a:pt x="261620" y="211200"/>
                </a:lnTo>
                <a:lnTo>
                  <a:pt x="235712" y="235965"/>
                </a:lnTo>
                <a:lnTo>
                  <a:pt x="228853" y="243077"/>
                </a:lnTo>
                <a:lnTo>
                  <a:pt x="238125" y="251840"/>
                </a:lnTo>
                <a:lnTo>
                  <a:pt x="244983" y="244728"/>
                </a:lnTo>
                <a:lnTo>
                  <a:pt x="270383" y="220472"/>
                </a:lnTo>
                <a:lnTo>
                  <a:pt x="274193" y="217042"/>
                </a:lnTo>
                <a:lnTo>
                  <a:pt x="265938" y="207517"/>
                </a:lnTo>
                <a:close/>
              </a:path>
              <a:path w="763904" h="763905" extrusionOk="0">
                <a:moveTo>
                  <a:pt x="336042" y="152018"/>
                </a:moveTo>
                <a:lnTo>
                  <a:pt x="316864" y="165607"/>
                </a:lnTo>
                <a:lnTo>
                  <a:pt x="295148" y="182625"/>
                </a:lnTo>
                <a:lnTo>
                  <a:pt x="303022" y="192531"/>
                </a:lnTo>
                <a:lnTo>
                  <a:pt x="324738" y="175640"/>
                </a:lnTo>
                <a:lnTo>
                  <a:pt x="343408" y="162305"/>
                </a:lnTo>
                <a:lnTo>
                  <a:pt x="336042" y="152018"/>
                </a:lnTo>
                <a:close/>
              </a:path>
              <a:path w="763904" h="763905" extrusionOk="0">
                <a:moveTo>
                  <a:pt x="412496" y="104901"/>
                </a:moveTo>
                <a:lnTo>
                  <a:pt x="407797" y="107314"/>
                </a:lnTo>
                <a:lnTo>
                  <a:pt x="376427" y="125349"/>
                </a:lnTo>
                <a:lnTo>
                  <a:pt x="368046" y="130682"/>
                </a:lnTo>
                <a:lnTo>
                  <a:pt x="374903" y="141477"/>
                </a:lnTo>
                <a:lnTo>
                  <a:pt x="383286" y="136016"/>
                </a:lnTo>
                <a:lnTo>
                  <a:pt x="414147" y="118363"/>
                </a:lnTo>
                <a:lnTo>
                  <a:pt x="418338" y="116204"/>
                </a:lnTo>
                <a:lnTo>
                  <a:pt x="412496" y="104901"/>
                </a:lnTo>
                <a:close/>
              </a:path>
              <a:path w="763904" h="763905" extrusionOk="0">
                <a:moveTo>
                  <a:pt x="493902" y="67690"/>
                </a:moveTo>
                <a:lnTo>
                  <a:pt x="472948" y="75945"/>
                </a:lnTo>
                <a:lnTo>
                  <a:pt x="446913" y="87756"/>
                </a:lnTo>
                <a:lnTo>
                  <a:pt x="452120" y="99313"/>
                </a:lnTo>
                <a:lnTo>
                  <a:pt x="478282" y="87502"/>
                </a:lnTo>
                <a:lnTo>
                  <a:pt x="498475" y="79501"/>
                </a:lnTo>
                <a:lnTo>
                  <a:pt x="493902" y="67690"/>
                </a:lnTo>
                <a:close/>
              </a:path>
              <a:path w="763904" h="763905" extrusionOk="0">
                <a:moveTo>
                  <a:pt x="579374" y="40258"/>
                </a:moveTo>
                <a:lnTo>
                  <a:pt x="577088" y="40766"/>
                </a:lnTo>
                <a:lnTo>
                  <a:pt x="541527" y="50800"/>
                </a:lnTo>
                <a:lnTo>
                  <a:pt x="529971" y="54737"/>
                </a:lnTo>
                <a:lnTo>
                  <a:pt x="534035" y="66675"/>
                </a:lnTo>
                <a:lnTo>
                  <a:pt x="545719" y="62737"/>
                </a:lnTo>
                <a:lnTo>
                  <a:pt x="580517" y="52958"/>
                </a:lnTo>
                <a:lnTo>
                  <a:pt x="582168" y="52577"/>
                </a:lnTo>
                <a:lnTo>
                  <a:pt x="579374" y="40258"/>
                </a:lnTo>
                <a:close/>
              </a:path>
              <a:path w="763904" h="763905" extrusionOk="0">
                <a:moveTo>
                  <a:pt x="667258" y="23622"/>
                </a:moveTo>
                <a:lnTo>
                  <a:pt x="649859" y="25907"/>
                </a:lnTo>
                <a:lnTo>
                  <a:pt x="616838" y="31750"/>
                </a:lnTo>
                <a:lnTo>
                  <a:pt x="618998" y="44195"/>
                </a:lnTo>
                <a:lnTo>
                  <a:pt x="652145" y="38353"/>
                </a:lnTo>
                <a:lnTo>
                  <a:pt x="668909" y="36194"/>
                </a:lnTo>
                <a:lnTo>
                  <a:pt x="667258" y="23622"/>
                </a:lnTo>
                <a:close/>
              </a:path>
              <a:path w="763904" h="763905" extrusionOk="0">
                <a:moveTo>
                  <a:pt x="753134" y="18668"/>
                </a:moveTo>
                <a:lnTo>
                  <a:pt x="725297" y="18668"/>
                </a:lnTo>
                <a:lnTo>
                  <a:pt x="726059" y="31241"/>
                </a:lnTo>
                <a:lnTo>
                  <a:pt x="713244" y="32068"/>
                </a:lnTo>
                <a:lnTo>
                  <a:pt x="713994" y="50800"/>
                </a:lnTo>
                <a:lnTo>
                  <a:pt x="763777" y="23494"/>
                </a:lnTo>
                <a:lnTo>
                  <a:pt x="753134" y="18668"/>
                </a:lnTo>
                <a:close/>
              </a:path>
              <a:path w="763904" h="763905" extrusionOk="0">
                <a:moveTo>
                  <a:pt x="712737" y="19398"/>
                </a:moveTo>
                <a:lnTo>
                  <a:pt x="705612" y="19812"/>
                </a:lnTo>
                <a:lnTo>
                  <a:pt x="706374" y="32512"/>
                </a:lnTo>
                <a:lnTo>
                  <a:pt x="713244" y="32068"/>
                </a:lnTo>
                <a:lnTo>
                  <a:pt x="712737" y="19398"/>
                </a:lnTo>
                <a:close/>
              </a:path>
              <a:path w="763904" h="763905" extrusionOk="0">
                <a:moveTo>
                  <a:pt x="725297" y="18668"/>
                </a:moveTo>
                <a:lnTo>
                  <a:pt x="712737" y="19398"/>
                </a:lnTo>
                <a:lnTo>
                  <a:pt x="713244" y="32068"/>
                </a:lnTo>
                <a:lnTo>
                  <a:pt x="726059" y="31241"/>
                </a:lnTo>
                <a:lnTo>
                  <a:pt x="725297" y="18668"/>
                </a:lnTo>
                <a:close/>
              </a:path>
              <a:path w="763904" h="763905" extrusionOk="0">
                <a:moveTo>
                  <a:pt x="711962" y="0"/>
                </a:moveTo>
                <a:lnTo>
                  <a:pt x="712737" y="19398"/>
                </a:lnTo>
                <a:lnTo>
                  <a:pt x="725297" y="18668"/>
                </a:lnTo>
                <a:lnTo>
                  <a:pt x="753134" y="18668"/>
                </a:lnTo>
                <a:lnTo>
                  <a:pt x="711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9" name="Google Shape;2209;p175"/>
          <p:cNvSpPr/>
          <p:nvPr/>
        </p:nvSpPr>
        <p:spPr>
          <a:xfrm>
            <a:off x="3905377" y="1573022"/>
            <a:ext cx="212090" cy="212090"/>
          </a:xfrm>
          <a:custGeom>
            <a:avLst/>
            <a:gdLst/>
            <a:ahLst/>
            <a:cxnLst/>
            <a:rect l="l" t="t" r="r" b="b"/>
            <a:pathLst>
              <a:path w="212089" h="212089" extrusionOk="0">
                <a:moveTo>
                  <a:pt x="0" y="0"/>
                </a:moveTo>
                <a:lnTo>
                  <a:pt x="211709" y="211708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10" name="Google Shape;2210;p175"/>
          <p:cNvSpPr/>
          <p:nvPr/>
        </p:nvSpPr>
        <p:spPr>
          <a:xfrm>
            <a:off x="5325617" y="1581277"/>
            <a:ext cx="50800" cy="1393825"/>
          </a:xfrm>
          <a:custGeom>
            <a:avLst/>
            <a:gdLst/>
            <a:ahLst/>
            <a:cxnLst/>
            <a:rect l="l" t="t" r="r" b="b"/>
            <a:pathLst>
              <a:path w="50800" h="1393825" extrusionOk="0">
                <a:moveTo>
                  <a:pt x="19050" y="1342644"/>
                </a:moveTo>
                <a:lnTo>
                  <a:pt x="0" y="1342644"/>
                </a:lnTo>
                <a:lnTo>
                  <a:pt x="25400" y="1393444"/>
                </a:lnTo>
                <a:lnTo>
                  <a:pt x="44450" y="1355344"/>
                </a:lnTo>
                <a:lnTo>
                  <a:pt x="19050" y="1355344"/>
                </a:lnTo>
                <a:lnTo>
                  <a:pt x="19050" y="1342644"/>
                </a:lnTo>
                <a:close/>
              </a:path>
              <a:path w="50800" h="1393825" extrusionOk="0">
                <a:moveTo>
                  <a:pt x="31750" y="38100"/>
                </a:moveTo>
                <a:lnTo>
                  <a:pt x="19050" y="38100"/>
                </a:lnTo>
                <a:lnTo>
                  <a:pt x="19050" y="1355344"/>
                </a:lnTo>
                <a:lnTo>
                  <a:pt x="31750" y="1355344"/>
                </a:lnTo>
                <a:lnTo>
                  <a:pt x="31750" y="38100"/>
                </a:lnTo>
                <a:close/>
              </a:path>
              <a:path w="50800" h="1393825" extrusionOk="0">
                <a:moveTo>
                  <a:pt x="50800" y="1342644"/>
                </a:moveTo>
                <a:lnTo>
                  <a:pt x="31750" y="1342644"/>
                </a:lnTo>
                <a:lnTo>
                  <a:pt x="31750" y="1355344"/>
                </a:lnTo>
                <a:lnTo>
                  <a:pt x="44450" y="1355344"/>
                </a:lnTo>
                <a:lnTo>
                  <a:pt x="50800" y="1342644"/>
                </a:lnTo>
                <a:close/>
              </a:path>
              <a:path w="50800" h="1393825" extrusionOk="0">
                <a:moveTo>
                  <a:pt x="25400" y="0"/>
                </a:moveTo>
                <a:lnTo>
                  <a:pt x="0" y="50800"/>
                </a:lnTo>
                <a:lnTo>
                  <a:pt x="19050" y="50800"/>
                </a:lnTo>
                <a:lnTo>
                  <a:pt x="19050" y="38100"/>
                </a:lnTo>
                <a:lnTo>
                  <a:pt x="44450" y="38100"/>
                </a:lnTo>
                <a:lnTo>
                  <a:pt x="25400" y="0"/>
                </a:lnTo>
                <a:close/>
              </a:path>
              <a:path w="50800" h="1393825" extrusionOk="0">
                <a:moveTo>
                  <a:pt x="44450" y="38100"/>
                </a:moveTo>
                <a:lnTo>
                  <a:pt x="31750" y="38100"/>
                </a:lnTo>
                <a:lnTo>
                  <a:pt x="31750" y="50800"/>
                </a:lnTo>
                <a:lnTo>
                  <a:pt x="50800" y="50800"/>
                </a:lnTo>
                <a:lnTo>
                  <a:pt x="44450" y="38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11" name="Google Shape;2211;p175"/>
          <p:cNvSpPr/>
          <p:nvPr/>
        </p:nvSpPr>
        <p:spPr>
          <a:xfrm>
            <a:off x="4661661" y="1988057"/>
            <a:ext cx="274955" cy="549910"/>
          </a:xfrm>
          <a:custGeom>
            <a:avLst/>
            <a:gdLst/>
            <a:ahLst/>
            <a:cxnLst/>
            <a:rect l="l" t="t" r="r" b="b"/>
            <a:pathLst>
              <a:path w="274954" h="549910" extrusionOk="0">
                <a:moveTo>
                  <a:pt x="224789" y="0"/>
                </a:moveTo>
                <a:lnTo>
                  <a:pt x="237192" y="26213"/>
                </a:lnTo>
                <a:lnTo>
                  <a:pt x="249618" y="52450"/>
                </a:lnTo>
                <a:lnTo>
                  <a:pt x="262044" y="78688"/>
                </a:lnTo>
                <a:lnTo>
                  <a:pt x="274447" y="104901"/>
                </a:lnTo>
                <a:lnTo>
                  <a:pt x="239206" y="118808"/>
                </a:lnTo>
                <a:lnTo>
                  <a:pt x="209311" y="135191"/>
                </a:lnTo>
                <a:lnTo>
                  <a:pt x="165608" y="175387"/>
                </a:lnTo>
                <a:lnTo>
                  <a:pt x="140462" y="228155"/>
                </a:lnTo>
                <a:lnTo>
                  <a:pt x="130937" y="295782"/>
                </a:lnTo>
                <a:lnTo>
                  <a:pt x="161609" y="295782"/>
                </a:lnTo>
                <a:lnTo>
                  <a:pt x="192293" y="295782"/>
                </a:lnTo>
                <a:lnTo>
                  <a:pt x="223002" y="295782"/>
                </a:lnTo>
                <a:lnTo>
                  <a:pt x="253746" y="295782"/>
                </a:lnTo>
                <a:lnTo>
                  <a:pt x="253746" y="346608"/>
                </a:lnTo>
                <a:lnTo>
                  <a:pt x="253746" y="397433"/>
                </a:lnTo>
                <a:lnTo>
                  <a:pt x="253746" y="448259"/>
                </a:lnTo>
                <a:lnTo>
                  <a:pt x="253746" y="499084"/>
                </a:lnTo>
                <a:lnTo>
                  <a:pt x="253746" y="549909"/>
                </a:lnTo>
                <a:lnTo>
                  <a:pt x="202996" y="549909"/>
                </a:lnTo>
                <a:lnTo>
                  <a:pt x="152247" y="549909"/>
                </a:lnTo>
                <a:lnTo>
                  <a:pt x="101498" y="549909"/>
                </a:lnTo>
                <a:lnTo>
                  <a:pt x="50749" y="549909"/>
                </a:lnTo>
                <a:lnTo>
                  <a:pt x="0" y="549909"/>
                </a:lnTo>
                <a:lnTo>
                  <a:pt x="0" y="504473"/>
                </a:lnTo>
                <a:lnTo>
                  <a:pt x="0" y="459025"/>
                </a:lnTo>
                <a:lnTo>
                  <a:pt x="0" y="413553"/>
                </a:lnTo>
                <a:lnTo>
                  <a:pt x="0" y="368045"/>
                </a:lnTo>
                <a:lnTo>
                  <a:pt x="1212" y="315420"/>
                </a:lnTo>
                <a:lnTo>
                  <a:pt x="4841" y="268795"/>
                </a:lnTo>
                <a:lnTo>
                  <a:pt x="10876" y="228171"/>
                </a:lnTo>
                <a:lnTo>
                  <a:pt x="31113" y="162692"/>
                </a:lnTo>
                <a:lnTo>
                  <a:pt x="67256" y="105697"/>
                </a:lnTo>
                <a:lnTo>
                  <a:pt x="119741" y="55649"/>
                </a:lnTo>
                <a:lnTo>
                  <a:pt x="186328" y="15835"/>
                </a:lnTo>
                <a:lnTo>
                  <a:pt x="224789" y="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12" name="Google Shape;2212;p175"/>
          <p:cNvSpPr/>
          <p:nvPr/>
        </p:nvSpPr>
        <p:spPr>
          <a:xfrm>
            <a:off x="4238116" y="1988057"/>
            <a:ext cx="274955" cy="549910"/>
          </a:xfrm>
          <a:custGeom>
            <a:avLst/>
            <a:gdLst/>
            <a:ahLst/>
            <a:cxnLst/>
            <a:rect l="l" t="t" r="r" b="b"/>
            <a:pathLst>
              <a:path w="274954" h="549910" extrusionOk="0">
                <a:moveTo>
                  <a:pt x="224790" y="0"/>
                </a:moveTo>
                <a:lnTo>
                  <a:pt x="237245" y="26213"/>
                </a:lnTo>
                <a:lnTo>
                  <a:pt x="249666" y="52450"/>
                </a:lnTo>
                <a:lnTo>
                  <a:pt x="262062" y="78688"/>
                </a:lnTo>
                <a:lnTo>
                  <a:pt x="274447" y="104901"/>
                </a:lnTo>
                <a:lnTo>
                  <a:pt x="239226" y="118808"/>
                </a:lnTo>
                <a:lnTo>
                  <a:pt x="209375" y="135191"/>
                </a:lnTo>
                <a:lnTo>
                  <a:pt x="165735" y="175387"/>
                </a:lnTo>
                <a:lnTo>
                  <a:pt x="140477" y="228155"/>
                </a:lnTo>
                <a:lnTo>
                  <a:pt x="130937" y="295782"/>
                </a:lnTo>
                <a:lnTo>
                  <a:pt x="161609" y="295782"/>
                </a:lnTo>
                <a:lnTo>
                  <a:pt x="192293" y="295782"/>
                </a:lnTo>
                <a:lnTo>
                  <a:pt x="223002" y="295782"/>
                </a:lnTo>
                <a:lnTo>
                  <a:pt x="253746" y="295782"/>
                </a:lnTo>
                <a:lnTo>
                  <a:pt x="253746" y="346608"/>
                </a:lnTo>
                <a:lnTo>
                  <a:pt x="253746" y="397433"/>
                </a:lnTo>
                <a:lnTo>
                  <a:pt x="253746" y="448259"/>
                </a:lnTo>
                <a:lnTo>
                  <a:pt x="253746" y="499084"/>
                </a:lnTo>
                <a:lnTo>
                  <a:pt x="253746" y="549909"/>
                </a:lnTo>
                <a:lnTo>
                  <a:pt x="202996" y="549909"/>
                </a:lnTo>
                <a:lnTo>
                  <a:pt x="152247" y="549909"/>
                </a:lnTo>
                <a:lnTo>
                  <a:pt x="101498" y="549909"/>
                </a:lnTo>
                <a:lnTo>
                  <a:pt x="50749" y="549909"/>
                </a:lnTo>
                <a:lnTo>
                  <a:pt x="0" y="549909"/>
                </a:lnTo>
                <a:lnTo>
                  <a:pt x="0" y="504473"/>
                </a:lnTo>
                <a:lnTo>
                  <a:pt x="0" y="459025"/>
                </a:lnTo>
                <a:lnTo>
                  <a:pt x="0" y="413553"/>
                </a:lnTo>
                <a:lnTo>
                  <a:pt x="0" y="368045"/>
                </a:lnTo>
                <a:lnTo>
                  <a:pt x="1214" y="315801"/>
                </a:lnTo>
                <a:lnTo>
                  <a:pt x="4857" y="269366"/>
                </a:lnTo>
                <a:lnTo>
                  <a:pt x="10929" y="228742"/>
                </a:lnTo>
                <a:lnTo>
                  <a:pt x="31196" y="162907"/>
                </a:lnTo>
                <a:lnTo>
                  <a:pt x="67061" y="105721"/>
                </a:lnTo>
                <a:lnTo>
                  <a:pt x="119187" y="55649"/>
                </a:lnTo>
                <a:lnTo>
                  <a:pt x="186001" y="15835"/>
                </a:lnTo>
                <a:lnTo>
                  <a:pt x="224790" y="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13" name="Google Shape;2213;p175"/>
          <p:cNvSpPr/>
          <p:nvPr/>
        </p:nvSpPr>
        <p:spPr>
          <a:xfrm>
            <a:off x="5057140" y="2724785"/>
            <a:ext cx="254000" cy="257810"/>
          </a:xfrm>
          <a:custGeom>
            <a:avLst/>
            <a:gdLst/>
            <a:ahLst/>
            <a:cxnLst/>
            <a:rect l="l" t="t" r="r" b="b"/>
            <a:pathLst>
              <a:path w="254000" h="257810" extrusionOk="0">
                <a:moveTo>
                  <a:pt x="0" y="0"/>
                </a:moveTo>
                <a:lnTo>
                  <a:pt x="253746" y="257682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14" name="Google Shape;2214;p175"/>
          <p:cNvSpPr/>
          <p:nvPr/>
        </p:nvSpPr>
        <p:spPr>
          <a:xfrm>
            <a:off x="4259834" y="1871217"/>
            <a:ext cx="654685" cy="50800"/>
          </a:xfrm>
          <a:custGeom>
            <a:avLst/>
            <a:gdLst/>
            <a:ahLst/>
            <a:cxnLst/>
            <a:rect l="l" t="t" r="r" b="b"/>
            <a:pathLst>
              <a:path w="654685" h="50800" extrusionOk="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31750"/>
                </a:lnTo>
                <a:lnTo>
                  <a:pt x="38100" y="31750"/>
                </a:lnTo>
                <a:lnTo>
                  <a:pt x="38100" y="19050"/>
                </a:lnTo>
                <a:lnTo>
                  <a:pt x="50800" y="19050"/>
                </a:lnTo>
                <a:lnTo>
                  <a:pt x="50800" y="0"/>
                </a:lnTo>
                <a:close/>
              </a:path>
              <a:path w="654685" h="50800" extrusionOk="0">
                <a:moveTo>
                  <a:pt x="603757" y="0"/>
                </a:moveTo>
                <a:lnTo>
                  <a:pt x="603757" y="50800"/>
                </a:lnTo>
                <a:lnTo>
                  <a:pt x="641857" y="31750"/>
                </a:lnTo>
                <a:lnTo>
                  <a:pt x="616457" y="31750"/>
                </a:lnTo>
                <a:lnTo>
                  <a:pt x="616457" y="19050"/>
                </a:lnTo>
                <a:lnTo>
                  <a:pt x="641857" y="19050"/>
                </a:lnTo>
                <a:lnTo>
                  <a:pt x="603757" y="0"/>
                </a:lnTo>
                <a:close/>
              </a:path>
              <a:path w="654685" h="50800" extrusionOk="0">
                <a:moveTo>
                  <a:pt x="50800" y="19050"/>
                </a:moveTo>
                <a:lnTo>
                  <a:pt x="38100" y="19050"/>
                </a:lnTo>
                <a:lnTo>
                  <a:pt x="38100" y="31750"/>
                </a:lnTo>
                <a:lnTo>
                  <a:pt x="50800" y="31750"/>
                </a:lnTo>
                <a:lnTo>
                  <a:pt x="50800" y="19050"/>
                </a:lnTo>
                <a:close/>
              </a:path>
              <a:path w="654685" h="50800" extrusionOk="0">
                <a:moveTo>
                  <a:pt x="603757" y="19050"/>
                </a:moveTo>
                <a:lnTo>
                  <a:pt x="50800" y="19050"/>
                </a:lnTo>
                <a:lnTo>
                  <a:pt x="50800" y="31750"/>
                </a:lnTo>
                <a:lnTo>
                  <a:pt x="603757" y="31750"/>
                </a:lnTo>
                <a:lnTo>
                  <a:pt x="603757" y="19050"/>
                </a:lnTo>
                <a:close/>
              </a:path>
              <a:path w="654685" h="50800" extrusionOk="0">
                <a:moveTo>
                  <a:pt x="641857" y="19050"/>
                </a:moveTo>
                <a:lnTo>
                  <a:pt x="616457" y="19050"/>
                </a:lnTo>
                <a:lnTo>
                  <a:pt x="616457" y="31750"/>
                </a:lnTo>
                <a:lnTo>
                  <a:pt x="641857" y="31750"/>
                </a:lnTo>
                <a:lnTo>
                  <a:pt x="654557" y="25400"/>
                </a:lnTo>
                <a:lnTo>
                  <a:pt x="641857" y="190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15" name="Google Shape;2215;p175"/>
          <p:cNvSpPr txBox="1">
            <a:spLocks noGrp="1"/>
          </p:cNvSpPr>
          <p:nvPr>
            <p:ph type="title"/>
          </p:nvPr>
        </p:nvSpPr>
        <p:spPr>
          <a:xfrm>
            <a:off x="3136138" y="3306317"/>
            <a:ext cx="2947035" cy="3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urier New"/>
              <a:buNone/>
            </a:pPr>
            <a:r>
              <a:rPr lang="en-US" sz="24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TUGAS KELOMPOK :</a:t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16" name="Google Shape;2216;p175"/>
          <p:cNvSpPr txBox="1"/>
          <p:nvPr/>
        </p:nvSpPr>
        <p:spPr>
          <a:xfrm>
            <a:off x="2040382" y="4190492"/>
            <a:ext cx="5137785" cy="75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286385" marR="5080" lvl="0" indent="-2743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MENCARI TES KEMAMPUAN MENTAL  SELAIN BINET DAN WECHSLER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p17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22" name="Google Shape;2222;p176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23" name="Google Shape;2223;p176"/>
          <p:cNvSpPr txBox="1">
            <a:spLocks noGrp="1"/>
          </p:cNvSpPr>
          <p:nvPr>
            <p:ph type="title"/>
          </p:nvPr>
        </p:nvSpPr>
        <p:spPr>
          <a:xfrm>
            <a:off x="483209" y="688594"/>
            <a:ext cx="6132195" cy="51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urier New"/>
              <a:buNone/>
            </a:pPr>
            <a:r>
              <a:rPr lang="en-US" sz="32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TES INTELIGENSI INDONESIA</a:t>
            </a:r>
            <a:endParaRPr sz="3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24" name="Google Shape;2224;p176"/>
          <p:cNvSpPr txBox="1"/>
          <p:nvPr/>
        </p:nvSpPr>
        <p:spPr>
          <a:xfrm>
            <a:off x="460044" y="1566568"/>
            <a:ext cx="5554345" cy="3531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9675" rIns="0" bIns="0" anchor="t" anchorCtr="0">
            <a:noAutofit/>
          </a:bodyPr>
          <a:lstStyle/>
          <a:p>
            <a:pPr marL="4318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AJT COGTEST </a:t>
            </a: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/ 2018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Dasar teori : CHC theory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FFFFFF"/>
              </a:buClr>
              <a:buSzPts val="3950"/>
              <a:buFont typeface="Courier New"/>
              <a:buNone/>
            </a:pPr>
            <a:endParaRPr sz="39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5-18 tahun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0" lvl="0" indent="-419100" algn="l" rtl="0">
              <a:lnSpc>
                <a:spcPct val="117678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3 versi :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12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Brief : 4 subtes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Full : 8 subtes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Comprehensive : 16 subtes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17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0" name="Google Shape;2230;p177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1" name="Google Shape;2231;p177"/>
          <p:cNvSpPr/>
          <p:nvPr/>
        </p:nvSpPr>
        <p:spPr>
          <a:xfrm>
            <a:off x="1020038" y="3942207"/>
            <a:ext cx="7106920" cy="123825"/>
          </a:xfrm>
          <a:custGeom>
            <a:avLst/>
            <a:gdLst/>
            <a:ahLst/>
            <a:cxnLst/>
            <a:rect l="l" t="t" r="r" b="b"/>
            <a:pathLst>
              <a:path w="7106920" h="123825" extrusionOk="0">
                <a:moveTo>
                  <a:pt x="7106818" y="0"/>
                </a:moveTo>
                <a:lnTo>
                  <a:pt x="7106818" y="123444"/>
                </a:lnTo>
                <a:lnTo>
                  <a:pt x="0" y="123444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2" name="Google Shape;2232;p177"/>
          <p:cNvSpPr/>
          <p:nvPr/>
        </p:nvSpPr>
        <p:spPr>
          <a:xfrm>
            <a:off x="640359" y="1339469"/>
            <a:ext cx="687070" cy="687070"/>
          </a:xfrm>
          <a:custGeom>
            <a:avLst/>
            <a:gdLst/>
            <a:ahLst/>
            <a:cxnLst/>
            <a:rect l="l" t="t" r="r" b="b"/>
            <a:pathLst>
              <a:path w="687069" h="687069" extrusionOk="0">
                <a:moveTo>
                  <a:pt x="0" y="635000"/>
                </a:moveTo>
                <a:lnTo>
                  <a:pt x="23241" y="686815"/>
                </a:lnTo>
                <a:lnTo>
                  <a:pt x="44082" y="649096"/>
                </a:lnTo>
                <a:lnTo>
                  <a:pt x="31178" y="649096"/>
                </a:lnTo>
                <a:lnTo>
                  <a:pt x="18503" y="648334"/>
                </a:lnTo>
                <a:lnTo>
                  <a:pt x="19277" y="635771"/>
                </a:lnTo>
                <a:lnTo>
                  <a:pt x="0" y="635000"/>
                </a:lnTo>
                <a:close/>
              </a:path>
              <a:path w="687069" h="687069" extrusionOk="0">
                <a:moveTo>
                  <a:pt x="19277" y="635771"/>
                </a:moveTo>
                <a:lnTo>
                  <a:pt x="18503" y="648334"/>
                </a:lnTo>
                <a:lnTo>
                  <a:pt x="31178" y="649096"/>
                </a:lnTo>
                <a:lnTo>
                  <a:pt x="31972" y="636280"/>
                </a:lnTo>
                <a:lnTo>
                  <a:pt x="19277" y="635771"/>
                </a:lnTo>
                <a:close/>
              </a:path>
              <a:path w="687069" h="687069" extrusionOk="0">
                <a:moveTo>
                  <a:pt x="31972" y="636280"/>
                </a:moveTo>
                <a:lnTo>
                  <a:pt x="31178" y="649096"/>
                </a:lnTo>
                <a:lnTo>
                  <a:pt x="44082" y="649096"/>
                </a:lnTo>
                <a:lnTo>
                  <a:pt x="50749" y="637031"/>
                </a:lnTo>
                <a:lnTo>
                  <a:pt x="31972" y="636280"/>
                </a:lnTo>
                <a:close/>
              </a:path>
              <a:path w="687069" h="687069" extrusionOk="0">
                <a:moveTo>
                  <a:pt x="22999" y="597407"/>
                </a:moveTo>
                <a:lnTo>
                  <a:pt x="20332" y="618616"/>
                </a:lnTo>
                <a:lnTo>
                  <a:pt x="19277" y="635771"/>
                </a:lnTo>
                <a:lnTo>
                  <a:pt x="31972" y="636280"/>
                </a:lnTo>
                <a:lnTo>
                  <a:pt x="33020" y="619378"/>
                </a:lnTo>
                <a:lnTo>
                  <a:pt x="35598" y="598931"/>
                </a:lnTo>
                <a:lnTo>
                  <a:pt x="22999" y="597407"/>
                </a:lnTo>
                <a:close/>
              </a:path>
              <a:path w="687069" h="687069" extrusionOk="0">
                <a:moveTo>
                  <a:pt x="40805" y="509396"/>
                </a:moveTo>
                <a:lnTo>
                  <a:pt x="37922" y="519556"/>
                </a:lnTo>
                <a:lnTo>
                  <a:pt x="30429" y="551941"/>
                </a:lnTo>
                <a:lnTo>
                  <a:pt x="29095" y="559434"/>
                </a:lnTo>
                <a:lnTo>
                  <a:pt x="41605" y="561593"/>
                </a:lnTo>
                <a:lnTo>
                  <a:pt x="42926" y="554227"/>
                </a:lnTo>
                <a:lnTo>
                  <a:pt x="50292" y="522350"/>
                </a:lnTo>
                <a:lnTo>
                  <a:pt x="53022" y="512825"/>
                </a:lnTo>
                <a:lnTo>
                  <a:pt x="40805" y="509396"/>
                </a:lnTo>
                <a:close/>
              </a:path>
              <a:path w="687069" h="687069" extrusionOk="0">
                <a:moveTo>
                  <a:pt x="70205" y="424560"/>
                </a:moveTo>
                <a:lnTo>
                  <a:pt x="69443" y="426211"/>
                </a:lnTo>
                <a:lnTo>
                  <a:pt x="57531" y="456564"/>
                </a:lnTo>
                <a:lnTo>
                  <a:pt x="52082" y="472693"/>
                </a:lnTo>
                <a:lnTo>
                  <a:pt x="64109" y="476757"/>
                </a:lnTo>
                <a:lnTo>
                  <a:pt x="69545" y="460755"/>
                </a:lnTo>
                <a:lnTo>
                  <a:pt x="81254" y="430910"/>
                </a:lnTo>
                <a:lnTo>
                  <a:pt x="81775" y="429767"/>
                </a:lnTo>
                <a:lnTo>
                  <a:pt x="70205" y="424560"/>
                </a:lnTo>
                <a:close/>
              </a:path>
              <a:path w="687069" h="687069" extrusionOk="0">
                <a:moveTo>
                  <a:pt x="110756" y="344804"/>
                </a:moveTo>
                <a:lnTo>
                  <a:pt x="97701" y="367664"/>
                </a:lnTo>
                <a:lnTo>
                  <a:pt x="86385" y="389763"/>
                </a:lnTo>
                <a:lnTo>
                  <a:pt x="97688" y="395477"/>
                </a:lnTo>
                <a:lnTo>
                  <a:pt x="109004" y="373506"/>
                </a:lnTo>
                <a:lnTo>
                  <a:pt x="121780" y="351154"/>
                </a:lnTo>
                <a:lnTo>
                  <a:pt x="110756" y="344804"/>
                </a:lnTo>
                <a:close/>
              </a:path>
              <a:path w="687069" h="687069" extrusionOk="0">
                <a:moveTo>
                  <a:pt x="161747" y="271017"/>
                </a:moveTo>
                <a:lnTo>
                  <a:pt x="149910" y="286130"/>
                </a:lnTo>
                <a:lnTo>
                  <a:pt x="131381" y="312038"/>
                </a:lnTo>
                <a:lnTo>
                  <a:pt x="141706" y="319404"/>
                </a:lnTo>
                <a:lnTo>
                  <a:pt x="160235" y="293496"/>
                </a:lnTo>
                <a:lnTo>
                  <a:pt x="171742" y="278764"/>
                </a:lnTo>
                <a:lnTo>
                  <a:pt x="161747" y="271017"/>
                </a:lnTo>
                <a:close/>
              </a:path>
              <a:path w="687069" h="687069" extrusionOk="0">
                <a:moveTo>
                  <a:pt x="222072" y="204469"/>
                </a:moveTo>
                <a:lnTo>
                  <a:pt x="212966" y="213232"/>
                </a:lnTo>
                <a:lnTo>
                  <a:pt x="190753" y="236473"/>
                </a:lnTo>
                <a:lnTo>
                  <a:pt x="186385" y="241553"/>
                </a:lnTo>
                <a:lnTo>
                  <a:pt x="195986" y="249808"/>
                </a:lnTo>
                <a:lnTo>
                  <a:pt x="200355" y="244728"/>
                </a:lnTo>
                <a:lnTo>
                  <a:pt x="222148" y="221995"/>
                </a:lnTo>
                <a:lnTo>
                  <a:pt x="230822" y="213740"/>
                </a:lnTo>
                <a:lnTo>
                  <a:pt x="222072" y="204469"/>
                </a:lnTo>
                <a:close/>
              </a:path>
              <a:path w="687069" h="687069" extrusionOk="0">
                <a:moveTo>
                  <a:pt x="290652" y="146684"/>
                </a:moveTo>
                <a:lnTo>
                  <a:pt x="285838" y="150113"/>
                </a:lnTo>
                <a:lnTo>
                  <a:pt x="260451" y="170052"/>
                </a:lnTo>
                <a:lnTo>
                  <a:pt x="250456" y="178688"/>
                </a:lnTo>
                <a:lnTo>
                  <a:pt x="258787" y="188340"/>
                </a:lnTo>
                <a:lnTo>
                  <a:pt x="268770" y="179577"/>
                </a:lnTo>
                <a:lnTo>
                  <a:pt x="293674" y="160146"/>
                </a:lnTo>
                <a:lnTo>
                  <a:pt x="298005" y="156971"/>
                </a:lnTo>
                <a:lnTo>
                  <a:pt x="290652" y="146684"/>
                </a:lnTo>
                <a:close/>
              </a:path>
              <a:path w="687069" h="687069" extrusionOk="0">
                <a:moveTo>
                  <a:pt x="366064" y="98551"/>
                </a:moveTo>
                <a:lnTo>
                  <a:pt x="339178" y="113918"/>
                </a:lnTo>
                <a:lnTo>
                  <a:pt x="322237" y="124840"/>
                </a:lnTo>
                <a:lnTo>
                  <a:pt x="329120" y="135508"/>
                </a:lnTo>
                <a:lnTo>
                  <a:pt x="346062" y="124586"/>
                </a:lnTo>
                <a:lnTo>
                  <a:pt x="372364" y="109600"/>
                </a:lnTo>
                <a:lnTo>
                  <a:pt x="366064" y="98551"/>
                </a:lnTo>
                <a:close/>
              </a:path>
              <a:path w="687069" h="687069" extrusionOk="0">
                <a:moveTo>
                  <a:pt x="447598" y="61086"/>
                </a:moveTo>
                <a:lnTo>
                  <a:pt x="425818" y="69595"/>
                </a:lnTo>
                <a:lnTo>
                  <a:pt x="400558" y="81025"/>
                </a:lnTo>
                <a:lnTo>
                  <a:pt x="405803" y="92582"/>
                </a:lnTo>
                <a:lnTo>
                  <a:pt x="431063" y="81152"/>
                </a:lnTo>
                <a:lnTo>
                  <a:pt x="452234" y="72897"/>
                </a:lnTo>
                <a:lnTo>
                  <a:pt x="447598" y="61086"/>
                </a:lnTo>
                <a:close/>
              </a:path>
              <a:path w="687069" h="687069" extrusionOk="0">
                <a:moveTo>
                  <a:pt x="533387" y="34670"/>
                </a:moveTo>
                <a:lnTo>
                  <a:pt x="519087" y="37972"/>
                </a:lnTo>
                <a:lnTo>
                  <a:pt x="487362" y="47116"/>
                </a:lnTo>
                <a:lnTo>
                  <a:pt x="483806" y="48259"/>
                </a:lnTo>
                <a:lnTo>
                  <a:pt x="487883" y="60325"/>
                </a:lnTo>
                <a:lnTo>
                  <a:pt x="491439" y="59054"/>
                </a:lnTo>
                <a:lnTo>
                  <a:pt x="522566" y="50291"/>
                </a:lnTo>
                <a:lnTo>
                  <a:pt x="536257" y="47116"/>
                </a:lnTo>
                <a:lnTo>
                  <a:pt x="533387" y="34670"/>
                </a:lnTo>
                <a:close/>
              </a:path>
              <a:path w="687069" h="687069" extrusionOk="0">
                <a:moveTo>
                  <a:pt x="622071" y="20192"/>
                </a:moveTo>
                <a:lnTo>
                  <a:pt x="618045" y="20446"/>
                </a:lnTo>
                <a:lnTo>
                  <a:pt x="584492" y="24637"/>
                </a:lnTo>
                <a:lnTo>
                  <a:pt x="571030" y="27050"/>
                </a:lnTo>
                <a:lnTo>
                  <a:pt x="573252" y="39496"/>
                </a:lnTo>
                <a:lnTo>
                  <a:pt x="586714" y="37083"/>
                </a:lnTo>
                <a:lnTo>
                  <a:pt x="619645" y="33019"/>
                </a:lnTo>
                <a:lnTo>
                  <a:pt x="622846" y="32765"/>
                </a:lnTo>
                <a:lnTo>
                  <a:pt x="622071" y="20192"/>
                </a:lnTo>
                <a:close/>
              </a:path>
              <a:path w="687069" h="687069" extrusionOk="0">
                <a:moveTo>
                  <a:pt x="634847" y="0"/>
                </a:moveTo>
                <a:lnTo>
                  <a:pt x="637006" y="50800"/>
                </a:lnTo>
                <a:lnTo>
                  <a:pt x="686663" y="23240"/>
                </a:lnTo>
                <a:lnTo>
                  <a:pt x="6348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3" name="Google Shape;2233;p177"/>
          <p:cNvSpPr/>
          <p:nvPr/>
        </p:nvSpPr>
        <p:spPr>
          <a:xfrm>
            <a:off x="8339835" y="1793748"/>
            <a:ext cx="50800" cy="2262505"/>
          </a:xfrm>
          <a:custGeom>
            <a:avLst/>
            <a:gdLst/>
            <a:ahLst/>
            <a:cxnLst/>
            <a:rect l="l" t="t" r="r" b="b"/>
            <a:pathLst>
              <a:path w="50800" h="2262504" extrusionOk="0">
                <a:moveTo>
                  <a:pt x="19050" y="2211451"/>
                </a:moveTo>
                <a:lnTo>
                  <a:pt x="0" y="2211451"/>
                </a:lnTo>
                <a:lnTo>
                  <a:pt x="25527" y="2262251"/>
                </a:lnTo>
                <a:lnTo>
                  <a:pt x="44481" y="2224151"/>
                </a:lnTo>
                <a:lnTo>
                  <a:pt x="19050" y="2224151"/>
                </a:lnTo>
                <a:lnTo>
                  <a:pt x="19050" y="2211451"/>
                </a:lnTo>
                <a:close/>
              </a:path>
              <a:path w="50800" h="2262504" extrusionOk="0">
                <a:moveTo>
                  <a:pt x="31750" y="38100"/>
                </a:moveTo>
                <a:lnTo>
                  <a:pt x="19050" y="38100"/>
                </a:lnTo>
                <a:lnTo>
                  <a:pt x="19050" y="2224151"/>
                </a:lnTo>
                <a:lnTo>
                  <a:pt x="31750" y="2224151"/>
                </a:lnTo>
                <a:lnTo>
                  <a:pt x="31750" y="38100"/>
                </a:lnTo>
                <a:close/>
              </a:path>
              <a:path w="50800" h="2262504" extrusionOk="0">
                <a:moveTo>
                  <a:pt x="50800" y="2211451"/>
                </a:moveTo>
                <a:lnTo>
                  <a:pt x="31750" y="2211451"/>
                </a:lnTo>
                <a:lnTo>
                  <a:pt x="31750" y="2224151"/>
                </a:lnTo>
                <a:lnTo>
                  <a:pt x="44481" y="2224151"/>
                </a:lnTo>
                <a:lnTo>
                  <a:pt x="50800" y="2211451"/>
                </a:lnTo>
                <a:close/>
              </a:path>
              <a:path w="50800" h="2262504" extrusionOk="0">
                <a:moveTo>
                  <a:pt x="25400" y="0"/>
                </a:moveTo>
                <a:lnTo>
                  <a:pt x="0" y="50800"/>
                </a:lnTo>
                <a:lnTo>
                  <a:pt x="19050" y="50800"/>
                </a:lnTo>
                <a:lnTo>
                  <a:pt x="19050" y="38100"/>
                </a:lnTo>
                <a:lnTo>
                  <a:pt x="44450" y="38100"/>
                </a:lnTo>
                <a:lnTo>
                  <a:pt x="25400" y="0"/>
                </a:lnTo>
                <a:close/>
              </a:path>
              <a:path w="50800" h="2262504" extrusionOk="0">
                <a:moveTo>
                  <a:pt x="44450" y="38100"/>
                </a:moveTo>
                <a:lnTo>
                  <a:pt x="31750" y="38100"/>
                </a:lnTo>
                <a:lnTo>
                  <a:pt x="31750" y="50800"/>
                </a:lnTo>
                <a:lnTo>
                  <a:pt x="50800" y="50800"/>
                </a:lnTo>
                <a:lnTo>
                  <a:pt x="44450" y="38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4" name="Google Shape;2234;p177"/>
          <p:cNvSpPr/>
          <p:nvPr/>
        </p:nvSpPr>
        <p:spPr>
          <a:xfrm>
            <a:off x="1018565" y="1779904"/>
            <a:ext cx="7106920" cy="123825"/>
          </a:xfrm>
          <a:custGeom>
            <a:avLst/>
            <a:gdLst/>
            <a:ahLst/>
            <a:cxnLst/>
            <a:rect l="l" t="t" r="r" b="b"/>
            <a:pathLst>
              <a:path w="7106920" h="123825" extrusionOk="0">
                <a:moveTo>
                  <a:pt x="0" y="123444"/>
                </a:moveTo>
                <a:lnTo>
                  <a:pt x="0" y="0"/>
                </a:lnTo>
                <a:lnTo>
                  <a:pt x="7106894" y="0"/>
                </a:lnTo>
                <a:lnTo>
                  <a:pt x="7106894" y="123444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5" name="Google Shape;2235;p177"/>
          <p:cNvSpPr/>
          <p:nvPr/>
        </p:nvSpPr>
        <p:spPr>
          <a:xfrm>
            <a:off x="7518527" y="4740909"/>
            <a:ext cx="881380" cy="881380"/>
          </a:xfrm>
          <a:custGeom>
            <a:avLst/>
            <a:gdLst/>
            <a:ahLst/>
            <a:cxnLst/>
            <a:rect l="l" t="t" r="r" b="b"/>
            <a:pathLst>
              <a:path w="881379" h="881379" extrusionOk="0">
                <a:moveTo>
                  <a:pt x="848676" y="50515"/>
                </a:moveTo>
                <a:lnTo>
                  <a:pt x="846327" y="87248"/>
                </a:lnTo>
                <a:lnTo>
                  <a:pt x="846327" y="87883"/>
                </a:lnTo>
                <a:lnTo>
                  <a:pt x="858901" y="89534"/>
                </a:lnTo>
                <a:lnTo>
                  <a:pt x="859076" y="87248"/>
                </a:lnTo>
                <a:lnTo>
                  <a:pt x="861405" y="50929"/>
                </a:lnTo>
                <a:lnTo>
                  <a:pt x="848676" y="50515"/>
                </a:lnTo>
                <a:close/>
              </a:path>
              <a:path w="881379" h="881379" extrusionOk="0">
                <a:moveTo>
                  <a:pt x="874437" y="37591"/>
                </a:moveTo>
                <a:lnTo>
                  <a:pt x="849502" y="37591"/>
                </a:lnTo>
                <a:lnTo>
                  <a:pt x="862202" y="38481"/>
                </a:lnTo>
                <a:lnTo>
                  <a:pt x="861405" y="50929"/>
                </a:lnTo>
                <a:lnTo>
                  <a:pt x="880872" y="51562"/>
                </a:lnTo>
                <a:lnTo>
                  <a:pt x="874437" y="37591"/>
                </a:lnTo>
                <a:close/>
              </a:path>
              <a:path w="881379" h="881379" extrusionOk="0">
                <a:moveTo>
                  <a:pt x="849502" y="37591"/>
                </a:moveTo>
                <a:lnTo>
                  <a:pt x="848676" y="50515"/>
                </a:lnTo>
                <a:lnTo>
                  <a:pt x="861405" y="50929"/>
                </a:lnTo>
                <a:lnTo>
                  <a:pt x="862202" y="38481"/>
                </a:lnTo>
                <a:lnTo>
                  <a:pt x="849502" y="37591"/>
                </a:lnTo>
                <a:close/>
              </a:path>
              <a:path w="881379" h="881379" extrusionOk="0">
                <a:moveTo>
                  <a:pt x="857123" y="0"/>
                </a:moveTo>
                <a:lnTo>
                  <a:pt x="830072" y="49910"/>
                </a:lnTo>
                <a:lnTo>
                  <a:pt x="848676" y="50515"/>
                </a:lnTo>
                <a:lnTo>
                  <a:pt x="849502" y="37591"/>
                </a:lnTo>
                <a:lnTo>
                  <a:pt x="874437" y="37591"/>
                </a:lnTo>
                <a:lnTo>
                  <a:pt x="857123" y="0"/>
                </a:lnTo>
                <a:close/>
              </a:path>
              <a:path w="881379" h="881379" extrusionOk="0">
                <a:moveTo>
                  <a:pt x="841375" y="125729"/>
                </a:moveTo>
                <a:lnTo>
                  <a:pt x="840867" y="129666"/>
                </a:lnTo>
                <a:lnTo>
                  <a:pt x="833374" y="171576"/>
                </a:lnTo>
                <a:lnTo>
                  <a:pt x="832612" y="175132"/>
                </a:lnTo>
                <a:lnTo>
                  <a:pt x="844930" y="177926"/>
                </a:lnTo>
                <a:lnTo>
                  <a:pt x="845947" y="173862"/>
                </a:lnTo>
                <a:lnTo>
                  <a:pt x="853440" y="131317"/>
                </a:lnTo>
                <a:lnTo>
                  <a:pt x="853948" y="127381"/>
                </a:lnTo>
                <a:lnTo>
                  <a:pt x="841375" y="125729"/>
                </a:lnTo>
                <a:close/>
              </a:path>
              <a:path w="881379" h="881379" extrusionOk="0">
                <a:moveTo>
                  <a:pt x="824102" y="212216"/>
                </a:moveTo>
                <a:lnTo>
                  <a:pt x="823976" y="212725"/>
                </a:lnTo>
                <a:lnTo>
                  <a:pt x="812419" y="253110"/>
                </a:lnTo>
                <a:lnTo>
                  <a:pt x="810005" y="260350"/>
                </a:lnTo>
                <a:lnTo>
                  <a:pt x="821944" y="264413"/>
                </a:lnTo>
                <a:lnTo>
                  <a:pt x="824611" y="256539"/>
                </a:lnTo>
                <a:lnTo>
                  <a:pt x="836295" y="215645"/>
                </a:lnTo>
                <a:lnTo>
                  <a:pt x="836422" y="215137"/>
                </a:lnTo>
                <a:lnTo>
                  <a:pt x="824102" y="212216"/>
                </a:lnTo>
                <a:close/>
              </a:path>
              <a:path w="881379" h="881379" extrusionOk="0">
                <a:moveTo>
                  <a:pt x="797687" y="296163"/>
                </a:moveTo>
                <a:lnTo>
                  <a:pt x="783844" y="331342"/>
                </a:lnTo>
                <a:lnTo>
                  <a:pt x="778637" y="342772"/>
                </a:lnTo>
                <a:lnTo>
                  <a:pt x="790194" y="348106"/>
                </a:lnTo>
                <a:lnTo>
                  <a:pt x="795654" y="335914"/>
                </a:lnTo>
                <a:lnTo>
                  <a:pt x="809498" y="300735"/>
                </a:lnTo>
                <a:lnTo>
                  <a:pt x="797687" y="296163"/>
                </a:lnTo>
                <a:close/>
              </a:path>
              <a:path w="881379" h="881379" extrusionOk="0">
                <a:moveTo>
                  <a:pt x="762634" y="377063"/>
                </a:moveTo>
                <a:lnTo>
                  <a:pt x="748029" y="405638"/>
                </a:lnTo>
                <a:lnTo>
                  <a:pt x="738758" y="421513"/>
                </a:lnTo>
                <a:lnTo>
                  <a:pt x="749807" y="427863"/>
                </a:lnTo>
                <a:lnTo>
                  <a:pt x="759332" y="411352"/>
                </a:lnTo>
                <a:lnTo>
                  <a:pt x="773938" y="382904"/>
                </a:lnTo>
                <a:lnTo>
                  <a:pt x="762634" y="377063"/>
                </a:lnTo>
                <a:close/>
              </a:path>
              <a:path w="881379" h="881379" extrusionOk="0">
                <a:moveTo>
                  <a:pt x="719327" y="453897"/>
                </a:moveTo>
                <a:lnTo>
                  <a:pt x="705357" y="475741"/>
                </a:lnTo>
                <a:lnTo>
                  <a:pt x="691133" y="495807"/>
                </a:lnTo>
                <a:lnTo>
                  <a:pt x="701421" y="503173"/>
                </a:lnTo>
                <a:lnTo>
                  <a:pt x="716026" y="482600"/>
                </a:lnTo>
                <a:lnTo>
                  <a:pt x="729996" y="460756"/>
                </a:lnTo>
                <a:lnTo>
                  <a:pt x="719327" y="453897"/>
                </a:lnTo>
                <a:close/>
              </a:path>
              <a:path w="881379" h="881379" extrusionOk="0">
                <a:moveTo>
                  <a:pt x="668401" y="526033"/>
                </a:moveTo>
                <a:lnTo>
                  <a:pt x="656336" y="541273"/>
                </a:lnTo>
                <a:lnTo>
                  <a:pt x="636016" y="564768"/>
                </a:lnTo>
                <a:lnTo>
                  <a:pt x="645541" y="573023"/>
                </a:lnTo>
                <a:lnTo>
                  <a:pt x="666369" y="549147"/>
                </a:lnTo>
                <a:lnTo>
                  <a:pt x="678306" y="533780"/>
                </a:lnTo>
                <a:lnTo>
                  <a:pt x="668401" y="526033"/>
                </a:lnTo>
                <a:close/>
              </a:path>
              <a:path w="881379" h="881379" extrusionOk="0">
                <a:moveTo>
                  <a:pt x="610234" y="592327"/>
                </a:moveTo>
                <a:lnTo>
                  <a:pt x="601472" y="601726"/>
                </a:lnTo>
                <a:lnTo>
                  <a:pt x="574167" y="627633"/>
                </a:lnTo>
                <a:lnTo>
                  <a:pt x="582929" y="636904"/>
                </a:lnTo>
                <a:lnTo>
                  <a:pt x="610616" y="610361"/>
                </a:lnTo>
                <a:lnTo>
                  <a:pt x="619505" y="601090"/>
                </a:lnTo>
                <a:lnTo>
                  <a:pt x="610234" y="592327"/>
                </a:lnTo>
                <a:close/>
              </a:path>
              <a:path w="881379" h="881379" extrusionOk="0">
                <a:moveTo>
                  <a:pt x="545592" y="652526"/>
                </a:moveTo>
                <a:lnTo>
                  <a:pt x="541020" y="656462"/>
                </a:lnTo>
                <a:lnTo>
                  <a:pt x="508889" y="681862"/>
                </a:lnTo>
                <a:lnTo>
                  <a:pt x="506349" y="683640"/>
                </a:lnTo>
                <a:lnTo>
                  <a:pt x="513588" y="693927"/>
                </a:lnTo>
                <a:lnTo>
                  <a:pt x="516636" y="691768"/>
                </a:lnTo>
                <a:lnTo>
                  <a:pt x="549275" y="666114"/>
                </a:lnTo>
                <a:lnTo>
                  <a:pt x="553974" y="662051"/>
                </a:lnTo>
                <a:lnTo>
                  <a:pt x="545592" y="652526"/>
                </a:lnTo>
                <a:close/>
              </a:path>
              <a:path w="881379" h="881379" extrusionOk="0">
                <a:moveTo>
                  <a:pt x="475488" y="705484"/>
                </a:moveTo>
                <a:lnTo>
                  <a:pt x="440944" y="727582"/>
                </a:lnTo>
                <a:lnTo>
                  <a:pt x="432689" y="732281"/>
                </a:lnTo>
                <a:lnTo>
                  <a:pt x="439039" y="743330"/>
                </a:lnTo>
                <a:lnTo>
                  <a:pt x="447801" y="738251"/>
                </a:lnTo>
                <a:lnTo>
                  <a:pt x="482346" y="716152"/>
                </a:lnTo>
                <a:lnTo>
                  <a:pt x="475488" y="705484"/>
                </a:lnTo>
                <a:close/>
              </a:path>
              <a:path w="881379" h="881379" extrusionOk="0">
                <a:moveTo>
                  <a:pt x="399796" y="750951"/>
                </a:moveTo>
                <a:lnTo>
                  <a:pt x="368680" y="766826"/>
                </a:lnTo>
                <a:lnTo>
                  <a:pt x="354583" y="773302"/>
                </a:lnTo>
                <a:lnTo>
                  <a:pt x="359791" y="784859"/>
                </a:lnTo>
                <a:lnTo>
                  <a:pt x="374523" y="778128"/>
                </a:lnTo>
                <a:lnTo>
                  <a:pt x="405638" y="762253"/>
                </a:lnTo>
                <a:lnTo>
                  <a:pt x="399796" y="750951"/>
                </a:lnTo>
                <a:close/>
              </a:path>
              <a:path w="881379" h="881379" extrusionOk="0">
                <a:moveTo>
                  <a:pt x="319913" y="788288"/>
                </a:moveTo>
                <a:lnTo>
                  <a:pt x="292353" y="799083"/>
                </a:lnTo>
                <a:lnTo>
                  <a:pt x="272542" y="805814"/>
                </a:lnTo>
                <a:lnTo>
                  <a:pt x="276605" y="817752"/>
                </a:lnTo>
                <a:lnTo>
                  <a:pt x="296925" y="810894"/>
                </a:lnTo>
                <a:lnTo>
                  <a:pt x="324484" y="800099"/>
                </a:lnTo>
                <a:lnTo>
                  <a:pt x="319913" y="788288"/>
                </a:lnTo>
                <a:close/>
              </a:path>
              <a:path w="881379" h="881379" extrusionOk="0">
                <a:moveTo>
                  <a:pt x="236474" y="817117"/>
                </a:moveTo>
                <a:lnTo>
                  <a:pt x="212471" y="823976"/>
                </a:lnTo>
                <a:lnTo>
                  <a:pt x="187578" y="829690"/>
                </a:lnTo>
                <a:lnTo>
                  <a:pt x="190500" y="842009"/>
                </a:lnTo>
                <a:lnTo>
                  <a:pt x="215900" y="836167"/>
                </a:lnTo>
                <a:lnTo>
                  <a:pt x="240029" y="829309"/>
                </a:lnTo>
                <a:lnTo>
                  <a:pt x="236474" y="817117"/>
                </a:lnTo>
                <a:close/>
              </a:path>
              <a:path w="881379" h="881379" extrusionOk="0">
                <a:moveTo>
                  <a:pt x="150622" y="837056"/>
                </a:moveTo>
                <a:lnTo>
                  <a:pt x="129413" y="840866"/>
                </a:lnTo>
                <a:lnTo>
                  <a:pt x="100711" y="844549"/>
                </a:lnTo>
                <a:lnTo>
                  <a:pt x="102234" y="857161"/>
                </a:lnTo>
                <a:lnTo>
                  <a:pt x="131699" y="853376"/>
                </a:lnTo>
                <a:lnTo>
                  <a:pt x="152780" y="849591"/>
                </a:lnTo>
                <a:lnTo>
                  <a:pt x="150622" y="837056"/>
                </a:lnTo>
                <a:close/>
              </a:path>
              <a:path w="881379" h="881379" extrusionOk="0">
                <a:moveTo>
                  <a:pt x="50038" y="829944"/>
                </a:moveTo>
                <a:lnTo>
                  <a:pt x="0" y="857021"/>
                </a:lnTo>
                <a:lnTo>
                  <a:pt x="51689" y="880770"/>
                </a:lnTo>
                <a:lnTo>
                  <a:pt x="51083" y="862139"/>
                </a:lnTo>
                <a:lnTo>
                  <a:pt x="38480" y="862139"/>
                </a:lnTo>
                <a:lnTo>
                  <a:pt x="37719" y="849464"/>
                </a:lnTo>
                <a:lnTo>
                  <a:pt x="50645" y="848637"/>
                </a:lnTo>
                <a:lnTo>
                  <a:pt x="50038" y="829944"/>
                </a:lnTo>
                <a:close/>
              </a:path>
              <a:path w="881379" h="881379" extrusionOk="0">
                <a:moveTo>
                  <a:pt x="50645" y="848637"/>
                </a:moveTo>
                <a:lnTo>
                  <a:pt x="37719" y="849464"/>
                </a:lnTo>
                <a:lnTo>
                  <a:pt x="38480" y="862139"/>
                </a:lnTo>
                <a:lnTo>
                  <a:pt x="51057" y="861334"/>
                </a:lnTo>
                <a:lnTo>
                  <a:pt x="50645" y="848637"/>
                </a:lnTo>
                <a:close/>
              </a:path>
              <a:path w="881379" h="881379" extrusionOk="0">
                <a:moveTo>
                  <a:pt x="51057" y="861334"/>
                </a:moveTo>
                <a:lnTo>
                  <a:pt x="38480" y="862139"/>
                </a:lnTo>
                <a:lnTo>
                  <a:pt x="51083" y="862139"/>
                </a:lnTo>
                <a:lnTo>
                  <a:pt x="51057" y="861334"/>
                </a:lnTo>
                <a:close/>
              </a:path>
              <a:path w="881379" h="881379" extrusionOk="0">
                <a:moveTo>
                  <a:pt x="63119" y="847839"/>
                </a:moveTo>
                <a:lnTo>
                  <a:pt x="50645" y="848637"/>
                </a:lnTo>
                <a:lnTo>
                  <a:pt x="51057" y="861334"/>
                </a:lnTo>
                <a:lnTo>
                  <a:pt x="63880" y="860513"/>
                </a:lnTo>
                <a:lnTo>
                  <a:pt x="63119" y="8478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6" name="Google Shape;2236;p177"/>
          <p:cNvSpPr txBox="1">
            <a:spLocks noGrp="1"/>
          </p:cNvSpPr>
          <p:nvPr>
            <p:ph type="title"/>
          </p:nvPr>
        </p:nvSpPr>
        <p:spPr>
          <a:xfrm>
            <a:off x="1000150" y="1641501"/>
            <a:ext cx="4966970" cy="2135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6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5E8"/>
              </a:buClr>
              <a:buSzPts val="6000"/>
              <a:buFont typeface="Courier New"/>
              <a:buNone/>
            </a:pPr>
            <a:r>
              <a:rPr lang="en-US" sz="6000" b="1">
                <a:solidFill>
                  <a:srgbClr val="9FC5E8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endParaRPr sz="6000">
              <a:latin typeface="Courier New"/>
              <a:ea typeface="Courier New"/>
              <a:cs typeface="Courier New"/>
              <a:sym typeface="Courier New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ier New"/>
              <a:buNone/>
            </a:pPr>
            <a:r>
              <a:rPr lang="en-US" sz="36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OTHER INDIVIDUAL  INTELLIGENCE TESTS</a:t>
            </a:r>
            <a:endParaRPr sz="3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p17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42" name="Google Shape;2242;p178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43" name="Google Shape;2243;p178"/>
          <p:cNvSpPr txBox="1">
            <a:spLocks noGrp="1"/>
          </p:cNvSpPr>
          <p:nvPr>
            <p:ph type="title"/>
          </p:nvPr>
        </p:nvSpPr>
        <p:spPr>
          <a:xfrm>
            <a:off x="483209" y="677925"/>
            <a:ext cx="795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urier New"/>
              <a:buNone/>
            </a:pPr>
            <a:r>
              <a:rPr lang="en-US" sz="40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OTHER TEST OF INTELLIGENCE</a:t>
            </a:r>
            <a:endParaRPr sz="4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44" name="Google Shape;2244;p178"/>
          <p:cNvSpPr txBox="1"/>
          <p:nvPr/>
        </p:nvSpPr>
        <p:spPr>
          <a:xfrm>
            <a:off x="460044" y="1642617"/>
            <a:ext cx="7934325" cy="4888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318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Detroit Tests of Learning	Aptitude-4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The Cognitive Assessment System-II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370205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Kaufman Assessment Battery for Children  (K-ABC)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Kaufman Brief Intelligence Test-2 (KBIT-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2)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508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Kaufman Adolescent and Adult Intelligence  Test (KAIT)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Differential Ability Scales (DAS)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37211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McCarthy Scales of Children‟s Abilities  (MSCA)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0" lvl="0" indent="-419100" algn="l" rtl="0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Differential Ability Scales-II (DAS-II)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p1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92" name="Google Shape;1892;p143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93" name="Google Shape;1893;p143"/>
          <p:cNvSpPr/>
          <p:nvPr/>
        </p:nvSpPr>
        <p:spPr>
          <a:xfrm>
            <a:off x="3922395" y="1590166"/>
            <a:ext cx="1329690" cy="1329690"/>
          </a:xfrm>
          <a:custGeom>
            <a:avLst/>
            <a:gdLst/>
            <a:ahLst/>
            <a:cxnLst/>
            <a:rect l="l" t="t" r="r" b="b"/>
            <a:pathLst>
              <a:path w="1329689" h="1329689" extrusionOk="0">
                <a:moveTo>
                  <a:pt x="0" y="664591"/>
                </a:moveTo>
                <a:lnTo>
                  <a:pt x="1669" y="617130"/>
                </a:lnTo>
                <a:lnTo>
                  <a:pt x="6602" y="570569"/>
                </a:lnTo>
                <a:lnTo>
                  <a:pt x="14687" y="525022"/>
                </a:lnTo>
                <a:lnTo>
                  <a:pt x="25810" y="480600"/>
                </a:lnTo>
                <a:lnTo>
                  <a:pt x="39859" y="437416"/>
                </a:lnTo>
                <a:lnTo>
                  <a:pt x="56721" y="395582"/>
                </a:lnTo>
                <a:lnTo>
                  <a:pt x="76285" y="355211"/>
                </a:lnTo>
                <a:lnTo>
                  <a:pt x="98436" y="316415"/>
                </a:lnTo>
                <a:lnTo>
                  <a:pt x="123063" y="279307"/>
                </a:lnTo>
                <a:lnTo>
                  <a:pt x="150053" y="243999"/>
                </a:lnTo>
                <a:lnTo>
                  <a:pt x="179293" y="210604"/>
                </a:lnTo>
                <a:lnTo>
                  <a:pt x="210671" y="179234"/>
                </a:lnTo>
                <a:lnTo>
                  <a:pt x="244075" y="150002"/>
                </a:lnTo>
                <a:lnTo>
                  <a:pt x="279391" y="123020"/>
                </a:lnTo>
                <a:lnTo>
                  <a:pt x="316506" y="98401"/>
                </a:lnTo>
                <a:lnTo>
                  <a:pt x="355309" y="76256"/>
                </a:lnTo>
                <a:lnTo>
                  <a:pt x="395687" y="56700"/>
                </a:lnTo>
                <a:lnTo>
                  <a:pt x="437527" y="39843"/>
                </a:lnTo>
                <a:lnTo>
                  <a:pt x="480717" y="25800"/>
                </a:lnTo>
                <a:lnTo>
                  <a:pt x="525143" y="14681"/>
                </a:lnTo>
                <a:lnTo>
                  <a:pt x="570694" y="6599"/>
                </a:lnTo>
                <a:lnTo>
                  <a:pt x="617256" y="1668"/>
                </a:lnTo>
                <a:lnTo>
                  <a:pt x="664717" y="0"/>
                </a:lnTo>
                <a:lnTo>
                  <a:pt x="712178" y="1668"/>
                </a:lnTo>
                <a:lnTo>
                  <a:pt x="758739" y="6599"/>
                </a:lnTo>
                <a:lnTo>
                  <a:pt x="804286" y="14681"/>
                </a:lnTo>
                <a:lnTo>
                  <a:pt x="848708" y="25800"/>
                </a:lnTo>
                <a:lnTo>
                  <a:pt x="891892" y="39843"/>
                </a:lnTo>
                <a:lnTo>
                  <a:pt x="933726" y="56700"/>
                </a:lnTo>
                <a:lnTo>
                  <a:pt x="974097" y="76256"/>
                </a:lnTo>
                <a:lnTo>
                  <a:pt x="1012893" y="98401"/>
                </a:lnTo>
                <a:lnTo>
                  <a:pt x="1050001" y="123020"/>
                </a:lnTo>
                <a:lnTo>
                  <a:pt x="1085309" y="150002"/>
                </a:lnTo>
                <a:lnTo>
                  <a:pt x="1118704" y="179234"/>
                </a:lnTo>
                <a:lnTo>
                  <a:pt x="1150074" y="210604"/>
                </a:lnTo>
                <a:lnTo>
                  <a:pt x="1179306" y="243999"/>
                </a:lnTo>
                <a:lnTo>
                  <a:pt x="1206288" y="279307"/>
                </a:lnTo>
                <a:lnTo>
                  <a:pt x="1230907" y="316415"/>
                </a:lnTo>
                <a:lnTo>
                  <a:pt x="1253052" y="355211"/>
                </a:lnTo>
                <a:lnTo>
                  <a:pt x="1272608" y="395582"/>
                </a:lnTo>
                <a:lnTo>
                  <a:pt x="1289465" y="437416"/>
                </a:lnTo>
                <a:lnTo>
                  <a:pt x="1303508" y="480600"/>
                </a:lnTo>
                <a:lnTo>
                  <a:pt x="1314627" y="525022"/>
                </a:lnTo>
                <a:lnTo>
                  <a:pt x="1322709" y="570569"/>
                </a:lnTo>
                <a:lnTo>
                  <a:pt x="1327640" y="617130"/>
                </a:lnTo>
                <a:lnTo>
                  <a:pt x="1329308" y="664591"/>
                </a:lnTo>
                <a:lnTo>
                  <a:pt x="1327640" y="712052"/>
                </a:lnTo>
                <a:lnTo>
                  <a:pt x="1322709" y="758614"/>
                </a:lnTo>
                <a:lnTo>
                  <a:pt x="1314627" y="804165"/>
                </a:lnTo>
                <a:lnTo>
                  <a:pt x="1303508" y="848591"/>
                </a:lnTo>
                <a:lnTo>
                  <a:pt x="1289465" y="891781"/>
                </a:lnTo>
                <a:lnTo>
                  <a:pt x="1272608" y="933621"/>
                </a:lnTo>
                <a:lnTo>
                  <a:pt x="1253052" y="973999"/>
                </a:lnTo>
                <a:lnTo>
                  <a:pt x="1230907" y="1012802"/>
                </a:lnTo>
                <a:lnTo>
                  <a:pt x="1206288" y="1049917"/>
                </a:lnTo>
                <a:lnTo>
                  <a:pt x="1179306" y="1085233"/>
                </a:lnTo>
                <a:lnTo>
                  <a:pt x="1150074" y="1118637"/>
                </a:lnTo>
                <a:lnTo>
                  <a:pt x="1118704" y="1150015"/>
                </a:lnTo>
                <a:lnTo>
                  <a:pt x="1085309" y="1179255"/>
                </a:lnTo>
                <a:lnTo>
                  <a:pt x="1050001" y="1206245"/>
                </a:lnTo>
                <a:lnTo>
                  <a:pt x="1012893" y="1230872"/>
                </a:lnTo>
                <a:lnTo>
                  <a:pt x="974097" y="1253023"/>
                </a:lnTo>
                <a:lnTo>
                  <a:pt x="933726" y="1272587"/>
                </a:lnTo>
                <a:lnTo>
                  <a:pt x="891892" y="1289449"/>
                </a:lnTo>
                <a:lnTo>
                  <a:pt x="848708" y="1303498"/>
                </a:lnTo>
                <a:lnTo>
                  <a:pt x="804286" y="1314621"/>
                </a:lnTo>
                <a:lnTo>
                  <a:pt x="758739" y="1322706"/>
                </a:lnTo>
                <a:lnTo>
                  <a:pt x="712178" y="1327639"/>
                </a:lnTo>
                <a:lnTo>
                  <a:pt x="664717" y="1329309"/>
                </a:lnTo>
                <a:lnTo>
                  <a:pt x="617256" y="1327639"/>
                </a:lnTo>
                <a:lnTo>
                  <a:pt x="570694" y="1322706"/>
                </a:lnTo>
                <a:lnTo>
                  <a:pt x="525143" y="1314621"/>
                </a:lnTo>
                <a:lnTo>
                  <a:pt x="480717" y="1303498"/>
                </a:lnTo>
                <a:lnTo>
                  <a:pt x="437527" y="1289449"/>
                </a:lnTo>
                <a:lnTo>
                  <a:pt x="395687" y="1272587"/>
                </a:lnTo>
                <a:lnTo>
                  <a:pt x="355309" y="1253023"/>
                </a:lnTo>
                <a:lnTo>
                  <a:pt x="316506" y="1230872"/>
                </a:lnTo>
                <a:lnTo>
                  <a:pt x="279391" y="1206245"/>
                </a:lnTo>
                <a:lnTo>
                  <a:pt x="244075" y="1179255"/>
                </a:lnTo>
                <a:lnTo>
                  <a:pt x="210671" y="1150015"/>
                </a:lnTo>
                <a:lnTo>
                  <a:pt x="179293" y="1118637"/>
                </a:lnTo>
                <a:lnTo>
                  <a:pt x="150053" y="1085233"/>
                </a:lnTo>
                <a:lnTo>
                  <a:pt x="123063" y="1049917"/>
                </a:lnTo>
                <a:lnTo>
                  <a:pt x="98436" y="1012802"/>
                </a:lnTo>
                <a:lnTo>
                  <a:pt x="76285" y="973999"/>
                </a:lnTo>
                <a:lnTo>
                  <a:pt x="56721" y="933621"/>
                </a:lnTo>
                <a:lnTo>
                  <a:pt x="39859" y="891781"/>
                </a:lnTo>
                <a:lnTo>
                  <a:pt x="25810" y="848591"/>
                </a:lnTo>
                <a:lnTo>
                  <a:pt x="14687" y="804165"/>
                </a:lnTo>
                <a:lnTo>
                  <a:pt x="6602" y="758614"/>
                </a:lnTo>
                <a:lnTo>
                  <a:pt x="1669" y="712052"/>
                </a:lnTo>
                <a:lnTo>
                  <a:pt x="0" y="664591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94" name="Google Shape;1894;p143"/>
          <p:cNvSpPr/>
          <p:nvPr/>
        </p:nvSpPr>
        <p:spPr>
          <a:xfrm>
            <a:off x="3746627" y="1414272"/>
            <a:ext cx="763905" cy="763905"/>
          </a:xfrm>
          <a:custGeom>
            <a:avLst/>
            <a:gdLst/>
            <a:ahLst/>
            <a:cxnLst/>
            <a:rect l="l" t="t" r="r" b="b"/>
            <a:pathLst>
              <a:path w="763904" h="763905" extrusionOk="0">
                <a:moveTo>
                  <a:pt x="0" y="711962"/>
                </a:moveTo>
                <a:lnTo>
                  <a:pt x="23495" y="763651"/>
                </a:lnTo>
                <a:lnTo>
                  <a:pt x="44113" y="726058"/>
                </a:lnTo>
                <a:lnTo>
                  <a:pt x="31242" y="726058"/>
                </a:lnTo>
                <a:lnTo>
                  <a:pt x="18542" y="725297"/>
                </a:lnTo>
                <a:lnTo>
                  <a:pt x="19348" y="712687"/>
                </a:lnTo>
                <a:lnTo>
                  <a:pt x="0" y="711962"/>
                </a:lnTo>
                <a:close/>
              </a:path>
              <a:path w="763904" h="763905" extrusionOk="0">
                <a:moveTo>
                  <a:pt x="19348" y="712687"/>
                </a:moveTo>
                <a:lnTo>
                  <a:pt x="18542" y="725297"/>
                </a:lnTo>
                <a:lnTo>
                  <a:pt x="31242" y="726058"/>
                </a:lnTo>
                <a:lnTo>
                  <a:pt x="32066" y="713164"/>
                </a:lnTo>
                <a:lnTo>
                  <a:pt x="19348" y="712687"/>
                </a:lnTo>
                <a:close/>
              </a:path>
              <a:path w="763904" h="763905" extrusionOk="0">
                <a:moveTo>
                  <a:pt x="32066" y="713164"/>
                </a:moveTo>
                <a:lnTo>
                  <a:pt x="31242" y="726058"/>
                </a:lnTo>
                <a:lnTo>
                  <a:pt x="44113" y="726058"/>
                </a:lnTo>
                <a:lnTo>
                  <a:pt x="50800" y="713866"/>
                </a:lnTo>
                <a:lnTo>
                  <a:pt x="32066" y="713164"/>
                </a:lnTo>
                <a:close/>
              </a:path>
              <a:path w="763904" h="763905" extrusionOk="0">
                <a:moveTo>
                  <a:pt x="22606" y="674242"/>
                </a:moveTo>
                <a:lnTo>
                  <a:pt x="20955" y="687577"/>
                </a:lnTo>
                <a:lnTo>
                  <a:pt x="19348" y="712687"/>
                </a:lnTo>
                <a:lnTo>
                  <a:pt x="32066" y="713164"/>
                </a:lnTo>
                <a:lnTo>
                  <a:pt x="33655" y="688339"/>
                </a:lnTo>
                <a:lnTo>
                  <a:pt x="35178" y="675893"/>
                </a:lnTo>
                <a:lnTo>
                  <a:pt x="22606" y="674242"/>
                </a:lnTo>
                <a:close/>
              </a:path>
              <a:path w="763904" h="763905" extrusionOk="0">
                <a:moveTo>
                  <a:pt x="38608" y="586231"/>
                </a:moveTo>
                <a:lnTo>
                  <a:pt x="32258" y="613410"/>
                </a:lnTo>
                <a:lnTo>
                  <a:pt x="28194" y="636269"/>
                </a:lnTo>
                <a:lnTo>
                  <a:pt x="40767" y="638428"/>
                </a:lnTo>
                <a:lnTo>
                  <a:pt x="44703" y="615695"/>
                </a:lnTo>
                <a:lnTo>
                  <a:pt x="50926" y="589026"/>
                </a:lnTo>
                <a:lnTo>
                  <a:pt x="38608" y="586231"/>
                </a:lnTo>
                <a:close/>
              </a:path>
              <a:path w="763904" h="763905" extrusionOk="0">
                <a:moveTo>
                  <a:pt x="65024" y="500379"/>
                </a:moveTo>
                <a:lnTo>
                  <a:pt x="62357" y="507111"/>
                </a:lnTo>
                <a:lnTo>
                  <a:pt x="50546" y="541908"/>
                </a:lnTo>
                <a:lnTo>
                  <a:pt x="48513" y="549148"/>
                </a:lnTo>
                <a:lnTo>
                  <a:pt x="60833" y="552576"/>
                </a:lnTo>
                <a:lnTo>
                  <a:pt x="62864" y="545338"/>
                </a:lnTo>
                <a:lnTo>
                  <a:pt x="74422" y="511301"/>
                </a:lnTo>
                <a:lnTo>
                  <a:pt x="76835" y="505078"/>
                </a:lnTo>
                <a:lnTo>
                  <a:pt x="65024" y="500379"/>
                </a:lnTo>
                <a:close/>
              </a:path>
              <a:path w="763904" h="763905" extrusionOk="0">
                <a:moveTo>
                  <a:pt x="101600" y="418718"/>
                </a:moveTo>
                <a:lnTo>
                  <a:pt x="90677" y="440181"/>
                </a:lnTo>
                <a:lnTo>
                  <a:pt x="79501" y="464819"/>
                </a:lnTo>
                <a:lnTo>
                  <a:pt x="91059" y="470026"/>
                </a:lnTo>
                <a:lnTo>
                  <a:pt x="102235" y="445388"/>
                </a:lnTo>
                <a:lnTo>
                  <a:pt x="112902" y="424561"/>
                </a:lnTo>
                <a:lnTo>
                  <a:pt x="101600" y="418718"/>
                </a:lnTo>
                <a:close/>
              </a:path>
              <a:path w="763904" h="763905" extrusionOk="0">
                <a:moveTo>
                  <a:pt x="147827" y="341756"/>
                </a:moveTo>
                <a:lnTo>
                  <a:pt x="144525" y="346455"/>
                </a:lnTo>
                <a:lnTo>
                  <a:pt x="125095" y="376681"/>
                </a:lnTo>
                <a:lnTo>
                  <a:pt x="120269" y="385190"/>
                </a:lnTo>
                <a:lnTo>
                  <a:pt x="131318" y="391540"/>
                </a:lnTo>
                <a:lnTo>
                  <a:pt x="136144" y="383031"/>
                </a:lnTo>
                <a:lnTo>
                  <a:pt x="155194" y="353313"/>
                </a:lnTo>
                <a:lnTo>
                  <a:pt x="158114" y="349123"/>
                </a:lnTo>
                <a:lnTo>
                  <a:pt x="147827" y="341756"/>
                </a:lnTo>
                <a:close/>
              </a:path>
              <a:path w="763904" h="763905" extrusionOk="0">
                <a:moveTo>
                  <a:pt x="202819" y="271272"/>
                </a:moveTo>
                <a:lnTo>
                  <a:pt x="187578" y="288925"/>
                </a:lnTo>
                <a:lnTo>
                  <a:pt x="170434" y="310768"/>
                </a:lnTo>
                <a:lnTo>
                  <a:pt x="180339" y="318642"/>
                </a:lnTo>
                <a:lnTo>
                  <a:pt x="197485" y="296799"/>
                </a:lnTo>
                <a:lnTo>
                  <a:pt x="212471" y="279653"/>
                </a:lnTo>
                <a:lnTo>
                  <a:pt x="202819" y="271272"/>
                </a:lnTo>
                <a:close/>
              </a:path>
              <a:path w="763904" h="763905" extrusionOk="0">
                <a:moveTo>
                  <a:pt x="265938" y="207517"/>
                </a:moveTo>
                <a:lnTo>
                  <a:pt x="261620" y="211200"/>
                </a:lnTo>
                <a:lnTo>
                  <a:pt x="235712" y="235965"/>
                </a:lnTo>
                <a:lnTo>
                  <a:pt x="228853" y="243077"/>
                </a:lnTo>
                <a:lnTo>
                  <a:pt x="238125" y="251840"/>
                </a:lnTo>
                <a:lnTo>
                  <a:pt x="244983" y="244728"/>
                </a:lnTo>
                <a:lnTo>
                  <a:pt x="270383" y="220472"/>
                </a:lnTo>
                <a:lnTo>
                  <a:pt x="274193" y="217042"/>
                </a:lnTo>
                <a:lnTo>
                  <a:pt x="265938" y="207517"/>
                </a:lnTo>
                <a:close/>
              </a:path>
              <a:path w="763904" h="763905" extrusionOk="0">
                <a:moveTo>
                  <a:pt x="336042" y="152018"/>
                </a:moveTo>
                <a:lnTo>
                  <a:pt x="316864" y="165607"/>
                </a:lnTo>
                <a:lnTo>
                  <a:pt x="295148" y="182625"/>
                </a:lnTo>
                <a:lnTo>
                  <a:pt x="303022" y="192531"/>
                </a:lnTo>
                <a:lnTo>
                  <a:pt x="324738" y="175640"/>
                </a:lnTo>
                <a:lnTo>
                  <a:pt x="343408" y="162305"/>
                </a:lnTo>
                <a:lnTo>
                  <a:pt x="336042" y="152018"/>
                </a:lnTo>
                <a:close/>
              </a:path>
              <a:path w="763904" h="763905" extrusionOk="0">
                <a:moveTo>
                  <a:pt x="412496" y="104901"/>
                </a:moveTo>
                <a:lnTo>
                  <a:pt x="407797" y="107314"/>
                </a:lnTo>
                <a:lnTo>
                  <a:pt x="376427" y="125349"/>
                </a:lnTo>
                <a:lnTo>
                  <a:pt x="368046" y="130682"/>
                </a:lnTo>
                <a:lnTo>
                  <a:pt x="374903" y="141477"/>
                </a:lnTo>
                <a:lnTo>
                  <a:pt x="383286" y="136016"/>
                </a:lnTo>
                <a:lnTo>
                  <a:pt x="414147" y="118363"/>
                </a:lnTo>
                <a:lnTo>
                  <a:pt x="418338" y="116204"/>
                </a:lnTo>
                <a:lnTo>
                  <a:pt x="412496" y="104901"/>
                </a:lnTo>
                <a:close/>
              </a:path>
              <a:path w="763904" h="763905" extrusionOk="0">
                <a:moveTo>
                  <a:pt x="493902" y="67690"/>
                </a:moveTo>
                <a:lnTo>
                  <a:pt x="472948" y="75945"/>
                </a:lnTo>
                <a:lnTo>
                  <a:pt x="446913" y="87756"/>
                </a:lnTo>
                <a:lnTo>
                  <a:pt x="452120" y="99313"/>
                </a:lnTo>
                <a:lnTo>
                  <a:pt x="478282" y="87502"/>
                </a:lnTo>
                <a:lnTo>
                  <a:pt x="498475" y="79501"/>
                </a:lnTo>
                <a:lnTo>
                  <a:pt x="493902" y="67690"/>
                </a:lnTo>
                <a:close/>
              </a:path>
              <a:path w="763904" h="763905" extrusionOk="0">
                <a:moveTo>
                  <a:pt x="579374" y="40258"/>
                </a:moveTo>
                <a:lnTo>
                  <a:pt x="577088" y="40766"/>
                </a:lnTo>
                <a:lnTo>
                  <a:pt x="541527" y="50800"/>
                </a:lnTo>
                <a:lnTo>
                  <a:pt x="529971" y="54737"/>
                </a:lnTo>
                <a:lnTo>
                  <a:pt x="534035" y="66675"/>
                </a:lnTo>
                <a:lnTo>
                  <a:pt x="545719" y="62737"/>
                </a:lnTo>
                <a:lnTo>
                  <a:pt x="580517" y="52958"/>
                </a:lnTo>
                <a:lnTo>
                  <a:pt x="582168" y="52577"/>
                </a:lnTo>
                <a:lnTo>
                  <a:pt x="579374" y="40258"/>
                </a:lnTo>
                <a:close/>
              </a:path>
              <a:path w="763904" h="763905" extrusionOk="0">
                <a:moveTo>
                  <a:pt x="667258" y="23622"/>
                </a:moveTo>
                <a:lnTo>
                  <a:pt x="649859" y="25907"/>
                </a:lnTo>
                <a:lnTo>
                  <a:pt x="616838" y="31750"/>
                </a:lnTo>
                <a:lnTo>
                  <a:pt x="618998" y="44195"/>
                </a:lnTo>
                <a:lnTo>
                  <a:pt x="652145" y="38353"/>
                </a:lnTo>
                <a:lnTo>
                  <a:pt x="668909" y="36194"/>
                </a:lnTo>
                <a:lnTo>
                  <a:pt x="667258" y="23622"/>
                </a:lnTo>
                <a:close/>
              </a:path>
              <a:path w="763904" h="763905" extrusionOk="0">
                <a:moveTo>
                  <a:pt x="753134" y="18668"/>
                </a:moveTo>
                <a:lnTo>
                  <a:pt x="725297" y="18668"/>
                </a:lnTo>
                <a:lnTo>
                  <a:pt x="726059" y="31241"/>
                </a:lnTo>
                <a:lnTo>
                  <a:pt x="713244" y="32068"/>
                </a:lnTo>
                <a:lnTo>
                  <a:pt x="713994" y="50800"/>
                </a:lnTo>
                <a:lnTo>
                  <a:pt x="763777" y="23494"/>
                </a:lnTo>
                <a:lnTo>
                  <a:pt x="753134" y="18668"/>
                </a:lnTo>
                <a:close/>
              </a:path>
              <a:path w="763904" h="763905" extrusionOk="0">
                <a:moveTo>
                  <a:pt x="712737" y="19398"/>
                </a:moveTo>
                <a:lnTo>
                  <a:pt x="705612" y="19812"/>
                </a:lnTo>
                <a:lnTo>
                  <a:pt x="706374" y="32512"/>
                </a:lnTo>
                <a:lnTo>
                  <a:pt x="713244" y="32068"/>
                </a:lnTo>
                <a:lnTo>
                  <a:pt x="712737" y="19398"/>
                </a:lnTo>
                <a:close/>
              </a:path>
              <a:path w="763904" h="763905" extrusionOk="0">
                <a:moveTo>
                  <a:pt x="725297" y="18668"/>
                </a:moveTo>
                <a:lnTo>
                  <a:pt x="712737" y="19398"/>
                </a:lnTo>
                <a:lnTo>
                  <a:pt x="713244" y="32068"/>
                </a:lnTo>
                <a:lnTo>
                  <a:pt x="726059" y="31241"/>
                </a:lnTo>
                <a:lnTo>
                  <a:pt x="725297" y="18668"/>
                </a:lnTo>
                <a:close/>
              </a:path>
              <a:path w="763904" h="763905" extrusionOk="0">
                <a:moveTo>
                  <a:pt x="711962" y="0"/>
                </a:moveTo>
                <a:lnTo>
                  <a:pt x="712737" y="19398"/>
                </a:lnTo>
                <a:lnTo>
                  <a:pt x="725297" y="18668"/>
                </a:lnTo>
                <a:lnTo>
                  <a:pt x="753134" y="18668"/>
                </a:lnTo>
                <a:lnTo>
                  <a:pt x="711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95" name="Google Shape;1895;p143"/>
          <p:cNvSpPr/>
          <p:nvPr/>
        </p:nvSpPr>
        <p:spPr>
          <a:xfrm>
            <a:off x="3905377" y="1573022"/>
            <a:ext cx="212090" cy="212090"/>
          </a:xfrm>
          <a:custGeom>
            <a:avLst/>
            <a:gdLst/>
            <a:ahLst/>
            <a:cxnLst/>
            <a:rect l="l" t="t" r="r" b="b"/>
            <a:pathLst>
              <a:path w="212089" h="212089" extrusionOk="0">
                <a:moveTo>
                  <a:pt x="0" y="0"/>
                </a:moveTo>
                <a:lnTo>
                  <a:pt x="211709" y="211708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96" name="Google Shape;1896;p143"/>
          <p:cNvSpPr/>
          <p:nvPr/>
        </p:nvSpPr>
        <p:spPr>
          <a:xfrm>
            <a:off x="5325617" y="1581277"/>
            <a:ext cx="50800" cy="1393825"/>
          </a:xfrm>
          <a:custGeom>
            <a:avLst/>
            <a:gdLst/>
            <a:ahLst/>
            <a:cxnLst/>
            <a:rect l="l" t="t" r="r" b="b"/>
            <a:pathLst>
              <a:path w="50800" h="1393825" extrusionOk="0">
                <a:moveTo>
                  <a:pt x="19050" y="1342644"/>
                </a:moveTo>
                <a:lnTo>
                  <a:pt x="0" y="1342644"/>
                </a:lnTo>
                <a:lnTo>
                  <a:pt x="25400" y="1393444"/>
                </a:lnTo>
                <a:lnTo>
                  <a:pt x="44450" y="1355344"/>
                </a:lnTo>
                <a:lnTo>
                  <a:pt x="19050" y="1355344"/>
                </a:lnTo>
                <a:lnTo>
                  <a:pt x="19050" y="1342644"/>
                </a:lnTo>
                <a:close/>
              </a:path>
              <a:path w="50800" h="1393825" extrusionOk="0">
                <a:moveTo>
                  <a:pt x="31750" y="38100"/>
                </a:moveTo>
                <a:lnTo>
                  <a:pt x="19050" y="38100"/>
                </a:lnTo>
                <a:lnTo>
                  <a:pt x="19050" y="1355344"/>
                </a:lnTo>
                <a:lnTo>
                  <a:pt x="31750" y="1355344"/>
                </a:lnTo>
                <a:lnTo>
                  <a:pt x="31750" y="38100"/>
                </a:lnTo>
                <a:close/>
              </a:path>
              <a:path w="50800" h="1393825" extrusionOk="0">
                <a:moveTo>
                  <a:pt x="50800" y="1342644"/>
                </a:moveTo>
                <a:lnTo>
                  <a:pt x="31750" y="1342644"/>
                </a:lnTo>
                <a:lnTo>
                  <a:pt x="31750" y="1355344"/>
                </a:lnTo>
                <a:lnTo>
                  <a:pt x="44450" y="1355344"/>
                </a:lnTo>
                <a:lnTo>
                  <a:pt x="50800" y="1342644"/>
                </a:lnTo>
                <a:close/>
              </a:path>
              <a:path w="50800" h="1393825" extrusionOk="0">
                <a:moveTo>
                  <a:pt x="25400" y="0"/>
                </a:moveTo>
                <a:lnTo>
                  <a:pt x="0" y="50800"/>
                </a:lnTo>
                <a:lnTo>
                  <a:pt x="19050" y="50800"/>
                </a:lnTo>
                <a:lnTo>
                  <a:pt x="19050" y="38100"/>
                </a:lnTo>
                <a:lnTo>
                  <a:pt x="44450" y="38100"/>
                </a:lnTo>
                <a:lnTo>
                  <a:pt x="25400" y="0"/>
                </a:lnTo>
                <a:close/>
              </a:path>
              <a:path w="50800" h="1393825" extrusionOk="0">
                <a:moveTo>
                  <a:pt x="44450" y="38100"/>
                </a:moveTo>
                <a:lnTo>
                  <a:pt x="31750" y="38100"/>
                </a:lnTo>
                <a:lnTo>
                  <a:pt x="31750" y="50800"/>
                </a:lnTo>
                <a:lnTo>
                  <a:pt x="50800" y="50800"/>
                </a:lnTo>
                <a:lnTo>
                  <a:pt x="44450" y="38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97" name="Google Shape;1897;p143"/>
          <p:cNvSpPr/>
          <p:nvPr/>
        </p:nvSpPr>
        <p:spPr>
          <a:xfrm>
            <a:off x="4661661" y="1988057"/>
            <a:ext cx="274955" cy="549910"/>
          </a:xfrm>
          <a:custGeom>
            <a:avLst/>
            <a:gdLst/>
            <a:ahLst/>
            <a:cxnLst/>
            <a:rect l="l" t="t" r="r" b="b"/>
            <a:pathLst>
              <a:path w="274954" h="549910" extrusionOk="0">
                <a:moveTo>
                  <a:pt x="224789" y="0"/>
                </a:moveTo>
                <a:lnTo>
                  <a:pt x="237192" y="26213"/>
                </a:lnTo>
                <a:lnTo>
                  <a:pt x="249618" y="52450"/>
                </a:lnTo>
                <a:lnTo>
                  <a:pt x="262044" y="78688"/>
                </a:lnTo>
                <a:lnTo>
                  <a:pt x="274447" y="104901"/>
                </a:lnTo>
                <a:lnTo>
                  <a:pt x="239206" y="118808"/>
                </a:lnTo>
                <a:lnTo>
                  <a:pt x="209311" y="135191"/>
                </a:lnTo>
                <a:lnTo>
                  <a:pt x="165608" y="175387"/>
                </a:lnTo>
                <a:lnTo>
                  <a:pt x="140462" y="228155"/>
                </a:lnTo>
                <a:lnTo>
                  <a:pt x="130937" y="295782"/>
                </a:lnTo>
                <a:lnTo>
                  <a:pt x="161609" y="295782"/>
                </a:lnTo>
                <a:lnTo>
                  <a:pt x="192293" y="295782"/>
                </a:lnTo>
                <a:lnTo>
                  <a:pt x="223002" y="295782"/>
                </a:lnTo>
                <a:lnTo>
                  <a:pt x="253746" y="295782"/>
                </a:lnTo>
                <a:lnTo>
                  <a:pt x="253746" y="346608"/>
                </a:lnTo>
                <a:lnTo>
                  <a:pt x="253746" y="397433"/>
                </a:lnTo>
                <a:lnTo>
                  <a:pt x="253746" y="448259"/>
                </a:lnTo>
                <a:lnTo>
                  <a:pt x="253746" y="499084"/>
                </a:lnTo>
                <a:lnTo>
                  <a:pt x="253746" y="549909"/>
                </a:lnTo>
                <a:lnTo>
                  <a:pt x="202996" y="549909"/>
                </a:lnTo>
                <a:lnTo>
                  <a:pt x="152247" y="549909"/>
                </a:lnTo>
                <a:lnTo>
                  <a:pt x="101498" y="549909"/>
                </a:lnTo>
                <a:lnTo>
                  <a:pt x="50749" y="549909"/>
                </a:lnTo>
                <a:lnTo>
                  <a:pt x="0" y="549909"/>
                </a:lnTo>
                <a:lnTo>
                  <a:pt x="0" y="504473"/>
                </a:lnTo>
                <a:lnTo>
                  <a:pt x="0" y="459025"/>
                </a:lnTo>
                <a:lnTo>
                  <a:pt x="0" y="413553"/>
                </a:lnTo>
                <a:lnTo>
                  <a:pt x="0" y="368045"/>
                </a:lnTo>
                <a:lnTo>
                  <a:pt x="1212" y="315420"/>
                </a:lnTo>
                <a:lnTo>
                  <a:pt x="4841" y="268795"/>
                </a:lnTo>
                <a:lnTo>
                  <a:pt x="10876" y="228171"/>
                </a:lnTo>
                <a:lnTo>
                  <a:pt x="31113" y="162692"/>
                </a:lnTo>
                <a:lnTo>
                  <a:pt x="67256" y="105697"/>
                </a:lnTo>
                <a:lnTo>
                  <a:pt x="119741" y="55649"/>
                </a:lnTo>
                <a:lnTo>
                  <a:pt x="186328" y="15835"/>
                </a:lnTo>
                <a:lnTo>
                  <a:pt x="224789" y="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98" name="Google Shape;1898;p143"/>
          <p:cNvSpPr/>
          <p:nvPr/>
        </p:nvSpPr>
        <p:spPr>
          <a:xfrm>
            <a:off x="4238116" y="1988057"/>
            <a:ext cx="274955" cy="549910"/>
          </a:xfrm>
          <a:custGeom>
            <a:avLst/>
            <a:gdLst/>
            <a:ahLst/>
            <a:cxnLst/>
            <a:rect l="l" t="t" r="r" b="b"/>
            <a:pathLst>
              <a:path w="274954" h="549910" extrusionOk="0">
                <a:moveTo>
                  <a:pt x="224790" y="0"/>
                </a:moveTo>
                <a:lnTo>
                  <a:pt x="237245" y="26213"/>
                </a:lnTo>
                <a:lnTo>
                  <a:pt x="249666" y="52450"/>
                </a:lnTo>
                <a:lnTo>
                  <a:pt x="262062" y="78688"/>
                </a:lnTo>
                <a:lnTo>
                  <a:pt x="274447" y="104901"/>
                </a:lnTo>
                <a:lnTo>
                  <a:pt x="239226" y="118808"/>
                </a:lnTo>
                <a:lnTo>
                  <a:pt x="209375" y="135191"/>
                </a:lnTo>
                <a:lnTo>
                  <a:pt x="165735" y="175387"/>
                </a:lnTo>
                <a:lnTo>
                  <a:pt x="140477" y="228155"/>
                </a:lnTo>
                <a:lnTo>
                  <a:pt x="130937" y="295782"/>
                </a:lnTo>
                <a:lnTo>
                  <a:pt x="161609" y="295782"/>
                </a:lnTo>
                <a:lnTo>
                  <a:pt x="192293" y="295782"/>
                </a:lnTo>
                <a:lnTo>
                  <a:pt x="223002" y="295782"/>
                </a:lnTo>
                <a:lnTo>
                  <a:pt x="253746" y="295782"/>
                </a:lnTo>
                <a:lnTo>
                  <a:pt x="253746" y="346608"/>
                </a:lnTo>
                <a:lnTo>
                  <a:pt x="253746" y="397433"/>
                </a:lnTo>
                <a:lnTo>
                  <a:pt x="253746" y="448259"/>
                </a:lnTo>
                <a:lnTo>
                  <a:pt x="253746" y="499084"/>
                </a:lnTo>
                <a:lnTo>
                  <a:pt x="253746" y="549909"/>
                </a:lnTo>
                <a:lnTo>
                  <a:pt x="202996" y="549909"/>
                </a:lnTo>
                <a:lnTo>
                  <a:pt x="152247" y="549909"/>
                </a:lnTo>
                <a:lnTo>
                  <a:pt x="101498" y="549909"/>
                </a:lnTo>
                <a:lnTo>
                  <a:pt x="50749" y="549909"/>
                </a:lnTo>
                <a:lnTo>
                  <a:pt x="0" y="549909"/>
                </a:lnTo>
                <a:lnTo>
                  <a:pt x="0" y="504473"/>
                </a:lnTo>
                <a:lnTo>
                  <a:pt x="0" y="459025"/>
                </a:lnTo>
                <a:lnTo>
                  <a:pt x="0" y="413553"/>
                </a:lnTo>
                <a:lnTo>
                  <a:pt x="0" y="368045"/>
                </a:lnTo>
                <a:lnTo>
                  <a:pt x="1214" y="315801"/>
                </a:lnTo>
                <a:lnTo>
                  <a:pt x="4857" y="269366"/>
                </a:lnTo>
                <a:lnTo>
                  <a:pt x="10929" y="228742"/>
                </a:lnTo>
                <a:lnTo>
                  <a:pt x="31196" y="162907"/>
                </a:lnTo>
                <a:lnTo>
                  <a:pt x="67061" y="105721"/>
                </a:lnTo>
                <a:lnTo>
                  <a:pt x="119187" y="55649"/>
                </a:lnTo>
                <a:lnTo>
                  <a:pt x="186001" y="15835"/>
                </a:lnTo>
                <a:lnTo>
                  <a:pt x="224790" y="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99" name="Google Shape;1899;p143"/>
          <p:cNvSpPr/>
          <p:nvPr/>
        </p:nvSpPr>
        <p:spPr>
          <a:xfrm>
            <a:off x="5057140" y="2724785"/>
            <a:ext cx="254000" cy="257810"/>
          </a:xfrm>
          <a:custGeom>
            <a:avLst/>
            <a:gdLst/>
            <a:ahLst/>
            <a:cxnLst/>
            <a:rect l="l" t="t" r="r" b="b"/>
            <a:pathLst>
              <a:path w="254000" h="257810" extrusionOk="0">
                <a:moveTo>
                  <a:pt x="0" y="0"/>
                </a:moveTo>
                <a:lnTo>
                  <a:pt x="253746" y="257682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0" name="Google Shape;1900;p143"/>
          <p:cNvSpPr/>
          <p:nvPr/>
        </p:nvSpPr>
        <p:spPr>
          <a:xfrm>
            <a:off x="4259834" y="1871217"/>
            <a:ext cx="654685" cy="50800"/>
          </a:xfrm>
          <a:custGeom>
            <a:avLst/>
            <a:gdLst/>
            <a:ahLst/>
            <a:cxnLst/>
            <a:rect l="l" t="t" r="r" b="b"/>
            <a:pathLst>
              <a:path w="654685" h="50800" extrusionOk="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31750"/>
                </a:lnTo>
                <a:lnTo>
                  <a:pt x="38100" y="31750"/>
                </a:lnTo>
                <a:lnTo>
                  <a:pt x="38100" y="19050"/>
                </a:lnTo>
                <a:lnTo>
                  <a:pt x="50800" y="19050"/>
                </a:lnTo>
                <a:lnTo>
                  <a:pt x="50800" y="0"/>
                </a:lnTo>
                <a:close/>
              </a:path>
              <a:path w="654685" h="50800" extrusionOk="0">
                <a:moveTo>
                  <a:pt x="603757" y="0"/>
                </a:moveTo>
                <a:lnTo>
                  <a:pt x="603757" y="50800"/>
                </a:lnTo>
                <a:lnTo>
                  <a:pt x="641857" y="31750"/>
                </a:lnTo>
                <a:lnTo>
                  <a:pt x="616457" y="31750"/>
                </a:lnTo>
                <a:lnTo>
                  <a:pt x="616457" y="19050"/>
                </a:lnTo>
                <a:lnTo>
                  <a:pt x="641857" y="19050"/>
                </a:lnTo>
                <a:lnTo>
                  <a:pt x="603757" y="0"/>
                </a:lnTo>
                <a:close/>
              </a:path>
              <a:path w="654685" h="50800" extrusionOk="0">
                <a:moveTo>
                  <a:pt x="50800" y="19050"/>
                </a:moveTo>
                <a:lnTo>
                  <a:pt x="38100" y="19050"/>
                </a:lnTo>
                <a:lnTo>
                  <a:pt x="38100" y="31750"/>
                </a:lnTo>
                <a:lnTo>
                  <a:pt x="50800" y="31750"/>
                </a:lnTo>
                <a:lnTo>
                  <a:pt x="50800" y="19050"/>
                </a:lnTo>
                <a:close/>
              </a:path>
              <a:path w="654685" h="50800" extrusionOk="0">
                <a:moveTo>
                  <a:pt x="603757" y="19050"/>
                </a:moveTo>
                <a:lnTo>
                  <a:pt x="50800" y="19050"/>
                </a:lnTo>
                <a:lnTo>
                  <a:pt x="50800" y="31750"/>
                </a:lnTo>
                <a:lnTo>
                  <a:pt x="603757" y="31750"/>
                </a:lnTo>
                <a:lnTo>
                  <a:pt x="603757" y="19050"/>
                </a:lnTo>
                <a:close/>
              </a:path>
              <a:path w="654685" h="50800" extrusionOk="0">
                <a:moveTo>
                  <a:pt x="641857" y="19050"/>
                </a:moveTo>
                <a:lnTo>
                  <a:pt x="616457" y="19050"/>
                </a:lnTo>
                <a:lnTo>
                  <a:pt x="616457" y="31750"/>
                </a:lnTo>
                <a:lnTo>
                  <a:pt x="641857" y="31750"/>
                </a:lnTo>
                <a:lnTo>
                  <a:pt x="654557" y="25400"/>
                </a:lnTo>
                <a:lnTo>
                  <a:pt x="641857" y="190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1" name="Google Shape;1901;p143"/>
          <p:cNvSpPr txBox="1"/>
          <p:nvPr/>
        </p:nvSpPr>
        <p:spPr>
          <a:xfrm>
            <a:off x="1637792" y="3306317"/>
            <a:ext cx="5868670" cy="258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Intelligence is “the tendency to  take and maintain a definite  direction; the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2700" marR="5715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capacity to make adaptations for  the purpose of attaining a  desired end, and the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635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power of autocriticism”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02" name="Google Shape;1902;p143"/>
          <p:cNvSpPr txBox="1">
            <a:spLocks noGrp="1"/>
          </p:cNvSpPr>
          <p:nvPr>
            <p:ph type="title"/>
          </p:nvPr>
        </p:nvSpPr>
        <p:spPr>
          <a:xfrm>
            <a:off x="3832097" y="406349"/>
            <a:ext cx="13970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ier New"/>
              <a:buNone/>
            </a:pPr>
            <a:r>
              <a:rPr lang="en-US" sz="36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BINET</a:t>
            </a:r>
            <a:endParaRPr sz="3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p17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50" name="Google Shape;2250;p179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51" name="Google Shape;2251;p179"/>
          <p:cNvSpPr txBox="1">
            <a:spLocks noGrp="1"/>
          </p:cNvSpPr>
          <p:nvPr>
            <p:ph type="title"/>
          </p:nvPr>
        </p:nvSpPr>
        <p:spPr>
          <a:xfrm>
            <a:off x="483209" y="677925"/>
            <a:ext cx="795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urier New"/>
              <a:buNone/>
            </a:pPr>
            <a:r>
              <a:rPr lang="en-US" sz="40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OTHER TEST OF INTELLIGENCE</a:t>
            </a:r>
            <a:endParaRPr sz="4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52" name="Google Shape;2252;p179"/>
          <p:cNvSpPr txBox="1"/>
          <p:nvPr/>
        </p:nvSpPr>
        <p:spPr>
          <a:xfrm>
            <a:off x="460044" y="1871294"/>
            <a:ext cx="5010150" cy="268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318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Detroit Tests of Learning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0" lvl="0" indent="0" algn="l" rtl="0">
              <a:lnSpc>
                <a:spcPct val="108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Aptitude-4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93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1999, berdasarkan versi 1935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6-17 tahun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10 subtes yang menghitung 16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12700" lvl="0" indent="0" algn="l" rtl="0">
              <a:lnSpc>
                <a:spcPct val="12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komposit, termasuk </a:t>
            </a:r>
            <a:r>
              <a:rPr lang="en-US" sz="18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general  intelligence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(menjumlah 10 SS  subtes), </a:t>
            </a:r>
            <a:r>
              <a:rPr lang="en-US" sz="18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optimal level 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(highest 4 SS), dan 14 lainnya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53" name="Google Shape;2253;p179"/>
          <p:cNvSpPr/>
          <p:nvPr/>
        </p:nvSpPr>
        <p:spPr>
          <a:xfrm>
            <a:off x="2206117" y="4876800"/>
            <a:ext cx="2478278" cy="1600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54" name="Google Shape;2254;p179"/>
          <p:cNvSpPr/>
          <p:nvPr/>
        </p:nvSpPr>
        <p:spPr>
          <a:xfrm>
            <a:off x="5606160" y="2071877"/>
            <a:ext cx="3309239" cy="455752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9" name="Google Shape;2259;p1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60" name="Google Shape;2260;p180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61" name="Google Shape;2261;p180"/>
          <p:cNvSpPr txBox="1">
            <a:spLocks noGrp="1"/>
          </p:cNvSpPr>
          <p:nvPr>
            <p:ph type="title"/>
          </p:nvPr>
        </p:nvSpPr>
        <p:spPr>
          <a:xfrm>
            <a:off x="483209" y="677925"/>
            <a:ext cx="795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urier New"/>
              <a:buNone/>
            </a:pPr>
            <a:r>
              <a:rPr lang="en-US" sz="40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OTHER TEST OF INTELLIGENCE</a:t>
            </a:r>
            <a:endParaRPr sz="4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62" name="Google Shape;2262;p180"/>
          <p:cNvSpPr txBox="1"/>
          <p:nvPr/>
        </p:nvSpPr>
        <p:spPr>
          <a:xfrm>
            <a:off x="460044" y="1871294"/>
            <a:ext cx="5275580" cy="379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318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The Cognitive Assessment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31800" marR="0" lvl="0" indent="0" algn="l" rtl="0">
              <a:lnSpc>
                <a:spcPct val="108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System-II </a:t>
            </a: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(CAS-II)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93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5-17 tahun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Disusun berdasarkan Das‟s PASS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5715" lvl="0" indent="0" algn="l" rtl="0">
              <a:lnSpc>
                <a:spcPct val="12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(Planning, Attention,  Simultaneous, Successive) Theory  of Intelligence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770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12 subtes, ± 60 menit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Short version : 8 subtes, kurang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direkomendasi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Menghasilkan SS untuk 4 proses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dan full scale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Sudah diujicoba pada anak ADHD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63" name="Google Shape;2263;p180"/>
          <p:cNvSpPr/>
          <p:nvPr/>
        </p:nvSpPr>
        <p:spPr>
          <a:xfrm>
            <a:off x="5914516" y="2289682"/>
            <a:ext cx="3229482" cy="373011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p18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69" name="Google Shape;2269;p181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70" name="Google Shape;2270;p181"/>
          <p:cNvSpPr txBox="1">
            <a:spLocks noGrp="1"/>
          </p:cNvSpPr>
          <p:nvPr>
            <p:ph type="title"/>
          </p:nvPr>
        </p:nvSpPr>
        <p:spPr>
          <a:xfrm>
            <a:off x="483209" y="677925"/>
            <a:ext cx="795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urier New"/>
              <a:buNone/>
            </a:pPr>
            <a:r>
              <a:rPr lang="en-US" sz="40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OTHER TEST OF INTELLIGENCE</a:t>
            </a:r>
            <a:endParaRPr sz="4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71" name="Google Shape;2271;p181"/>
          <p:cNvSpPr txBox="1"/>
          <p:nvPr/>
        </p:nvSpPr>
        <p:spPr>
          <a:xfrm>
            <a:off x="460044" y="2328798"/>
            <a:ext cx="7870190" cy="296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31800" marR="306705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Kaufman Assessment Battery for Children  (K-ABC-II)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8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2004, versi terbaru dari yang pertama :1980an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3-18 tahun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18 subtes yang dikelompokkan dalam 5 skala global :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551815" lvl="0" indent="0" algn="l" rtl="0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sequential processing, simultaneous processing,  learning, planning,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&amp; </a:t>
            </a:r>
            <a:r>
              <a:rPr lang="en-US" sz="18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knowledge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895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Memungkinkan sebagai alat evaluasi psikoedukasional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826135" lvl="0" indent="0" algn="l" rtl="0">
              <a:lnSpc>
                <a:spcPct val="12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pada anak-anak dengan kesulitan belajar untuk  perencanaan &amp; penempatan belajar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p18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77" name="Google Shape;2277;p182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78" name="Google Shape;2278;p182"/>
          <p:cNvSpPr txBox="1">
            <a:spLocks noGrp="1"/>
          </p:cNvSpPr>
          <p:nvPr>
            <p:ph type="title"/>
          </p:nvPr>
        </p:nvSpPr>
        <p:spPr>
          <a:xfrm>
            <a:off x="483209" y="677925"/>
            <a:ext cx="795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urier New"/>
              <a:buNone/>
            </a:pPr>
            <a:r>
              <a:rPr lang="en-US" sz="40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OTHER TEST OF INTELLIGENCE</a:t>
            </a:r>
            <a:endParaRPr sz="4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79" name="Google Shape;2279;p182"/>
          <p:cNvSpPr txBox="1"/>
          <p:nvPr/>
        </p:nvSpPr>
        <p:spPr>
          <a:xfrm>
            <a:off x="460044" y="2328798"/>
            <a:ext cx="8004809" cy="3510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31800" marR="259079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Kaufman Brief Intelligence Test-2 (KBIT-  2)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95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Dirancang berdasarkan evaluasi durasi penyelesaian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tes inteligensi terdahulu (SB, W, KABC) yang bisa 1-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2 jam dan butuh pelatihan administrasi sebelumnya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9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2004 : 4-90 tahun, ± 20 menit administrasi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2 skala : Verbal/Crystallized Scale (Verbal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961389" lvl="0" indent="0" algn="l" rtl="0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Knowledge &amp; Riddle) dan Nonverbal/Fluid Scale  (Matrices) + combined score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8958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Merupakan “</a:t>
            </a:r>
            <a:r>
              <a:rPr lang="en-US" sz="18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screening test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” yang berguna untuk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5080" lvl="0" indent="0" algn="l" rtl="0">
              <a:lnSpc>
                <a:spcPct val="120000"/>
              </a:lnSpc>
              <a:spcBef>
                <a:spcPts val="15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mendeteksi kebutuhan pemeriksaan tambahan yang lebih  komprehensif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4" name="Google Shape;2284;p18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85" name="Google Shape;2285;p183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86" name="Google Shape;2286;p183"/>
          <p:cNvSpPr txBox="1">
            <a:spLocks noGrp="1"/>
          </p:cNvSpPr>
          <p:nvPr>
            <p:ph type="title"/>
          </p:nvPr>
        </p:nvSpPr>
        <p:spPr>
          <a:xfrm>
            <a:off x="483209" y="677925"/>
            <a:ext cx="795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urier New"/>
              <a:buNone/>
            </a:pPr>
            <a:r>
              <a:rPr lang="en-US" sz="40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OTHER TEST OF INTELLIGENCE</a:t>
            </a:r>
            <a:endParaRPr sz="4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87" name="Google Shape;2287;p183"/>
          <p:cNvSpPr txBox="1"/>
          <p:nvPr/>
        </p:nvSpPr>
        <p:spPr>
          <a:xfrm>
            <a:off x="460044" y="2328798"/>
            <a:ext cx="7870825" cy="3510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31800" marR="30861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McCarthy Scales of Children‟s Abilities  (MSCA)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8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Awal 1970an : 2-8 tahun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Total 18 subtes, general cognitive index (GCI)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diperoleh dari kombinasi 15 subtes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GCI merefleksikan sebaik apa anak mampu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144780" lvl="0" indent="0" algn="l" rtl="0">
              <a:lnSpc>
                <a:spcPct val="12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mengintegrasikan pengalaman belajar sebelumnya dan  mengaplikasikannya sesuai permintaan setiap skala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5080" lvl="0" indent="-381635" algn="l" rtl="0">
              <a:lnSpc>
                <a:spcPct val="97300"/>
              </a:lnSpc>
              <a:spcBef>
                <a:spcPts val="157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Meskipun tesnya belum sempat dipublikasikan, tapi  tes ini tetap terus dirisetkan sampai yang terakhir  tercatat di tahun 2011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18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93" name="Google Shape;2293;p184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94" name="Google Shape;2294;p184"/>
          <p:cNvSpPr txBox="1">
            <a:spLocks noGrp="1"/>
          </p:cNvSpPr>
          <p:nvPr>
            <p:ph type="title"/>
          </p:nvPr>
        </p:nvSpPr>
        <p:spPr>
          <a:xfrm>
            <a:off x="483209" y="677925"/>
            <a:ext cx="7950200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ourier New"/>
              <a:buNone/>
            </a:pPr>
            <a:r>
              <a:rPr lang="en-US" sz="40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OTHER TEST OF INTELLIGENCE</a:t>
            </a:r>
            <a:endParaRPr sz="4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95" name="Google Shape;2295;p184"/>
          <p:cNvSpPr txBox="1"/>
          <p:nvPr/>
        </p:nvSpPr>
        <p:spPr>
          <a:xfrm>
            <a:off x="460044" y="2328798"/>
            <a:ext cx="7733665" cy="341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431800" marR="0" lvl="0" indent="-4191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Differential Ability Scales-II (DAS-I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939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1990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⭢</a:t>
            </a:r>
            <a:r>
              <a:rPr lang="en-US" sz="1800" b="0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2007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145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3 batteries :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346200" marR="0" lvl="1" indent="-381635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urier New"/>
              <a:buChar char="■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Early Years Battery (lower level) : 2.6 – 3.5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346200" marR="0" lvl="1" indent="-3816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urier New"/>
              <a:buChar char="■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Early Years Battery (upper level) : 3.6 – 6.11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346200" marR="0" lvl="1" indent="-381635" algn="l" rtl="0">
              <a:lnSpc>
                <a:spcPct val="10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urier New"/>
              <a:buChar char="■"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School-Age Battery : 7.0 – 17.11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508000" marR="0" lvl="0" indent="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10 subtes utama [kemampuan kognitif] dan 10 subtes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diagnostik [kesiapan sekolah dan pemrosesan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informasi] (tidak semua anak diberikan 20 subtes)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889000" marR="1372235" lvl="0" indent="-381635" algn="l" rtl="0">
              <a:lnSpc>
                <a:spcPct val="94700"/>
              </a:lnSpc>
              <a:spcBef>
                <a:spcPts val="1714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▫ </a:t>
            </a: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Keterbatasan : tidak ada penelitian yang  terpublikasi menggunakan tes ini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p1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8" name="Google Shape;1908;p144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9" name="Google Shape;1909;p144"/>
          <p:cNvSpPr/>
          <p:nvPr/>
        </p:nvSpPr>
        <p:spPr>
          <a:xfrm>
            <a:off x="3922395" y="1590166"/>
            <a:ext cx="1329690" cy="1329690"/>
          </a:xfrm>
          <a:custGeom>
            <a:avLst/>
            <a:gdLst/>
            <a:ahLst/>
            <a:cxnLst/>
            <a:rect l="l" t="t" r="r" b="b"/>
            <a:pathLst>
              <a:path w="1329689" h="1329689" extrusionOk="0">
                <a:moveTo>
                  <a:pt x="0" y="664591"/>
                </a:moveTo>
                <a:lnTo>
                  <a:pt x="1669" y="617130"/>
                </a:lnTo>
                <a:lnTo>
                  <a:pt x="6602" y="570569"/>
                </a:lnTo>
                <a:lnTo>
                  <a:pt x="14687" y="525022"/>
                </a:lnTo>
                <a:lnTo>
                  <a:pt x="25810" y="480600"/>
                </a:lnTo>
                <a:lnTo>
                  <a:pt x="39859" y="437416"/>
                </a:lnTo>
                <a:lnTo>
                  <a:pt x="56721" y="395582"/>
                </a:lnTo>
                <a:lnTo>
                  <a:pt x="76285" y="355211"/>
                </a:lnTo>
                <a:lnTo>
                  <a:pt x="98436" y="316415"/>
                </a:lnTo>
                <a:lnTo>
                  <a:pt x="123063" y="279307"/>
                </a:lnTo>
                <a:lnTo>
                  <a:pt x="150053" y="243999"/>
                </a:lnTo>
                <a:lnTo>
                  <a:pt x="179293" y="210604"/>
                </a:lnTo>
                <a:lnTo>
                  <a:pt x="210671" y="179234"/>
                </a:lnTo>
                <a:lnTo>
                  <a:pt x="244075" y="150002"/>
                </a:lnTo>
                <a:lnTo>
                  <a:pt x="279391" y="123020"/>
                </a:lnTo>
                <a:lnTo>
                  <a:pt x="316506" y="98401"/>
                </a:lnTo>
                <a:lnTo>
                  <a:pt x="355309" y="76256"/>
                </a:lnTo>
                <a:lnTo>
                  <a:pt x="395687" y="56700"/>
                </a:lnTo>
                <a:lnTo>
                  <a:pt x="437527" y="39843"/>
                </a:lnTo>
                <a:lnTo>
                  <a:pt x="480717" y="25800"/>
                </a:lnTo>
                <a:lnTo>
                  <a:pt x="525143" y="14681"/>
                </a:lnTo>
                <a:lnTo>
                  <a:pt x="570694" y="6599"/>
                </a:lnTo>
                <a:lnTo>
                  <a:pt x="617256" y="1668"/>
                </a:lnTo>
                <a:lnTo>
                  <a:pt x="664717" y="0"/>
                </a:lnTo>
                <a:lnTo>
                  <a:pt x="712178" y="1668"/>
                </a:lnTo>
                <a:lnTo>
                  <a:pt x="758739" y="6599"/>
                </a:lnTo>
                <a:lnTo>
                  <a:pt x="804286" y="14681"/>
                </a:lnTo>
                <a:lnTo>
                  <a:pt x="848708" y="25800"/>
                </a:lnTo>
                <a:lnTo>
                  <a:pt x="891892" y="39843"/>
                </a:lnTo>
                <a:lnTo>
                  <a:pt x="933726" y="56700"/>
                </a:lnTo>
                <a:lnTo>
                  <a:pt x="974097" y="76256"/>
                </a:lnTo>
                <a:lnTo>
                  <a:pt x="1012893" y="98401"/>
                </a:lnTo>
                <a:lnTo>
                  <a:pt x="1050001" y="123020"/>
                </a:lnTo>
                <a:lnTo>
                  <a:pt x="1085309" y="150002"/>
                </a:lnTo>
                <a:lnTo>
                  <a:pt x="1118704" y="179234"/>
                </a:lnTo>
                <a:lnTo>
                  <a:pt x="1150074" y="210604"/>
                </a:lnTo>
                <a:lnTo>
                  <a:pt x="1179306" y="243999"/>
                </a:lnTo>
                <a:lnTo>
                  <a:pt x="1206288" y="279307"/>
                </a:lnTo>
                <a:lnTo>
                  <a:pt x="1230907" y="316415"/>
                </a:lnTo>
                <a:lnTo>
                  <a:pt x="1253052" y="355211"/>
                </a:lnTo>
                <a:lnTo>
                  <a:pt x="1272608" y="395582"/>
                </a:lnTo>
                <a:lnTo>
                  <a:pt x="1289465" y="437416"/>
                </a:lnTo>
                <a:lnTo>
                  <a:pt x="1303508" y="480600"/>
                </a:lnTo>
                <a:lnTo>
                  <a:pt x="1314627" y="525022"/>
                </a:lnTo>
                <a:lnTo>
                  <a:pt x="1322709" y="570569"/>
                </a:lnTo>
                <a:lnTo>
                  <a:pt x="1327640" y="617130"/>
                </a:lnTo>
                <a:lnTo>
                  <a:pt x="1329308" y="664591"/>
                </a:lnTo>
                <a:lnTo>
                  <a:pt x="1327640" y="712052"/>
                </a:lnTo>
                <a:lnTo>
                  <a:pt x="1322709" y="758614"/>
                </a:lnTo>
                <a:lnTo>
                  <a:pt x="1314627" y="804165"/>
                </a:lnTo>
                <a:lnTo>
                  <a:pt x="1303508" y="848591"/>
                </a:lnTo>
                <a:lnTo>
                  <a:pt x="1289465" y="891781"/>
                </a:lnTo>
                <a:lnTo>
                  <a:pt x="1272608" y="933621"/>
                </a:lnTo>
                <a:lnTo>
                  <a:pt x="1253052" y="973999"/>
                </a:lnTo>
                <a:lnTo>
                  <a:pt x="1230907" y="1012802"/>
                </a:lnTo>
                <a:lnTo>
                  <a:pt x="1206288" y="1049917"/>
                </a:lnTo>
                <a:lnTo>
                  <a:pt x="1179306" y="1085233"/>
                </a:lnTo>
                <a:lnTo>
                  <a:pt x="1150074" y="1118637"/>
                </a:lnTo>
                <a:lnTo>
                  <a:pt x="1118704" y="1150015"/>
                </a:lnTo>
                <a:lnTo>
                  <a:pt x="1085309" y="1179255"/>
                </a:lnTo>
                <a:lnTo>
                  <a:pt x="1050001" y="1206245"/>
                </a:lnTo>
                <a:lnTo>
                  <a:pt x="1012893" y="1230872"/>
                </a:lnTo>
                <a:lnTo>
                  <a:pt x="974097" y="1253023"/>
                </a:lnTo>
                <a:lnTo>
                  <a:pt x="933726" y="1272587"/>
                </a:lnTo>
                <a:lnTo>
                  <a:pt x="891892" y="1289449"/>
                </a:lnTo>
                <a:lnTo>
                  <a:pt x="848708" y="1303498"/>
                </a:lnTo>
                <a:lnTo>
                  <a:pt x="804286" y="1314621"/>
                </a:lnTo>
                <a:lnTo>
                  <a:pt x="758739" y="1322706"/>
                </a:lnTo>
                <a:lnTo>
                  <a:pt x="712178" y="1327639"/>
                </a:lnTo>
                <a:lnTo>
                  <a:pt x="664717" y="1329309"/>
                </a:lnTo>
                <a:lnTo>
                  <a:pt x="617256" y="1327639"/>
                </a:lnTo>
                <a:lnTo>
                  <a:pt x="570694" y="1322706"/>
                </a:lnTo>
                <a:lnTo>
                  <a:pt x="525143" y="1314621"/>
                </a:lnTo>
                <a:lnTo>
                  <a:pt x="480717" y="1303498"/>
                </a:lnTo>
                <a:lnTo>
                  <a:pt x="437527" y="1289449"/>
                </a:lnTo>
                <a:lnTo>
                  <a:pt x="395687" y="1272587"/>
                </a:lnTo>
                <a:lnTo>
                  <a:pt x="355309" y="1253023"/>
                </a:lnTo>
                <a:lnTo>
                  <a:pt x="316506" y="1230872"/>
                </a:lnTo>
                <a:lnTo>
                  <a:pt x="279391" y="1206245"/>
                </a:lnTo>
                <a:lnTo>
                  <a:pt x="244075" y="1179255"/>
                </a:lnTo>
                <a:lnTo>
                  <a:pt x="210671" y="1150015"/>
                </a:lnTo>
                <a:lnTo>
                  <a:pt x="179293" y="1118637"/>
                </a:lnTo>
                <a:lnTo>
                  <a:pt x="150053" y="1085233"/>
                </a:lnTo>
                <a:lnTo>
                  <a:pt x="123063" y="1049917"/>
                </a:lnTo>
                <a:lnTo>
                  <a:pt x="98436" y="1012802"/>
                </a:lnTo>
                <a:lnTo>
                  <a:pt x="76285" y="973999"/>
                </a:lnTo>
                <a:lnTo>
                  <a:pt x="56721" y="933621"/>
                </a:lnTo>
                <a:lnTo>
                  <a:pt x="39859" y="891781"/>
                </a:lnTo>
                <a:lnTo>
                  <a:pt x="25810" y="848591"/>
                </a:lnTo>
                <a:lnTo>
                  <a:pt x="14687" y="804165"/>
                </a:lnTo>
                <a:lnTo>
                  <a:pt x="6602" y="758614"/>
                </a:lnTo>
                <a:lnTo>
                  <a:pt x="1669" y="712052"/>
                </a:lnTo>
                <a:lnTo>
                  <a:pt x="0" y="664591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0" name="Google Shape;1910;p144"/>
          <p:cNvSpPr/>
          <p:nvPr/>
        </p:nvSpPr>
        <p:spPr>
          <a:xfrm>
            <a:off x="3746627" y="1414272"/>
            <a:ext cx="763905" cy="763905"/>
          </a:xfrm>
          <a:custGeom>
            <a:avLst/>
            <a:gdLst/>
            <a:ahLst/>
            <a:cxnLst/>
            <a:rect l="l" t="t" r="r" b="b"/>
            <a:pathLst>
              <a:path w="763904" h="763905" extrusionOk="0">
                <a:moveTo>
                  <a:pt x="0" y="711962"/>
                </a:moveTo>
                <a:lnTo>
                  <a:pt x="23495" y="763651"/>
                </a:lnTo>
                <a:lnTo>
                  <a:pt x="44113" y="726058"/>
                </a:lnTo>
                <a:lnTo>
                  <a:pt x="31242" y="726058"/>
                </a:lnTo>
                <a:lnTo>
                  <a:pt x="18542" y="725297"/>
                </a:lnTo>
                <a:lnTo>
                  <a:pt x="19348" y="712687"/>
                </a:lnTo>
                <a:lnTo>
                  <a:pt x="0" y="711962"/>
                </a:lnTo>
                <a:close/>
              </a:path>
              <a:path w="763904" h="763905" extrusionOk="0">
                <a:moveTo>
                  <a:pt x="19348" y="712687"/>
                </a:moveTo>
                <a:lnTo>
                  <a:pt x="18542" y="725297"/>
                </a:lnTo>
                <a:lnTo>
                  <a:pt x="31242" y="726058"/>
                </a:lnTo>
                <a:lnTo>
                  <a:pt x="32066" y="713164"/>
                </a:lnTo>
                <a:lnTo>
                  <a:pt x="19348" y="712687"/>
                </a:lnTo>
                <a:close/>
              </a:path>
              <a:path w="763904" h="763905" extrusionOk="0">
                <a:moveTo>
                  <a:pt x="32066" y="713164"/>
                </a:moveTo>
                <a:lnTo>
                  <a:pt x="31242" y="726058"/>
                </a:lnTo>
                <a:lnTo>
                  <a:pt x="44113" y="726058"/>
                </a:lnTo>
                <a:lnTo>
                  <a:pt x="50800" y="713866"/>
                </a:lnTo>
                <a:lnTo>
                  <a:pt x="32066" y="713164"/>
                </a:lnTo>
                <a:close/>
              </a:path>
              <a:path w="763904" h="763905" extrusionOk="0">
                <a:moveTo>
                  <a:pt x="22606" y="674242"/>
                </a:moveTo>
                <a:lnTo>
                  <a:pt x="20955" y="687577"/>
                </a:lnTo>
                <a:lnTo>
                  <a:pt x="19348" y="712687"/>
                </a:lnTo>
                <a:lnTo>
                  <a:pt x="32066" y="713164"/>
                </a:lnTo>
                <a:lnTo>
                  <a:pt x="33655" y="688339"/>
                </a:lnTo>
                <a:lnTo>
                  <a:pt x="35178" y="675893"/>
                </a:lnTo>
                <a:lnTo>
                  <a:pt x="22606" y="674242"/>
                </a:lnTo>
                <a:close/>
              </a:path>
              <a:path w="763904" h="763905" extrusionOk="0">
                <a:moveTo>
                  <a:pt x="38608" y="586231"/>
                </a:moveTo>
                <a:lnTo>
                  <a:pt x="32258" y="613410"/>
                </a:lnTo>
                <a:lnTo>
                  <a:pt x="28194" y="636269"/>
                </a:lnTo>
                <a:lnTo>
                  <a:pt x="40767" y="638428"/>
                </a:lnTo>
                <a:lnTo>
                  <a:pt x="44703" y="615695"/>
                </a:lnTo>
                <a:lnTo>
                  <a:pt x="50926" y="589026"/>
                </a:lnTo>
                <a:lnTo>
                  <a:pt x="38608" y="586231"/>
                </a:lnTo>
                <a:close/>
              </a:path>
              <a:path w="763904" h="763905" extrusionOk="0">
                <a:moveTo>
                  <a:pt x="65024" y="500379"/>
                </a:moveTo>
                <a:lnTo>
                  <a:pt x="62357" y="507111"/>
                </a:lnTo>
                <a:lnTo>
                  <a:pt x="50546" y="541908"/>
                </a:lnTo>
                <a:lnTo>
                  <a:pt x="48513" y="549148"/>
                </a:lnTo>
                <a:lnTo>
                  <a:pt x="60833" y="552576"/>
                </a:lnTo>
                <a:lnTo>
                  <a:pt x="62864" y="545338"/>
                </a:lnTo>
                <a:lnTo>
                  <a:pt x="74422" y="511301"/>
                </a:lnTo>
                <a:lnTo>
                  <a:pt x="76835" y="505078"/>
                </a:lnTo>
                <a:lnTo>
                  <a:pt x="65024" y="500379"/>
                </a:lnTo>
                <a:close/>
              </a:path>
              <a:path w="763904" h="763905" extrusionOk="0">
                <a:moveTo>
                  <a:pt x="101600" y="418718"/>
                </a:moveTo>
                <a:lnTo>
                  <a:pt x="90677" y="440181"/>
                </a:lnTo>
                <a:lnTo>
                  <a:pt x="79501" y="464819"/>
                </a:lnTo>
                <a:lnTo>
                  <a:pt x="91059" y="470026"/>
                </a:lnTo>
                <a:lnTo>
                  <a:pt x="102235" y="445388"/>
                </a:lnTo>
                <a:lnTo>
                  <a:pt x="112902" y="424561"/>
                </a:lnTo>
                <a:lnTo>
                  <a:pt x="101600" y="418718"/>
                </a:lnTo>
                <a:close/>
              </a:path>
              <a:path w="763904" h="763905" extrusionOk="0">
                <a:moveTo>
                  <a:pt x="147827" y="341756"/>
                </a:moveTo>
                <a:lnTo>
                  <a:pt x="144525" y="346455"/>
                </a:lnTo>
                <a:lnTo>
                  <a:pt x="125095" y="376681"/>
                </a:lnTo>
                <a:lnTo>
                  <a:pt x="120269" y="385190"/>
                </a:lnTo>
                <a:lnTo>
                  <a:pt x="131318" y="391540"/>
                </a:lnTo>
                <a:lnTo>
                  <a:pt x="136144" y="383031"/>
                </a:lnTo>
                <a:lnTo>
                  <a:pt x="155194" y="353313"/>
                </a:lnTo>
                <a:lnTo>
                  <a:pt x="158114" y="349123"/>
                </a:lnTo>
                <a:lnTo>
                  <a:pt x="147827" y="341756"/>
                </a:lnTo>
                <a:close/>
              </a:path>
              <a:path w="763904" h="763905" extrusionOk="0">
                <a:moveTo>
                  <a:pt x="202819" y="271272"/>
                </a:moveTo>
                <a:lnTo>
                  <a:pt x="187578" y="288925"/>
                </a:lnTo>
                <a:lnTo>
                  <a:pt x="170434" y="310768"/>
                </a:lnTo>
                <a:lnTo>
                  <a:pt x="180339" y="318642"/>
                </a:lnTo>
                <a:lnTo>
                  <a:pt x="197485" y="296799"/>
                </a:lnTo>
                <a:lnTo>
                  <a:pt x="212471" y="279653"/>
                </a:lnTo>
                <a:lnTo>
                  <a:pt x="202819" y="271272"/>
                </a:lnTo>
                <a:close/>
              </a:path>
              <a:path w="763904" h="763905" extrusionOk="0">
                <a:moveTo>
                  <a:pt x="265938" y="207517"/>
                </a:moveTo>
                <a:lnTo>
                  <a:pt x="261620" y="211200"/>
                </a:lnTo>
                <a:lnTo>
                  <a:pt x="235712" y="235965"/>
                </a:lnTo>
                <a:lnTo>
                  <a:pt x="228853" y="243077"/>
                </a:lnTo>
                <a:lnTo>
                  <a:pt x="238125" y="251840"/>
                </a:lnTo>
                <a:lnTo>
                  <a:pt x="244983" y="244728"/>
                </a:lnTo>
                <a:lnTo>
                  <a:pt x="270383" y="220472"/>
                </a:lnTo>
                <a:lnTo>
                  <a:pt x="274193" y="217042"/>
                </a:lnTo>
                <a:lnTo>
                  <a:pt x="265938" y="207517"/>
                </a:lnTo>
                <a:close/>
              </a:path>
              <a:path w="763904" h="763905" extrusionOk="0">
                <a:moveTo>
                  <a:pt x="336042" y="152018"/>
                </a:moveTo>
                <a:lnTo>
                  <a:pt x="316864" y="165607"/>
                </a:lnTo>
                <a:lnTo>
                  <a:pt x="295148" y="182625"/>
                </a:lnTo>
                <a:lnTo>
                  <a:pt x="303022" y="192531"/>
                </a:lnTo>
                <a:lnTo>
                  <a:pt x="324738" y="175640"/>
                </a:lnTo>
                <a:lnTo>
                  <a:pt x="343408" y="162305"/>
                </a:lnTo>
                <a:lnTo>
                  <a:pt x="336042" y="152018"/>
                </a:lnTo>
                <a:close/>
              </a:path>
              <a:path w="763904" h="763905" extrusionOk="0">
                <a:moveTo>
                  <a:pt x="412496" y="104901"/>
                </a:moveTo>
                <a:lnTo>
                  <a:pt x="407797" y="107314"/>
                </a:lnTo>
                <a:lnTo>
                  <a:pt x="376427" y="125349"/>
                </a:lnTo>
                <a:lnTo>
                  <a:pt x="368046" y="130682"/>
                </a:lnTo>
                <a:lnTo>
                  <a:pt x="374903" y="141477"/>
                </a:lnTo>
                <a:lnTo>
                  <a:pt x="383286" y="136016"/>
                </a:lnTo>
                <a:lnTo>
                  <a:pt x="414147" y="118363"/>
                </a:lnTo>
                <a:lnTo>
                  <a:pt x="418338" y="116204"/>
                </a:lnTo>
                <a:lnTo>
                  <a:pt x="412496" y="104901"/>
                </a:lnTo>
                <a:close/>
              </a:path>
              <a:path w="763904" h="763905" extrusionOk="0">
                <a:moveTo>
                  <a:pt x="493902" y="67690"/>
                </a:moveTo>
                <a:lnTo>
                  <a:pt x="472948" y="75945"/>
                </a:lnTo>
                <a:lnTo>
                  <a:pt x="446913" y="87756"/>
                </a:lnTo>
                <a:lnTo>
                  <a:pt x="452120" y="99313"/>
                </a:lnTo>
                <a:lnTo>
                  <a:pt x="478282" y="87502"/>
                </a:lnTo>
                <a:lnTo>
                  <a:pt x="498475" y="79501"/>
                </a:lnTo>
                <a:lnTo>
                  <a:pt x="493902" y="67690"/>
                </a:lnTo>
                <a:close/>
              </a:path>
              <a:path w="763904" h="763905" extrusionOk="0">
                <a:moveTo>
                  <a:pt x="579374" y="40258"/>
                </a:moveTo>
                <a:lnTo>
                  <a:pt x="577088" y="40766"/>
                </a:lnTo>
                <a:lnTo>
                  <a:pt x="541527" y="50800"/>
                </a:lnTo>
                <a:lnTo>
                  <a:pt x="529971" y="54737"/>
                </a:lnTo>
                <a:lnTo>
                  <a:pt x="534035" y="66675"/>
                </a:lnTo>
                <a:lnTo>
                  <a:pt x="545719" y="62737"/>
                </a:lnTo>
                <a:lnTo>
                  <a:pt x="580517" y="52958"/>
                </a:lnTo>
                <a:lnTo>
                  <a:pt x="582168" y="52577"/>
                </a:lnTo>
                <a:lnTo>
                  <a:pt x="579374" y="40258"/>
                </a:lnTo>
                <a:close/>
              </a:path>
              <a:path w="763904" h="763905" extrusionOk="0">
                <a:moveTo>
                  <a:pt x="667258" y="23622"/>
                </a:moveTo>
                <a:lnTo>
                  <a:pt x="649859" y="25907"/>
                </a:lnTo>
                <a:lnTo>
                  <a:pt x="616838" y="31750"/>
                </a:lnTo>
                <a:lnTo>
                  <a:pt x="618998" y="44195"/>
                </a:lnTo>
                <a:lnTo>
                  <a:pt x="652145" y="38353"/>
                </a:lnTo>
                <a:lnTo>
                  <a:pt x="668909" y="36194"/>
                </a:lnTo>
                <a:lnTo>
                  <a:pt x="667258" y="23622"/>
                </a:lnTo>
                <a:close/>
              </a:path>
              <a:path w="763904" h="763905" extrusionOk="0">
                <a:moveTo>
                  <a:pt x="753134" y="18668"/>
                </a:moveTo>
                <a:lnTo>
                  <a:pt x="725297" y="18668"/>
                </a:lnTo>
                <a:lnTo>
                  <a:pt x="726059" y="31241"/>
                </a:lnTo>
                <a:lnTo>
                  <a:pt x="713244" y="32068"/>
                </a:lnTo>
                <a:lnTo>
                  <a:pt x="713994" y="50800"/>
                </a:lnTo>
                <a:lnTo>
                  <a:pt x="763777" y="23494"/>
                </a:lnTo>
                <a:lnTo>
                  <a:pt x="753134" y="18668"/>
                </a:lnTo>
                <a:close/>
              </a:path>
              <a:path w="763904" h="763905" extrusionOk="0">
                <a:moveTo>
                  <a:pt x="712737" y="19398"/>
                </a:moveTo>
                <a:lnTo>
                  <a:pt x="705612" y="19812"/>
                </a:lnTo>
                <a:lnTo>
                  <a:pt x="706374" y="32512"/>
                </a:lnTo>
                <a:lnTo>
                  <a:pt x="713244" y="32068"/>
                </a:lnTo>
                <a:lnTo>
                  <a:pt x="712737" y="19398"/>
                </a:lnTo>
                <a:close/>
              </a:path>
              <a:path w="763904" h="763905" extrusionOk="0">
                <a:moveTo>
                  <a:pt x="725297" y="18668"/>
                </a:moveTo>
                <a:lnTo>
                  <a:pt x="712737" y="19398"/>
                </a:lnTo>
                <a:lnTo>
                  <a:pt x="713244" y="32068"/>
                </a:lnTo>
                <a:lnTo>
                  <a:pt x="726059" y="31241"/>
                </a:lnTo>
                <a:lnTo>
                  <a:pt x="725297" y="18668"/>
                </a:lnTo>
                <a:close/>
              </a:path>
              <a:path w="763904" h="763905" extrusionOk="0">
                <a:moveTo>
                  <a:pt x="711962" y="0"/>
                </a:moveTo>
                <a:lnTo>
                  <a:pt x="712737" y="19398"/>
                </a:lnTo>
                <a:lnTo>
                  <a:pt x="725297" y="18668"/>
                </a:lnTo>
                <a:lnTo>
                  <a:pt x="753134" y="18668"/>
                </a:lnTo>
                <a:lnTo>
                  <a:pt x="71196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1" name="Google Shape;1911;p144"/>
          <p:cNvSpPr/>
          <p:nvPr/>
        </p:nvSpPr>
        <p:spPr>
          <a:xfrm>
            <a:off x="3905377" y="1573022"/>
            <a:ext cx="212090" cy="212090"/>
          </a:xfrm>
          <a:custGeom>
            <a:avLst/>
            <a:gdLst/>
            <a:ahLst/>
            <a:cxnLst/>
            <a:rect l="l" t="t" r="r" b="b"/>
            <a:pathLst>
              <a:path w="212089" h="212089" extrusionOk="0">
                <a:moveTo>
                  <a:pt x="0" y="0"/>
                </a:moveTo>
                <a:lnTo>
                  <a:pt x="211709" y="211708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2" name="Google Shape;1912;p144"/>
          <p:cNvSpPr/>
          <p:nvPr/>
        </p:nvSpPr>
        <p:spPr>
          <a:xfrm>
            <a:off x="5325617" y="1581277"/>
            <a:ext cx="50800" cy="1393825"/>
          </a:xfrm>
          <a:custGeom>
            <a:avLst/>
            <a:gdLst/>
            <a:ahLst/>
            <a:cxnLst/>
            <a:rect l="l" t="t" r="r" b="b"/>
            <a:pathLst>
              <a:path w="50800" h="1393825" extrusionOk="0">
                <a:moveTo>
                  <a:pt x="19050" y="1342644"/>
                </a:moveTo>
                <a:lnTo>
                  <a:pt x="0" y="1342644"/>
                </a:lnTo>
                <a:lnTo>
                  <a:pt x="25400" y="1393444"/>
                </a:lnTo>
                <a:lnTo>
                  <a:pt x="44450" y="1355344"/>
                </a:lnTo>
                <a:lnTo>
                  <a:pt x="19050" y="1355344"/>
                </a:lnTo>
                <a:lnTo>
                  <a:pt x="19050" y="1342644"/>
                </a:lnTo>
                <a:close/>
              </a:path>
              <a:path w="50800" h="1393825" extrusionOk="0">
                <a:moveTo>
                  <a:pt x="31750" y="38100"/>
                </a:moveTo>
                <a:lnTo>
                  <a:pt x="19050" y="38100"/>
                </a:lnTo>
                <a:lnTo>
                  <a:pt x="19050" y="1355344"/>
                </a:lnTo>
                <a:lnTo>
                  <a:pt x="31750" y="1355344"/>
                </a:lnTo>
                <a:lnTo>
                  <a:pt x="31750" y="38100"/>
                </a:lnTo>
                <a:close/>
              </a:path>
              <a:path w="50800" h="1393825" extrusionOk="0">
                <a:moveTo>
                  <a:pt x="50800" y="1342644"/>
                </a:moveTo>
                <a:lnTo>
                  <a:pt x="31750" y="1342644"/>
                </a:lnTo>
                <a:lnTo>
                  <a:pt x="31750" y="1355344"/>
                </a:lnTo>
                <a:lnTo>
                  <a:pt x="44450" y="1355344"/>
                </a:lnTo>
                <a:lnTo>
                  <a:pt x="50800" y="1342644"/>
                </a:lnTo>
                <a:close/>
              </a:path>
              <a:path w="50800" h="1393825" extrusionOk="0">
                <a:moveTo>
                  <a:pt x="25400" y="0"/>
                </a:moveTo>
                <a:lnTo>
                  <a:pt x="0" y="50800"/>
                </a:lnTo>
                <a:lnTo>
                  <a:pt x="19050" y="50800"/>
                </a:lnTo>
                <a:lnTo>
                  <a:pt x="19050" y="38100"/>
                </a:lnTo>
                <a:lnTo>
                  <a:pt x="44450" y="38100"/>
                </a:lnTo>
                <a:lnTo>
                  <a:pt x="25400" y="0"/>
                </a:lnTo>
                <a:close/>
              </a:path>
              <a:path w="50800" h="1393825" extrusionOk="0">
                <a:moveTo>
                  <a:pt x="44450" y="38100"/>
                </a:moveTo>
                <a:lnTo>
                  <a:pt x="31750" y="38100"/>
                </a:lnTo>
                <a:lnTo>
                  <a:pt x="31750" y="50800"/>
                </a:lnTo>
                <a:lnTo>
                  <a:pt x="50800" y="50800"/>
                </a:lnTo>
                <a:lnTo>
                  <a:pt x="44450" y="38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3" name="Google Shape;1913;p144"/>
          <p:cNvSpPr/>
          <p:nvPr/>
        </p:nvSpPr>
        <p:spPr>
          <a:xfrm>
            <a:off x="4661661" y="1988057"/>
            <a:ext cx="274955" cy="549910"/>
          </a:xfrm>
          <a:custGeom>
            <a:avLst/>
            <a:gdLst/>
            <a:ahLst/>
            <a:cxnLst/>
            <a:rect l="l" t="t" r="r" b="b"/>
            <a:pathLst>
              <a:path w="274954" h="549910" extrusionOk="0">
                <a:moveTo>
                  <a:pt x="224789" y="0"/>
                </a:moveTo>
                <a:lnTo>
                  <a:pt x="237192" y="26213"/>
                </a:lnTo>
                <a:lnTo>
                  <a:pt x="249618" y="52450"/>
                </a:lnTo>
                <a:lnTo>
                  <a:pt x="262044" y="78688"/>
                </a:lnTo>
                <a:lnTo>
                  <a:pt x="274447" y="104901"/>
                </a:lnTo>
                <a:lnTo>
                  <a:pt x="239206" y="118808"/>
                </a:lnTo>
                <a:lnTo>
                  <a:pt x="209311" y="135191"/>
                </a:lnTo>
                <a:lnTo>
                  <a:pt x="165608" y="175387"/>
                </a:lnTo>
                <a:lnTo>
                  <a:pt x="140462" y="228155"/>
                </a:lnTo>
                <a:lnTo>
                  <a:pt x="130937" y="295782"/>
                </a:lnTo>
                <a:lnTo>
                  <a:pt x="161609" y="295782"/>
                </a:lnTo>
                <a:lnTo>
                  <a:pt x="192293" y="295782"/>
                </a:lnTo>
                <a:lnTo>
                  <a:pt x="223002" y="295782"/>
                </a:lnTo>
                <a:lnTo>
                  <a:pt x="253746" y="295782"/>
                </a:lnTo>
                <a:lnTo>
                  <a:pt x="253746" y="346608"/>
                </a:lnTo>
                <a:lnTo>
                  <a:pt x="253746" y="397433"/>
                </a:lnTo>
                <a:lnTo>
                  <a:pt x="253746" y="448259"/>
                </a:lnTo>
                <a:lnTo>
                  <a:pt x="253746" y="499084"/>
                </a:lnTo>
                <a:lnTo>
                  <a:pt x="253746" y="549909"/>
                </a:lnTo>
                <a:lnTo>
                  <a:pt x="202996" y="549909"/>
                </a:lnTo>
                <a:lnTo>
                  <a:pt x="152247" y="549909"/>
                </a:lnTo>
                <a:lnTo>
                  <a:pt x="101498" y="549909"/>
                </a:lnTo>
                <a:lnTo>
                  <a:pt x="50749" y="549909"/>
                </a:lnTo>
                <a:lnTo>
                  <a:pt x="0" y="549909"/>
                </a:lnTo>
                <a:lnTo>
                  <a:pt x="0" y="504473"/>
                </a:lnTo>
                <a:lnTo>
                  <a:pt x="0" y="459025"/>
                </a:lnTo>
                <a:lnTo>
                  <a:pt x="0" y="413553"/>
                </a:lnTo>
                <a:lnTo>
                  <a:pt x="0" y="368045"/>
                </a:lnTo>
                <a:lnTo>
                  <a:pt x="1212" y="315420"/>
                </a:lnTo>
                <a:lnTo>
                  <a:pt x="4841" y="268795"/>
                </a:lnTo>
                <a:lnTo>
                  <a:pt x="10876" y="228171"/>
                </a:lnTo>
                <a:lnTo>
                  <a:pt x="31113" y="162692"/>
                </a:lnTo>
                <a:lnTo>
                  <a:pt x="67256" y="105697"/>
                </a:lnTo>
                <a:lnTo>
                  <a:pt x="119741" y="55649"/>
                </a:lnTo>
                <a:lnTo>
                  <a:pt x="186328" y="15835"/>
                </a:lnTo>
                <a:lnTo>
                  <a:pt x="224789" y="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4" name="Google Shape;1914;p144"/>
          <p:cNvSpPr/>
          <p:nvPr/>
        </p:nvSpPr>
        <p:spPr>
          <a:xfrm>
            <a:off x="4238116" y="1988057"/>
            <a:ext cx="274955" cy="549910"/>
          </a:xfrm>
          <a:custGeom>
            <a:avLst/>
            <a:gdLst/>
            <a:ahLst/>
            <a:cxnLst/>
            <a:rect l="l" t="t" r="r" b="b"/>
            <a:pathLst>
              <a:path w="274954" h="549910" extrusionOk="0">
                <a:moveTo>
                  <a:pt x="224790" y="0"/>
                </a:moveTo>
                <a:lnTo>
                  <a:pt x="237245" y="26213"/>
                </a:lnTo>
                <a:lnTo>
                  <a:pt x="249666" y="52450"/>
                </a:lnTo>
                <a:lnTo>
                  <a:pt x="262062" y="78688"/>
                </a:lnTo>
                <a:lnTo>
                  <a:pt x="274447" y="104901"/>
                </a:lnTo>
                <a:lnTo>
                  <a:pt x="239226" y="118808"/>
                </a:lnTo>
                <a:lnTo>
                  <a:pt x="209375" y="135191"/>
                </a:lnTo>
                <a:lnTo>
                  <a:pt x="165735" y="175387"/>
                </a:lnTo>
                <a:lnTo>
                  <a:pt x="140477" y="228155"/>
                </a:lnTo>
                <a:lnTo>
                  <a:pt x="130937" y="295782"/>
                </a:lnTo>
                <a:lnTo>
                  <a:pt x="161609" y="295782"/>
                </a:lnTo>
                <a:lnTo>
                  <a:pt x="192293" y="295782"/>
                </a:lnTo>
                <a:lnTo>
                  <a:pt x="223002" y="295782"/>
                </a:lnTo>
                <a:lnTo>
                  <a:pt x="253746" y="295782"/>
                </a:lnTo>
                <a:lnTo>
                  <a:pt x="253746" y="346608"/>
                </a:lnTo>
                <a:lnTo>
                  <a:pt x="253746" y="397433"/>
                </a:lnTo>
                <a:lnTo>
                  <a:pt x="253746" y="448259"/>
                </a:lnTo>
                <a:lnTo>
                  <a:pt x="253746" y="499084"/>
                </a:lnTo>
                <a:lnTo>
                  <a:pt x="253746" y="549909"/>
                </a:lnTo>
                <a:lnTo>
                  <a:pt x="202996" y="549909"/>
                </a:lnTo>
                <a:lnTo>
                  <a:pt x="152247" y="549909"/>
                </a:lnTo>
                <a:lnTo>
                  <a:pt x="101498" y="549909"/>
                </a:lnTo>
                <a:lnTo>
                  <a:pt x="50749" y="549909"/>
                </a:lnTo>
                <a:lnTo>
                  <a:pt x="0" y="549909"/>
                </a:lnTo>
                <a:lnTo>
                  <a:pt x="0" y="504473"/>
                </a:lnTo>
                <a:lnTo>
                  <a:pt x="0" y="459025"/>
                </a:lnTo>
                <a:lnTo>
                  <a:pt x="0" y="413553"/>
                </a:lnTo>
                <a:lnTo>
                  <a:pt x="0" y="368045"/>
                </a:lnTo>
                <a:lnTo>
                  <a:pt x="1214" y="315801"/>
                </a:lnTo>
                <a:lnTo>
                  <a:pt x="4857" y="269366"/>
                </a:lnTo>
                <a:lnTo>
                  <a:pt x="10929" y="228742"/>
                </a:lnTo>
                <a:lnTo>
                  <a:pt x="31196" y="162907"/>
                </a:lnTo>
                <a:lnTo>
                  <a:pt x="67061" y="105721"/>
                </a:lnTo>
                <a:lnTo>
                  <a:pt x="119187" y="55649"/>
                </a:lnTo>
                <a:lnTo>
                  <a:pt x="186001" y="15835"/>
                </a:lnTo>
                <a:lnTo>
                  <a:pt x="224790" y="0"/>
                </a:lnTo>
                <a:close/>
              </a:path>
            </a:pathLst>
          </a:custGeom>
          <a:noFill/>
          <a:ln w="198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5" name="Google Shape;1915;p144"/>
          <p:cNvSpPr/>
          <p:nvPr/>
        </p:nvSpPr>
        <p:spPr>
          <a:xfrm>
            <a:off x="5057140" y="2724785"/>
            <a:ext cx="254000" cy="257810"/>
          </a:xfrm>
          <a:custGeom>
            <a:avLst/>
            <a:gdLst/>
            <a:ahLst/>
            <a:cxnLst/>
            <a:rect l="l" t="t" r="r" b="b"/>
            <a:pathLst>
              <a:path w="254000" h="257810" extrusionOk="0">
                <a:moveTo>
                  <a:pt x="0" y="0"/>
                </a:moveTo>
                <a:lnTo>
                  <a:pt x="253746" y="257682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6" name="Google Shape;1916;p144"/>
          <p:cNvSpPr/>
          <p:nvPr/>
        </p:nvSpPr>
        <p:spPr>
          <a:xfrm>
            <a:off x="4259834" y="1871217"/>
            <a:ext cx="654685" cy="50800"/>
          </a:xfrm>
          <a:custGeom>
            <a:avLst/>
            <a:gdLst/>
            <a:ahLst/>
            <a:cxnLst/>
            <a:rect l="l" t="t" r="r" b="b"/>
            <a:pathLst>
              <a:path w="654685" h="50800" extrusionOk="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31750"/>
                </a:lnTo>
                <a:lnTo>
                  <a:pt x="38100" y="31750"/>
                </a:lnTo>
                <a:lnTo>
                  <a:pt x="38100" y="19050"/>
                </a:lnTo>
                <a:lnTo>
                  <a:pt x="50800" y="19050"/>
                </a:lnTo>
                <a:lnTo>
                  <a:pt x="50800" y="0"/>
                </a:lnTo>
                <a:close/>
              </a:path>
              <a:path w="654685" h="50800" extrusionOk="0">
                <a:moveTo>
                  <a:pt x="603757" y="0"/>
                </a:moveTo>
                <a:lnTo>
                  <a:pt x="603757" y="50800"/>
                </a:lnTo>
                <a:lnTo>
                  <a:pt x="641857" y="31750"/>
                </a:lnTo>
                <a:lnTo>
                  <a:pt x="616457" y="31750"/>
                </a:lnTo>
                <a:lnTo>
                  <a:pt x="616457" y="19050"/>
                </a:lnTo>
                <a:lnTo>
                  <a:pt x="641857" y="19050"/>
                </a:lnTo>
                <a:lnTo>
                  <a:pt x="603757" y="0"/>
                </a:lnTo>
                <a:close/>
              </a:path>
              <a:path w="654685" h="50800" extrusionOk="0">
                <a:moveTo>
                  <a:pt x="50800" y="19050"/>
                </a:moveTo>
                <a:lnTo>
                  <a:pt x="38100" y="19050"/>
                </a:lnTo>
                <a:lnTo>
                  <a:pt x="38100" y="31750"/>
                </a:lnTo>
                <a:lnTo>
                  <a:pt x="50800" y="31750"/>
                </a:lnTo>
                <a:lnTo>
                  <a:pt x="50800" y="19050"/>
                </a:lnTo>
                <a:close/>
              </a:path>
              <a:path w="654685" h="50800" extrusionOk="0">
                <a:moveTo>
                  <a:pt x="603757" y="19050"/>
                </a:moveTo>
                <a:lnTo>
                  <a:pt x="50800" y="19050"/>
                </a:lnTo>
                <a:lnTo>
                  <a:pt x="50800" y="31750"/>
                </a:lnTo>
                <a:lnTo>
                  <a:pt x="603757" y="31750"/>
                </a:lnTo>
                <a:lnTo>
                  <a:pt x="603757" y="19050"/>
                </a:lnTo>
                <a:close/>
              </a:path>
              <a:path w="654685" h="50800" extrusionOk="0">
                <a:moveTo>
                  <a:pt x="641857" y="19050"/>
                </a:moveTo>
                <a:lnTo>
                  <a:pt x="616457" y="19050"/>
                </a:lnTo>
                <a:lnTo>
                  <a:pt x="616457" y="31750"/>
                </a:lnTo>
                <a:lnTo>
                  <a:pt x="641857" y="31750"/>
                </a:lnTo>
                <a:lnTo>
                  <a:pt x="654557" y="25400"/>
                </a:lnTo>
                <a:lnTo>
                  <a:pt x="641857" y="190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17" name="Google Shape;1917;p144"/>
          <p:cNvSpPr txBox="1"/>
          <p:nvPr/>
        </p:nvSpPr>
        <p:spPr>
          <a:xfrm>
            <a:off x="1729485" y="3306317"/>
            <a:ext cx="5688965" cy="1123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Intelligence is “the ability to  educe either relations or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correlates”</a:t>
            </a:r>
            <a:endParaRPr sz="24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18" name="Google Shape;1918;p144"/>
          <p:cNvSpPr txBox="1">
            <a:spLocks noGrp="1"/>
          </p:cNvSpPr>
          <p:nvPr>
            <p:ph type="title"/>
          </p:nvPr>
        </p:nvSpPr>
        <p:spPr>
          <a:xfrm>
            <a:off x="3420236" y="406349"/>
            <a:ext cx="221996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ier New"/>
              <a:buNone/>
            </a:pPr>
            <a:r>
              <a:rPr lang="en-US" sz="36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SPEARMAN</a:t>
            </a:r>
            <a:endParaRPr sz="36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1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24" name="Google Shape;1924;p145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25" name="Google Shape;1925;p145"/>
          <p:cNvSpPr txBox="1">
            <a:spLocks noGrp="1"/>
          </p:cNvSpPr>
          <p:nvPr>
            <p:ph type="title"/>
          </p:nvPr>
        </p:nvSpPr>
        <p:spPr>
          <a:xfrm>
            <a:off x="2422016" y="275666"/>
            <a:ext cx="5959983" cy="94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ourier New"/>
              <a:buNone/>
            </a:pPr>
            <a:r>
              <a:rPr lang="en-US" sz="60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INTELLIGENCE</a:t>
            </a:r>
            <a:endParaRPr sz="6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26" name="Google Shape;1926;p145"/>
          <p:cNvSpPr txBox="1"/>
          <p:nvPr/>
        </p:nvSpPr>
        <p:spPr>
          <a:xfrm>
            <a:off x="764540" y="1648713"/>
            <a:ext cx="3416935" cy="429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355600" marR="462280" lvl="0" indent="-343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Adjustment or  adaptation of the  individual to his  total environment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55600" marR="0" lvl="0" indent="-3435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Ability to learn and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55600" marR="0" lvl="0" indent="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to carry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55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on abstract thinking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(Freeman)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marR="5715" lvl="0" indent="-3435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Ability to plan and  structure one‟s  behavior with an end  in view (Das)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27" name="Google Shape;1927;p145"/>
          <p:cNvSpPr txBox="1"/>
          <p:nvPr/>
        </p:nvSpPr>
        <p:spPr>
          <a:xfrm>
            <a:off x="4559934" y="1648713"/>
            <a:ext cx="3721100" cy="437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noAutofit/>
          </a:bodyPr>
          <a:lstStyle/>
          <a:p>
            <a:pPr marL="355600" marR="614045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Ability to resolve  genuine problems  or difficulties as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55600" marR="30861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they are encountered  (Gardner)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55600" marR="157480" lvl="0" indent="-342900" algn="l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Mental activities  involved in purposive  adaptation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556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to, shaping of, and  selection of real-  world environments  relevant to one‟s life  (Sternberg)</a:t>
            </a:r>
            <a:endParaRPr sz="20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28" name="Google Shape;1928;p145"/>
          <p:cNvSpPr/>
          <p:nvPr/>
        </p:nvSpPr>
        <p:spPr>
          <a:xfrm>
            <a:off x="1475866" y="419480"/>
            <a:ext cx="48260" cy="904875"/>
          </a:xfrm>
          <a:custGeom>
            <a:avLst/>
            <a:gdLst/>
            <a:ahLst/>
            <a:cxnLst/>
            <a:rect l="l" t="t" r="r" b="b"/>
            <a:pathLst>
              <a:path w="48259" h="904875" extrusionOk="0">
                <a:moveTo>
                  <a:pt x="0" y="0"/>
                </a:moveTo>
                <a:lnTo>
                  <a:pt x="48133" y="0"/>
                </a:lnTo>
                <a:lnTo>
                  <a:pt x="48133" y="904494"/>
                </a:lnTo>
                <a:lnTo>
                  <a:pt x="0" y="904494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29" name="Google Shape;1929;p145"/>
          <p:cNvSpPr/>
          <p:nvPr/>
        </p:nvSpPr>
        <p:spPr>
          <a:xfrm>
            <a:off x="360502" y="190880"/>
            <a:ext cx="1071994" cy="114395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14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5" name="Google Shape;1935;p146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6" name="Google Shape;1936;p146"/>
          <p:cNvSpPr/>
          <p:nvPr/>
        </p:nvSpPr>
        <p:spPr>
          <a:xfrm>
            <a:off x="1020038" y="3942207"/>
            <a:ext cx="7106920" cy="123825"/>
          </a:xfrm>
          <a:custGeom>
            <a:avLst/>
            <a:gdLst/>
            <a:ahLst/>
            <a:cxnLst/>
            <a:rect l="l" t="t" r="r" b="b"/>
            <a:pathLst>
              <a:path w="7106920" h="123825" extrusionOk="0">
                <a:moveTo>
                  <a:pt x="7106818" y="0"/>
                </a:moveTo>
                <a:lnTo>
                  <a:pt x="7106818" y="123444"/>
                </a:lnTo>
                <a:lnTo>
                  <a:pt x="0" y="123444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7" name="Google Shape;1937;p146"/>
          <p:cNvSpPr/>
          <p:nvPr/>
        </p:nvSpPr>
        <p:spPr>
          <a:xfrm>
            <a:off x="640359" y="1339469"/>
            <a:ext cx="687070" cy="687070"/>
          </a:xfrm>
          <a:custGeom>
            <a:avLst/>
            <a:gdLst/>
            <a:ahLst/>
            <a:cxnLst/>
            <a:rect l="l" t="t" r="r" b="b"/>
            <a:pathLst>
              <a:path w="687069" h="687069" extrusionOk="0">
                <a:moveTo>
                  <a:pt x="0" y="635000"/>
                </a:moveTo>
                <a:lnTo>
                  <a:pt x="23241" y="686815"/>
                </a:lnTo>
                <a:lnTo>
                  <a:pt x="44082" y="649096"/>
                </a:lnTo>
                <a:lnTo>
                  <a:pt x="31178" y="649096"/>
                </a:lnTo>
                <a:lnTo>
                  <a:pt x="18503" y="648334"/>
                </a:lnTo>
                <a:lnTo>
                  <a:pt x="19277" y="635771"/>
                </a:lnTo>
                <a:lnTo>
                  <a:pt x="0" y="635000"/>
                </a:lnTo>
                <a:close/>
              </a:path>
              <a:path w="687069" h="687069" extrusionOk="0">
                <a:moveTo>
                  <a:pt x="19277" y="635771"/>
                </a:moveTo>
                <a:lnTo>
                  <a:pt x="18503" y="648334"/>
                </a:lnTo>
                <a:lnTo>
                  <a:pt x="31178" y="649096"/>
                </a:lnTo>
                <a:lnTo>
                  <a:pt x="31972" y="636280"/>
                </a:lnTo>
                <a:lnTo>
                  <a:pt x="19277" y="635771"/>
                </a:lnTo>
                <a:close/>
              </a:path>
              <a:path w="687069" h="687069" extrusionOk="0">
                <a:moveTo>
                  <a:pt x="31972" y="636280"/>
                </a:moveTo>
                <a:lnTo>
                  <a:pt x="31178" y="649096"/>
                </a:lnTo>
                <a:lnTo>
                  <a:pt x="44082" y="649096"/>
                </a:lnTo>
                <a:lnTo>
                  <a:pt x="50749" y="637031"/>
                </a:lnTo>
                <a:lnTo>
                  <a:pt x="31972" y="636280"/>
                </a:lnTo>
                <a:close/>
              </a:path>
              <a:path w="687069" h="687069" extrusionOk="0">
                <a:moveTo>
                  <a:pt x="22999" y="597407"/>
                </a:moveTo>
                <a:lnTo>
                  <a:pt x="20332" y="618616"/>
                </a:lnTo>
                <a:lnTo>
                  <a:pt x="19277" y="635771"/>
                </a:lnTo>
                <a:lnTo>
                  <a:pt x="31972" y="636280"/>
                </a:lnTo>
                <a:lnTo>
                  <a:pt x="33020" y="619378"/>
                </a:lnTo>
                <a:lnTo>
                  <a:pt x="35598" y="598931"/>
                </a:lnTo>
                <a:lnTo>
                  <a:pt x="22999" y="597407"/>
                </a:lnTo>
                <a:close/>
              </a:path>
              <a:path w="687069" h="687069" extrusionOk="0">
                <a:moveTo>
                  <a:pt x="40805" y="509396"/>
                </a:moveTo>
                <a:lnTo>
                  <a:pt x="37922" y="519556"/>
                </a:lnTo>
                <a:lnTo>
                  <a:pt x="30429" y="551941"/>
                </a:lnTo>
                <a:lnTo>
                  <a:pt x="29095" y="559434"/>
                </a:lnTo>
                <a:lnTo>
                  <a:pt x="41605" y="561593"/>
                </a:lnTo>
                <a:lnTo>
                  <a:pt x="42926" y="554227"/>
                </a:lnTo>
                <a:lnTo>
                  <a:pt x="50292" y="522350"/>
                </a:lnTo>
                <a:lnTo>
                  <a:pt x="53022" y="512825"/>
                </a:lnTo>
                <a:lnTo>
                  <a:pt x="40805" y="509396"/>
                </a:lnTo>
                <a:close/>
              </a:path>
              <a:path w="687069" h="687069" extrusionOk="0">
                <a:moveTo>
                  <a:pt x="70205" y="424560"/>
                </a:moveTo>
                <a:lnTo>
                  <a:pt x="69443" y="426211"/>
                </a:lnTo>
                <a:lnTo>
                  <a:pt x="57531" y="456564"/>
                </a:lnTo>
                <a:lnTo>
                  <a:pt x="52082" y="472693"/>
                </a:lnTo>
                <a:lnTo>
                  <a:pt x="64109" y="476757"/>
                </a:lnTo>
                <a:lnTo>
                  <a:pt x="69545" y="460755"/>
                </a:lnTo>
                <a:lnTo>
                  <a:pt x="81254" y="430910"/>
                </a:lnTo>
                <a:lnTo>
                  <a:pt x="81775" y="429767"/>
                </a:lnTo>
                <a:lnTo>
                  <a:pt x="70205" y="424560"/>
                </a:lnTo>
                <a:close/>
              </a:path>
              <a:path w="687069" h="687069" extrusionOk="0">
                <a:moveTo>
                  <a:pt x="110756" y="344804"/>
                </a:moveTo>
                <a:lnTo>
                  <a:pt x="97701" y="367664"/>
                </a:lnTo>
                <a:lnTo>
                  <a:pt x="86385" y="389763"/>
                </a:lnTo>
                <a:lnTo>
                  <a:pt x="97688" y="395477"/>
                </a:lnTo>
                <a:lnTo>
                  <a:pt x="109004" y="373506"/>
                </a:lnTo>
                <a:lnTo>
                  <a:pt x="121780" y="351154"/>
                </a:lnTo>
                <a:lnTo>
                  <a:pt x="110756" y="344804"/>
                </a:lnTo>
                <a:close/>
              </a:path>
              <a:path w="687069" h="687069" extrusionOk="0">
                <a:moveTo>
                  <a:pt x="161747" y="271017"/>
                </a:moveTo>
                <a:lnTo>
                  <a:pt x="149910" y="286130"/>
                </a:lnTo>
                <a:lnTo>
                  <a:pt x="131381" y="312038"/>
                </a:lnTo>
                <a:lnTo>
                  <a:pt x="141706" y="319404"/>
                </a:lnTo>
                <a:lnTo>
                  <a:pt x="160235" y="293496"/>
                </a:lnTo>
                <a:lnTo>
                  <a:pt x="171742" y="278764"/>
                </a:lnTo>
                <a:lnTo>
                  <a:pt x="161747" y="271017"/>
                </a:lnTo>
                <a:close/>
              </a:path>
              <a:path w="687069" h="687069" extrusionOk="0">
                <a:moveTo>
                  <a:pt x="222072" y="204469"/>
                </a:moveTo>
                <a:lnTo>
                  <a:pt x="212966" y="213232"/>
                </a:lnTo>
                <a:lnTo>
                  <a:pt x="190753" y="236473"/>
                </a:lnTo>
                <a:lnTo>
                  <a:pt x="186385" y="241553"/>
                </a:lnTo>
                <a:lnTo>
                  <a:pt x="195986" y="249808"/>
                </a:lnTo>
                <a:lnTo>
                  <a:pt x="200355" y="244728"/>
                </a:lnTo>
                <a:lnTo>
                  <a:pt x="222148" y="221995"/>
                </a:lnTo>
                <a:lnTo>
                  <a:pt x="230822" y="213740"/>
                </a:lnTo>
                <a:lnTo>
                  <a:pt x="222072" y="204469"/>
                </a:lnTo>
                <a:close/>
              </a:path>
              <a:path w="687069" h="687069" extrusionOk="0">
                <a:moveTo>
                  <a:pt x="290652" y="146684"/>
                </a:moveTo>
                <a:lnTo>
                  <a:pt x="285838" y="150113"/>
                </a:lnTo>
                <a:lnTo>
                  <a:pt x="260451" y="170052"/>
                </a:lnTo>
                <a:lnTo>
                  <a:pt x="250456" y="178688"/>
                </a:lnTo>
                <a:lnTo>
                  <a:pt x="258787" y="188340"/>
                </a:lnTo>
                <a:lnTo>
                  <a:pt x="268770" y="179577"/>
                </a:lnTo>
                <a:lnTo>
                  <a:pt x="293674" y="160146"/>
                </a:lnTo>
                <a:lnTo>
                  <a:pt x="298005" y="156971"/>
                </a:lnTo>
                <a:lnTo>
                  <a:pt x="290652" y="146684"/>
                </a:lnTo>
                <a:close/>
              </a:path>
              <a:path w="687069" h="687069" extrusionOk="0">
                <a:moveTo>
                  <a:pt x="366064" y="98551"/>
                </a:moveTo>
                <a:lnTo>
                  <a:pt x="339178" y="113918"/>
                </a:lnTo>
                <a:lnTo>
                  <a:pt x="322237" y="124840"/>
                </a:lnTo>
                <a:lnTo>
                  <a:pt x="329120" y="135508"/>
                </a:lnTo>
                <a:lnTo>
                  <a:pt x="346062" y="124586"/>
                </a:lnTo>
                <a:lnTo>
                  <a:pt x="372364" y="109600"/>
                </a:lnTo>
                <a:lnTo>
                  <a:pt x="366064" y="98551"/>
                </a:lnTo>
                <a:close/>
              </a:path>
              <a:path w="687069" h="687069" extrusionOk="0">
                <a:moveTo>
                  <a:pt x="447598" y="61086"/>
                </a:moveTo>
                <a:lnTo>
                  <a:pt x="425818" y="69595"/>
                </a:lnTo>
                <a:lnTo>
                  <a:pt x="400558" y="81025"/>
                </a:lnTo>
                <a:lnTo>
                  <a:pt x="405803" y="92582"/>
                </a:lnTo>
                <a:lnTo>
                  <a:pt x="431063" y="81152"/>
                </a:lnTo>
                <a:lnTo>
                  <a:pt x="452234" y="72897"/>
                </a:lnTo>
                <a:lnTo>
                  <a:pt x="447598" y="61086"/>
                </a:lnTo>
                <a:close/>
              </a:path>
              <a:path w="687069" h="687069" extrusionOk="0">
                <a:moveTo>
                  <a:pt x="533387" y="34670"/>
                </a:moveTo>
                <a:lnTo>
                  <a:pt x="519087" y="37972"/>
                </a:lnTo>
                <a:lnTo>
                  <a:pt x="487362" y="47116"/>
                </a:lnTo>
                <a:lnTo>
                  <a:pt x="483806" y="48259"/>
                </a:lnTo>
                <a:lnTo>
                  <a:pt x="487883" y="60325"/>
                </a:lnTo>
                <a:lnTo>
                  <a:pt x="491439" y="59054"/>
                </a:lnTo>
                <a:lnTo>
                  <a:pt x="522566" y="50291"/>
                </a:lnTo>
                <a:lnTo>
                  <a:pt x="536257" y="47116"/>
                </a:lnTo>
                <a:lnTo>
                  <a:pt x="533387" y="34670"/>
                </a:lnTo>
                <a:close/>
              </a:path>
              <a:path w="687069" h="687069" extrusionOk="0">
                <a:moveTo>
                  <a:pt x="622071" y="20192"/>
                </a:moveTo>
                <a:lnTo>
                  <a:pt x="618045" y="20446"/>
                </a:lnTo>
                <a:lnTo>
                  <a:pt x="584492" y="24637"/>
                </a:lnTo>
                <a:lnTo>
                  <a:pt x="571030" y="27050"/>
                </a:lnTo>
                <a:lnTo>
                  <a:pt x="573252" y="39496"/>
                </a:lnTo>
                <a:lnTo>
                  <a:pt x="586714" y="37083"/>
                </a:lnTo>
                <a:lnTo>
                  <a:pt x="619645" y="33019"/>
                </a:lnTo>
                <a:lnTo>
                  <a:pt x="622846" y="32765"/>
                </a:lnTo>
                <a:lnTo>
                  <a:pt x="622071" y="20192"/>
                </a:lnTo>
                <a:close/>
              </a:path>
              <a:path w="687069" h="687069" extrusionOk="0">
                <a:moveTo>
                  <a:pt x="634847" y="0"/>
                </a:moveTo>
                <a:lnTo>
                  <a:pt x="637006" y="50800"/>
                </a:lnTo>
                <a:lnTo>
                  <a:pt x="686663" y="23240"/>
                </a:lnTo>
                <a:lnTo>
                  <a:pt x="63484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8" name="Google Shape;1938;p146"/>
          <p:cNvSpPr/>
          <p:nvPr/>
        </p:nvSpPr>
        <p:spPr>
          <a:xfrm>
            <a:off x="8339835" y="1793748"/>
            <a:ext cx="50800" cy="2262505"/>
          </a:xfrm>
          <a:custGeom>
            <a:avLst/>
            <a:gdLst/>
            <a:ahLst/>
            <a:cxnLst/>
            <a:rect l="l" t="t" r="r" b="b"/>
            <a:pathLst>
              <a:path w="50800" h="2262504" extrusionOk="0">
                <a:moveTo>
                  <a:pt x="19050" y="2211451"/>
                </a:moveTo>
                <a:lnTo>
                  <a:pt x="0" y="2211451"/>
                </a:lnTo>
                <a:lnTo>
                  <a:pt x="25527" y="2262251"/>
                </a:lnTo>
                <a:lnTo>
                  <a:pt x="44481" y="2224151"/>
                </a:lnTo>
                <a:lnTo>
                  <a:pt x="19050" y="2224151"/>
                </a:lnTo>
                <a:lnTo>
                  <a:pt x="19050" y="2211451"/>
                </a:lnTo>
                <a:close/>
              </a:path>
              <a:path w="50800" h="2262504" extrusionOk="0">
                <a:moveTo>
                  <a:pt x="31750" y="38100"/>
                </a:moveTo>
                <a:lnTo>
                  <a:pt x="19050" y="38100"/>
                </a:lnTo>
                <a:lnTo>
                  <a:pt x="19050" y="2224151"/>
                </a:lnTo>
                <a:lnTo>
                  <a:pt x="31750" y="2224151"/>
                </a:lnTo>
                <a:lnTo>
                  <a:pt x="31750" y="38100"/>
                </a:lnTo>
                <a:close/>
              </a:path>
              <a:path w="50800" h="2262504" extrusionOk="0">
                <a:moveTo>
                  <a:pt x="50800" y="2211451"/>
                </a:moveTo>
                <a:lnTo>
                  <a:pt x="31750" y="2211451"/>
                </a:lnTo>
                <a:lnTo>
                  <a:pt x="31750" y="2224151"/>
                </a:lnTo>
                <a:lnTo>
                  <a:pt x="44481" y="2224151"/>
                </a:lnTo>
                <a:lnTo>
                  <a:pt x="50800" y="2211451"/>
                </a:lnTo>
                <a:close/>
              </a:path>
              <a:path w="50800" h="2262504" extrusionOk="0">
                <a:moveTo>
                  <a:pt x="25400" y="0"/>
                </a:moveTo>
                <a:lnTo>
                  <a:pt x="0" y="50800"/>
                </a:lnTo>
                <a:lnTo>
                  <a:pt x="19050" y="50800"/>
                </a:lnTo>
                <a:lnTo>
                  <a:pt x="19050" y="38100"/>
                </a:lnTo>
                <a:lnTo>
                  <a:pt x="44450" y="38100"/>
                </a:lnTo>
                <a:lnTo>
                  <a:pt x="25400" y="0"/>
                </a:lnTo>
                <a:close/>
              </a:path>
              <a:path w="50800" h="2262504" extrusionOk="0">
                <a:moveTo>
                  <a:pt x="44450" y="38100"/>
                </a:moveTo>
                <a:lnTo>
                  <a:pt x="31750" y="38100"/>
                </a:lnTo>
                <a:lnTo>
                  <a:pt x="31750" y="50800"/>
                </a:lnTo>
                <a:lnTo>
                  <a:pt x="50800" y="50800"/>
                </a:lnTo>
                <a:lnTo>
                  <a:pt x="44450" y="381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39" name="Google Shape;1939;p146"/>
          <p:cNvSpPr/>
          <p:nvPr/>
        </p:nvSpPr>
        <p:spPr>
          <a:xfrm>
            <a:off x="1018565" y="1779904"/>
            <a:ext cx="7106920" cy="123825"/>
          </a:xfrm>
          <a:custGeom>
            <a:avLst/>
            <a:gdLst/>
            <a:ahLst/>
            <a:cxnLst/>
            <a:rect l="l" t="t" r="r" b="b"/>
            <a:pathLst>
              <a:path w="7106920" h="123825" extrusionOk="0">
                <a:moveTo>
                  <a:pt x="0" y="123444"/>
                </a:moveTo>
                <a:lnTo>
                  <a:pt x="0" y="0"/>
                </a:lnTo>
                <a:lnTo>
                  <a:pt x="7106894" y="0"/>
                </a:lnTo>
                <a:lnTo>
                  <a:pt x="7106894" y="123444"/>
                </a:lnTo>
              </a:path>
            </a:pathLst>
          </a:custGeom>
          <a:noFill/>
          <a:ln w="9525" cap="flat" cmpd="sng">
            <a:solidFill>
              <a:srgbClr val="FFFFF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0" name="Google Shape;1940;p146"/>
          <p:cNvSpPr/>
          <p:nvPr/>
        </p:nvSpPr>
        <p:spPr>
          <a:xfrm>
            <a:off x="7518527" y="4740909"/>
            <a:ext cx="881380" cy="881380"/>
          </a:xfrm>
          <a:custGeom>
            <a:avLst/>
            <a:gdLst/>
            <a:ahLst/>
            <a:cxnLst/>
            <a:rect l="l" t="t" r="r" b="b"/>
            <a:pathLst>
              <a:path w="881379" h="881379" extrusionOk="0">
                <a:moveTo>
                  <a:pt x="848676" y="50515"/>
                </a:moveTo>
                <a:lnTo>
                  <a:pt x="846327" y="87248"/>
                </a:lnTo>
                <a:lnTo>
                  <a:pt x="846327" y="87883"/>
                </a:lnTo>
                <a:lnTo>
                  <a:pt x="858901" y="89534"/>
                </a:lnTo>
                <a:lnTo>
                  <a:pt x="859076" y="87248"/>
                </a:lnTo>
                <a:lnTo>
                  <a:pt x="861405" y="50929"/>
                </a:lnTo>
                <a:lnTo>
                  <a:pt x="848676" y="50515"/>
                </a:lnTo>
                <a:close/>
              </a:path>
              <a:path w="881379" h="881379" extrusionOk="0">
                <a:moveTo>
                  <a:pt x="874437" y="37591"/>
                </a:moveTo>
                <a:lnTo>
                  <a:pt x="849502" y="37591"/>
                </a:lnTo>
                <a:lnTo>
                  <a:pt x="862202" y="38481"/>
                </a:lnTo>
                <a:lnTo>
                  <a:pt x="861405" y="50929"/>
                </a:lnTo>
                <a:lnTo>
                  <a:pt x="880872" y="51562"/>
                </a:lnTo>
                <a:lnTo>
                  <a:pt x="874437" y="37591"/>
                </a:lnTo>
                <a:close/>
              </a:path>
              <a:path w="881379" h="881379" extrusionOk="0">
                <a:moveTo>
                  <a:pt x="849502" y="37591"/>
                </a:moveTo>
                <a:lnTo>
                  <a:pt x="848676" y="50515"/>
                </a:lnTo>
                <a:lnTo>
                  <a:pt x="861405" y="50929"/>
                </a:lnTo>
                <a:lnTo>
                  <a:pt x="862202" y="38481"/>
                </a:lnTo>
                <a:lnTo>
                  <a:pt x="849502" y="37591"/>
                </a:lnTo>
                <a:close/>
              </a:path>
              <a:path w="881379" h="881379" extrusionOk="0">
                <a:moveTo>
                  <a:pt x="857123" y="0"/>
                </a:moveTo>
                <a:lnTo>
                  <a:pt x="830072" y="49910"/>
                </a:lnTo>
                <a:lnTo>
                  <a:pt x="848676" y="50515"/>
                </a:lnTo>
                <a:lnTo>
                  <a:pt x="849502" y="37591"/>
                </a:lnTo>
                <a:lnTo>
                  <a:pt x="874437" y="37591"/>
                </a:lnTo>
                <a:lnTo>
                  <a:pt x="857123" y="0"/>
                </a:lnTo>
                <a:close/>
              </a:path>
              <a:path w="881379" h="881379" extrusionOk="0">
                <a:moveTo>
                  <a:pt x="841375" y="125729"/>
                </a:moveTo>
                <a:lnTo>
                  <a:pt x="840867" y="129666"/>
                </a:lnTo>
                <a:lnTo>
                  <a:pt x="833374" y="171576"/>
                </a:lnTo>
                <a:lnTo>
                  <a:pt x="832612" y="175132"/>
                </a:lnTo>
                <a:lnTo>
                  <a:pt x="844930" y="177926"/>
                </a:lnTo>
                <a:lnTo>
                  <a:pt x="845947" y="173862"/>
                </a:lnTo>
                <a:lnTo>
                  <a:pt x="853440" y="131317"/>
                </a:lnTo>
                <a:lnTo>
                  <a:pt x="853948" y="127381"/>
                </a:lnTo>
                <a:lnTo>
                  <a:pt x="841375" y="125729"/>
                </a:lnTo>
                <a:close/>
              </a:path>
              <a:path w="881379" h="881379" extrusionOk="0">
                <a:moveTo>
                  <a:pt x="824102" y="212216"/>
                </a:moveTo>
                <a:lnTo>
                  <a:pt x="823976" y="212725"/>
                </a:lnTo>
                <a:lnTo>
                  <a:pt x="812419" y="253110"/>
                </a:lnTo>
                <a:lnTo>
                  <a:pt x="810005" y="260350"/>
                </a:lnTo>
                <a:lnTo>
                  <a:pt x="821944" y="264413"/>
                </a:lnTo>
                <a:lnTo>
                  <a:pt x="824611" y="256539"/>
                </a:lnTo>
                <a:lnTo>
                  <a:pt x="836295" y="215645"/>
                </a:lnTo>
                <a:lnTo>
                  <a:pt x="836422" y="215137"/>
                </a:lnTo>
                <a:lnTo>
                  <a:pt x="824102" y="212216"/>
                </a:lnTo>
                <a:close/>
              </a:path>
              <a:path w="881379" h="881379" extrusionOk="0">
                <a:moveTo>
                  <a:pt x="797687" y="296163"/>
                </a:moveTo>
                <a:lnTo>
                  <a:pt x="783844" y="331342"/>
                </a:lnTo>
                <a:lnTo>
                  <a:pt x="778637" y="342772"/>
                </a:lnTo>
                <a:lnTo>
                  <a:pt x="790194" y="348106"/>
                </a:lnTo>
                <a:lnTo>
                  <a:pt x="795654" y="335914"/>
                </a:lnTo>
                <a:lnTo>
                  <a:pt x="809498" y="300735"/>
                </a:lnTo>
                <a:lnTo>
                  <a:pt x="797687" y="296163"/>
                </a:lnTo>
                <a:close/>
              </a:path>
              <a:path w="881379" h="881379" extrusionOk="0">
                <a:moveTo>
                  <a:pt x="762634" y="377063"/>
                </a:moveTo>
                <a:lnTo>
                  <a:pt x="748029" y="405638"/>
                </a:lnTo>
                <a:lnTo>
                  <a:pt x="738758" y="421513"/>
                </a:lnTo>
                <a:lnTo>
                  <a:pt x="749807" y="427863"/>
                </a:lnTo>
                <a:lnTo>
                  <a:pt x="759332" y="411352"/>
                </a:lnTo>
                <a:lnTo>
                  <a:pt x="773938" y="382904"/>
                </a:lnTo>
                <a:lnTo>
                  <a:pt x="762634" y="377063"/>
                </a:lnTo>
                <a:close/>
              </a:path>
              <a:path w="881379" h="881379" extrusionOk="0">
                <a:moveTo>
                  <a:pt x="719327" y="453897"/>
                </a:moveTo>
                <a:lnTo>
                  <a:pt x="705357" y="475741"/>
                </a:lnTo>
                <a:lnTo>
                  <a:pt x="691133" y="495807"/>
                </a:lnTo>
                <a:lnTo>
                  <a:pt x="701421" y="503173"/>
                </a:lnTo>
                <a:lnTo>
                  <a:pt x="716026" y="482600"/>
                </a:lnTo>
                <a:lnTo>
                  <a:pt x="729996" y="460756"/>
                </a:lnTo>
                <a:lnTo>
                  <a:pt x="719327" y="453897"/>
                </a:lnTo>
                <a:close/>
              </a:path>
              <a:path w="881379" h="881379" extrusionOk="0">
                <a:moveTo>
                  <a:pt x="668401" y="526033"/>
                </a:moveTo>
                <a:lnTo>
                  <a:pt x="656336" y="541273"/>
                </a:lnTo>
                <a:lnTo>
                  <a:pt x="636016" y="564768"/>
                </a:lnTo>
                <a:lnTo>
                  <a:pt x="645541" y="573023"/>
                </a:lnTo>
                <a:lnTo>
                  <a:pt x="666369" y="549147"/>
                </a:lnTo>
                <a:lnTo>
                  <a:pt x="678306" y="533780"/>
                </a:lnTo>
                <a:lnTo>
                  <a:pt x="668401" y="526033"/>
                </a:lnTo>
                <a:close/>
              </a:path>
              <a:path w="881379" h="881379" extrusionOk="0">
                <a:moveTo>
                  <a:pt x="610234" y="592327"/>
                </a:moveTo>
                <a:lnTo>
                  <a:pt x="601472" y="601726"/>
                </a:lnTo>
                <a:lnTo>
                  <a:pt x="574167" y="627633"/>
                </a:lnTo>
                <a:lnTo>
                  <a:pt x="582929" y="636904"/>
                </a:lnTo>
                <a:lnTo>
                  <a:pt x="610616" y="610361"/>
                </a:lnTo>
                <a:lnTo>
                  <a:pt x="619505" y="601090"/>
                </a:lnTo>
                <a:lnTo>
                  <a:pt x="610234" y="592327"/>
                </a:lnTo>
                <a:close/>
              </a:path>
              <a:path w="881379" h="881379" extrusionOk="0">
                <a:moveTo>
                  <a:pt x="545592" y="652526"/>
                </a:moveTo>
                <a:lnTo>
                  <a:pt x="541020" y="656462"/>
                </a:lnTo>
                <a:lnTo>
                  <a:pt x="508889" y="681862"/>
                </a:lnTo>
                <a:lnTo>
                  <a:pt x="506349" y="683640"/>
                </a:lnTo>
                <a:lnTo>
                  <a:pt x="513588" y="693927"/>
                </a:lnTo>
                <a:lnTo>
                  <a:pt x="516636" y="691768"/>
                </a:lnTo>
                <a:lnTo>
                  <a:pt x="549275" y="666114"/>
                </a:lnTo>
                <a:lnTo>
                  <a:pt x="553974" y="662051"/>
                </a:lnTo>
                <a:lnTo>
                  <a:pt x="545592" y="652526"/>
                </a:lnTo>
                <a:close/>
              </a:path>
              <a:path w="881379" h="881379" extrusionOk="0">
                <a:moveTo>
                  <a:pt x="475488" y="705484"/>
                </a:moveTo>
                <a:lnTo>
                  <a:pt x="440944" y="727582"/>
                </a:lnTo>
                <a:lnTo>
                  <a:pt x="432689" y="732281"/>
                </a:lnTo>
                <a:lnTo>
                  <a:pt x="439039" y="743330"/>
                </a:lnTo>
                <a:lnTo>
                  <a:pt x="447801" y="738251"/>
                </a:lnTo>
                <a:lnTo>
                  <a:pt x="482346" y="716152"/>
                </a:lnTo>
                <a:lnTo>
                  <a:pt x="475488" y="705484"/>
                </a:lnTo>
                <a:close/>
              </a:path>
              <a:path w="881379" h="881379" extrusionOk="0">
                <a:moveTo>
                  <a:pt x="399796" y="750951"/>
                </a:moveTo>
                <a:lnTo>
                  <a:pt x="368680" y="766826"/>
                </a:lnTo>
                <a:lnTo>
                  <a:pt x="354583" y="773302"/>
                </a:lnTo>
                <a:lnTo>
                  <a:pt x="359791" y="784859"/>
                </a:lnTo>
                <a:lnTo>
                  <a:pt x="374523" y="778128"/>
                </a:lnTo>
                <a:lnTo>
                  <a:pt x="405638" y="762253"/>
                </a:lnTo>
                <a:lnTo>
                  <a:pt x="399796" y="750951"/>
                </a:lnTo>
                <a:close/>
              </a:path>
              <a:path w="881379" h="881379" extrusionOk="0">
                <a:moveTo>
                  <a:pt x="319913" y="788288"/>
                </a:moveTo>
                <a:lnTo>
                  <a:pt x="292353" y="799083"/>
                </a:lnTo>
                <a:lnTo>
                  <a:pt x="272542" y="805814"/>
                </a:lnTo>
                <a:lnTo>
                  <a:pt x="276605" y="817752"/>
                </a:lnTo>
                <a:lnTo>
                  <a:pt x="296925" y="810894"/>
                </a:lnTo>
                <a:lnTo>
                  <a:pt x="324484" y="800099"/>
                </a:lnTo>
                <a:lnTo>
                  <a:pt x="319913" y="788288"/>
                </a:lnTo>
                <a:close/>
              </a:path>
              <a:path w="881379" h="881379" extrusionOk="0">
                <a:moveTo>
                  <a:pt x="236474" y="817117"/>
                </a:moveTo>
                <a:lnTo>
                  <a:pt x="212471" y="823976"/>
                </a:lnTo>
                <a:lnTo>
                  <a:pt x="187578" y="829690"/>
                </a:lnTo>
                <a:lnTo>
                  <a:pt x="190500" y="842009"/>
                </a:lnTo>
                <a:lnTo>
                  <a:pt x="215900" y="836167"/>
                </a:lnTo>
                <a:lnTo>
                  <a:pt x="240029" y="829309"/>
                </a:lnTo>
                <a:lnTo>
                  <a:pt x="236474" y="817117"/>
                </a:lnTo>
                <a:close/>
              </a:path>
              <a:path w="881379" h="881379" extrusionOk="0">
                <a:moveTo>
                  <a:pt x="150622" y="837056"/>
                </a:moveTo>
                <a:lnTo>
                  <a:pt x="129413" y="840866"/>
                </a:lnTo>
                <a:lnTo>
                  <a:pt x="100711" y="844549"/>
                </a:lnTo>
                <a:lnTo>
                  <a:pt x="102234" y="857161"/>
                </a:lnTo>
                <a:lnTo>
                  <a:pt x="131699" y="853376"/>
                </a:lnTo>
                <a:lnTo>
                  <a:pt x="152780" y="849591"/>
                </a:lnTo>
                <a:lnTo>
                  <a:pt x="150622" y="837056"/>
                </a:lnTo>
                <a:close/>
              </a:path>
              <a:path w="881379" h="881379" extrusionOk="0">
                <a:moveTo>
                  <a:pt x="50038" y="829944"/>
                </a:moveTo>
                <a:lnTo>
                  <a:pt x="0" y="857021"/>
                </a:lnTo>
                <a:lnTo>
                  <a:pt x="51689" y="880770"/>
                </a:lnTo>
                <a:lnTo>
                  <a:pt x="51083" y="862139"/>
                </a:lnTo>
                <a:lnTo>
                  <a:pt x="38480" y="862139"/>
                </a:lnTo>
                <a:lnTo>
                  <a:pt x="37719" y="849464"/>
                </a:lnTo>
                <a:lnTo>
                  <a:pt x="50645" y="848637"/>
                </a:lnTo>
                <a:lnTo>
                  <a:pt x="50038" y="829944"/>
                </a:lnTo>
                <a:close/>
              </a:path>
              <a:path w="881379" h="881379" extrusionOk="0">
                <a:moveTo>
                  <a:pt x="50645" y="848637"/>
                </a:moveTo>
                <a:lnTo>
                  <a:pt x="37719" y="849464"/>
                </a:lnTo>
                <a:lnTo>
                  <a:pt x="38480" y="862139"/>
                </a:lnTo>
                <a:lnTo>
                  <a:pt x="51057" y="861334"/>
                </a:lnTo>
                <a:lnTo>
                  <a:pt x="50645" y="848637"/>
                </a:lnTo>
                <a:close/>
              </a:path>
              <a:path w="881379" h="881379" extrusionOk="0">
                <a:moveTo>
                  <a:pt x="51057" y="861334"/>
                </a:moveTo>
                <a:lnTo>
                  <a:pt x="38480" y="862139"/>
                </a:lnTo>
                <a:lnTo>
                  <a:pt x="51083" y="862139"/>
                </a:lnTo>
                <a:lnTo>
                  <a:pt x="51057" y="861334"/>
                </a:lnTo>
                <a:close/>
              </a:path>
              <a:path w="881379" h="881379" extrusionOk="0">
                <a:moveTo>
                  <a:pt x="63119" y="847839"/>
                </a:moveTo>
                <a:lnTo>
                  <a:pt x="50645" y="848637"/>
                </a:lnTo>
                <a:lnTo>
                  <a:pt x="51057" y="861334"/>
                </a:lnTo>
                <a:lnTo>
                  <a:pt x="63880" y="860513"/>
                </a:lnTo>
                <a:lnTo>
                  <a:pt x="63119" y="8478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1" name="Google Shape;1941;p146"/>
          <p:cNvSpPr txBox="1">
            <a:spLocks noGrp="1"/>
          </p:cNvSpPr>
          <p:nvPr>
            <p:ph type="title"/>
          </p:nvPr>
        </p:nvSpPr>
        <p:spPr>
          <a:xfrm>
            <a:off x="1000150" y="1641501"/>
            <a:ext cx="5240655" cy="158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365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C5E8"/>
              </a:buClr>
              <a:buSzPts val="6000"/>
              <a:buFont typeface="Courier New"/>
              <a:buNone/>
            </a:pPr>
            <a:r>
              <a:rPr lang="en-US" sz="6000" b="1">
                <a:solidFill>
                  <a:srgbClr val="9FC5E8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 sz="6000">
              <a:latin typeface="Courier New"/>
              <a:ea typeface="Courier New"/>
              <a:cs typeface="Courier New"/>
              <a:sym typeface="Courier New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urier New"/>
              <a:buNone/>
            </a:pPr>
            <a:r>
              <a:rPr lang="en-US" sz="36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MENTAL ABILITY TEST</a:t>
            </a:r>
            <a:endParaRPr sz="36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42" name="Google Shape;1942;p146"/>
          <p:cNvSpPr txBox="1"/>
          <p:nvPr/>
        </p:nvSpPr>
        <p:spPr>
          <a:xfrm>
            <a:off x="4993004" y="4197477"/>
            <a:ext cx="3169285" cy="29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Discussions start here!</a:t>
            </a:r>
            <a:endParaRPr sz="1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p14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8" name="Google Shape;1948;p147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9" name="Google Shape;1949;p147"/>
          <p:cNvSpPr txBox="1"/>
          <p:nvPr/>
        </p:nvSpPr>
        <p:spPr>
          <a:xfrm>
            <a:off x="483209" y="705358"/>
            <a:ext cx="4730115" cy="36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ISTILAH YANG HARUS DIKETAHUI</a:t>
            </a:r>
            <a:endParaRPr sz="22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50" name="Google Shape;1950;p147"/>
          <p:cNvSpPr txBox="1">
            <a:spLocks noGrp="1"/>
          </p:cNvSpPr>
          <p:nvPr>
            <p:ph type="title"/>
          </p:nvPr>
        </p:nvSpPr>
        <p:spPr>
          <a:xfrm>
            <a:off x="460044" y="1609420"/>
            <a:ext cx="7571105" cy="48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None/>
            </a:pPr>
            <a:r>
              <a:rPr lang="en-US" sz="30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KEMAMPUAN MENTAL </a:t>
            </a:r>
            <a:r>
              <a:rPr lang="en-US" sz="3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US" sz="3000" i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MENTAL ABILITY</a:t>
            </a:r>
            <a:r>
              <a:rPr lang="en-US" sz="3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3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51" name="Google Shape;1951;p147"/>
          <p:cNvSpPr txBox="1"/>
          <p:nvPr/>
        </p:nvSpPr>
        <p:spPr>
          <a:xfrm>
            <a:off x="460044" y="2147697"/>
            <a:ext cx="7682865" cy="401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marL="431800" marR="508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bisa diartikan sebagai </a:t>
            </a:r>
            <a:r>
              <a:rPr lang="en-US" sz="28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inteligensi  umum </a:t>
            </a: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dan kemampuan lain atau  </a:t>
            </a:r>
            <a:r>
              <a:rPr lang="en-US" sz="2800" b="1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‘bakat’ </a:t>
            </a: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dalam bidang tertentu  (numerik, spasial, dsb)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>
                <a:srgbClr val="FFFFFF"/>
              </a:buClr>
              <a:buSzPts val="3950"/>
              <a:buFont typeface="Courier New"/>
              <a:buNone/>
            </a:pPr>
            <a:endParaRPr sz="395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800" marR="431165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ourier New"/>
              <a:buChar char="▪"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Yang termasuk ke dalam tes  kemampuan mental adalah tes  inteligensi dan tes bakat khusus  (</a:t>
            </a:r>
            <a:r>
              <a:rPr lang="en-US" sz="2800" b="0" i="1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aptitude</a:t>
            </a: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6" name="Google Shape;1956;p14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57" name="Google Shape;1957;p148"/>
          <p:cNvSpPr/>
          <p:nvPr/>
        </p:nvSpPr>
        <p:spPr>
          <a:xfrm>
            <a:off x="128396" y="128384"/>
            <a:ext cx="8890000" cy="6593840"/>
          </a:xfrm>
          <a:custGeom>
            <a:avLst/>
            <a:gdLst/>
            <a:ahLst/>
            <a:cxnLst/>
            <a:rect l="l" t="t" r="r" b="b"/>
            <a:pathLst>
              <a:path w="8890000" h="6593840" extrusionOk="0">
                <a:moveTo>
                  <a:pt x="0" y="6593713"/>
                </a:moveTo>
                <a:lnTo>
                  <a:pt x="8889619" y="6593713"/>
                </a:lnTo>
                <a:lnTo>
                  <a:pt x="8889619" y="0"/>
                </a:lnTo>
                <a:lnTo>
                  <a:pt x="0" y="0"/>
                </a:lnTo>
                <a:lnTo>
                  <a:pt x="0" y="6593713"/>
                </a:lnTo>
                <a:close/>
              </a:path>
            </a:pathLst>
          </a:cu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58" name="Google Shape;1958;p148"/>
          <p:cNvSpPr txBox="1">
            <a:spLocks noGrp="1"/>
          </p:cNvSpPr>
          <p:nvPr>
            <p:ph type="title"/>
          </p:nvPr>
        </p:nvSpPr>
        <p:spPr>
          <a:xfrm>
            <a:off x="483209" y="258571"/>
            <a:ext cx="7599045" cy="1002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ctr" anchorCtr="0">
            <a:no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ourier New"/>
              <a:buNone/>
            </a:pPr>
            <a:r>
              <a:rPr lang="en-US" sz="3200" b="1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PANDANGAN TENTANG TES KEMAMPUAN  MENTAL</a:t>
            </a:r>
            <a:endParaRPr sz="3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59" name="Google Shape;1959;p148"/>
          <p:cNvSpPr txBox="1"/>
          <p:nvPr/>
        </p:nvSpPr>
        <p:spPr>
          <a:xfrm>
            <a:off x="460044" y="1613992"/>
            <a:ext cx="7791450" cy="273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1. </a:t>
            </a: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Spearman (Two Factor Theory)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endParaRPr sz="39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1655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Kemampuan Mental terdiri dari satu  faktor umum dan sejumlah faktor  khusus yang dependen terhadap  faktor umum</a:t>
            </a:r>
            <a:endParaRPr sz="2800" b="0" i="0" u="none" strike="noStrike" cap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60" name="Google Shape;1960;p148"/>
          <p:cNvSpPr/>
          <p:nvPr/>
        </p:nvSpPr>
        <p:spPr>
          <a:xfrm>
            <a:off x="3962400" y="4724437"/>
            <a:ext cx="4953888" cy="166547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1679</Words>
  <Application>Microsoft Office PowerPoint</Application>
  <PresentationFormat>Widescreen</PresentationFormat>
  <Paragraphs>257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Calibri Light</vt:lpstr>
      <vt:lpstr>Courier New</vt:lpstr>
      <vt:lpstr>Noto Sans Symbols</vt:lpstr>
      <vt:lpstr>Times New Roman</vt:lpstr>
      <vt:lpstr>Twentieth Century</vt:lpstr>
      <vt:lpstr>Office Theme</vt:lpstr>
      <vt:lpstr>PowerPoint Presentation</vt:lpstr>
      <vt:lpstr>TES KEMAMPUAN  MENTAL DAN  INTELIGENSI</vt:lpstr>
      <vt:lpstr>1 DEFINING INTELLIGENCE</vt:lpstr>
      <vt:lpstr>BINET</vt:lpstr>
      <vt:lpstr>SPEARMAN</vt:lpstr>
      <vt:lpstr>INTELLIGENCE</vt:lpstr>
      <vt:lpstr>2 MENTAL ABILITY TEST</vt:lpstr>
      <vt:lpstr>KEMAMPUAN MENTAL (MENTAL ABILITY)</vt:lpstr>
      <vt:lpstr>PANDANGAN TENTANG TES KEMAMPUAN  MENTAL</vt:lpstr>
      <vt:lpstr>PANDANGAN TENTANG TES KEMAMPUAN  MENTAL</vt:lpstr>
      <vt:lpstr>PANDANGAN TENTANG TES KEMAMPUAN  MENTAL</vt:lpstr>
      <vt:lpstr>PANDANGAN TENTANG TES KEMAMPUAN  MENTAL</vt:lpstr>
      <vt:lpstr>PANDANGAN TENTANG TES KEMAMPUAN  MENTAL</vt:lpstr>
      <vt:lpstr>PANDANGAN TENTANG TES KEMAMPUAN  MENTAL</vt:lpstr>
      <vt:lpstr>2 BINET’S INTELLIGENCE TEST</vt:lpstr>
      <vt:lpstr>PRINSIP DASAR</vt:lpstr>
      <vt:lpstr>PRINSIP DASAR</vt:lpstr>
      <vt:lpstr>PRINSIP DASAR</vt:lpstr>
      <vt:lpstr>KRITIK TERHADAP SBIS</vt:lpstr>
      <vt:lpstr>PERKEMBANGAN SKALA BINET</vt:lpstr>
      <vt:lpstr>PERKEMBANGAN SKALA BINET</vt:lpstr>
      <vt:lpstr>PERKEMBANGAN SKALA BINET</vt:lpstr>
      <vt:lpstr>PowerPoint Presentation</vt:lpstr>
      <vt:lpstr>PowerPoint Presentation</vt:lpstr>
      <vt:lpstr>PowerPoint Presentation</vt:lpstr>
      <vt:lpstr>PowerPoint Presentation</vt:lpstr>
      <vt:lpstr>3 WECHSLER’S INTELLIGENCE  TEST</vt:lpstr>
      <vt:lpstr>PowerPoint Presentation</vt:lpstr>
      <vt:lpstr>PowerPoint Presentation</vt:lpstr>
      <vt:lpstr>PowerPoint Presentation</vt:lpstr>
      <vt:lpstr>WECHSLER’S INTELLIGENCE TEST</vt:lpstr>
      <vt:lpstr>PowerPoint Presentation</vt:lpstr>
      <vt:lpstr>SKALA WECHSLER</vt:lpstr>
      <vt:lpstr>PowerPoint Presentation</vt:lpstr>
      <vt:lpstr>PowerPoint Presentation</vt:lpstr>
      <vt:lpstr>TUGAS KELOMPOK :</vt:lpstr>
      <vt:lpstr>TES INTELIGENSI INDONESIA</vt:lpstr>
      <vt:lpstr>4 OTHER INDIVIDUAL  INTELLIGENCE TESTS</vt:lpstr>
      <vt:lpstr>OTHER TEST OF INTELLIGENCE</vt:lpstr>
      <vt:lpstr>OTHER TEST OF INTELLIGENCE</vt:lpstr>
      <vt:lpstr>OTHER TEST OF INTELLIGENCE</vt:lpstr>
      <vt:lpstr>OTHER TEST OF INTELLIGENCE</vt:lpstr>
      <vt:lpstr>OTHER TEST OF INTELLIGENCE</vt:lpstr>
      <vt:lpstr>OTHER TEST OF INTELLIGENCE</vt:lpstr>
      <vt:lpstr>OTHER TEST OF INTELLIGENCE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clara clara</dc:creator>
  <cp:lastModifiedBy>clara clara</cp:lastModifiedBy>
  <cp:revision>2</cp:revision>
  <dcterms:created xsi:type="dcterms:W3CDTF">2020-06-22T02:23:51Z</dcterms:created>
  <dcterms:modified xsi:type="dcterms:W3CDTF">2020-06-22T02:28:14Z</dcterms:modified>
</cp:coreProperties>
</file>