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502" r:id="rId2"/>
    <p:sldId id="503" r:id="rId3"/>
    <p:sldId id="504" r:id="rId4"/>
    <p:sldId id="505" r:id="rId5"/>
    <p:sldId id="506" r:id="rId6"/>
    <p:sldId id="507" r:id="rId7"/>
    <p:sldId id="508" r:id="rId8"/>
    <p:sldId id="509" r:id="rId9"/>
    <p:sldId id="510" r:id="rId10"/>
    <p:sldId id="511" r:id="rId11"/>
    <p:sldId id="512" r:id="rId12"/>
    <p:sldId id="513" r:id="rId13"/>
    <p:sldId id="514" r:id="rId14"/>
    <p:sldId id="51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12F09-DC0B-473A-96CE-F287B16E46F5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B7AB8-C685-4892-973A-AC5C5F9DA5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27031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p247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24" name="Google Shape;3524;p2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" name="Google Shape;3676;p256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677" name="Google Shape;3677;p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0" name="Google Shape;3690;p257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691" name="Google Shape;3691;p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4" name="Google Shape;3704;p258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705" name="Google Shape;3705;p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8" name="Google Shape;3718;p259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719" name="Google Shape;3719;p2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3" name="Google Shape;3733;p260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734" name="Google Shape;3734;p2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1" name="Google Shape;3531;p248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32" name="Google Shape;3532;p2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4" name="Google Shape;3544;p249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45" name="Google Shape;3545;p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" name="Google Shape;3553;p250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54" name="Google Shape;3554;p2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5" name="Google Shape;3575;p251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76" name="Google Shape;3576;p2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8" name="Google Shape;3588;p252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89" name="Google Shape;3589;p2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9" name="Google Shape;3599;p253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600" name="Google Shape;3600;p2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6" name="Google Shape;3626;p25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627" name="Google Shape;3627;p2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3" name="Google Shape;3663;p255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664" name="Google Shape;3664;p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DAF87-E24C-45F4-82A0-1C092B79D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4FB90-9E52-4B7E-8EDC-61BD6E031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2E07B-D6B3-47EE-A286-061459DFD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EF5A-0803-406B-8A3C-B4C44C0086B7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258E4-DC29-4AB4-A82A-D3934A16D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6195B-8278-45F5-A9C9-07BB22C2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6002-B8A4-45E1-B88D-86E3201ABE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896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59571-6673-4C7A-96C3-4651B20E0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B101DE-76AA-4F57-8CBD-626DD2985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F75E1-948B-4489-A90B-BAC34824C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EF5A-0803-406B-8A3C-B4C44C0086B7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8AB7A-3094-4472-B824-F29F465C4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CB8A7-AD0A-45CB-9004-FE68382ED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6002-B8A4-45E1-B88D-86E3201ABE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9813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06834E-6A23-4112-B48A-27D67877E7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3969A6-E7A1-45EF-8D11-9EB9B7E77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56324-F9D8-41FA-B841-350A3615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EF5A-0803-406B-8A3C-B4C44C0086B7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A07EA-DB3C-48E8-ACAE-0394822D3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B136F-0A20-4517-9254-79C7E0751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6002-B8A4-45E1-B88D-86E3201ABE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02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FD33F-EC63-4194-93D8-95DFFFBC5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A5CCB-4951-492F-9541-AC67A9F68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7B9BC-4500-4D20-B015-E63276749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EF5A-0803-406B-8A3C-B4C44C0086B7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BFFA1-F775-4C94-9C03-07585FA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3ABE9-2FA8-4BAE-8E51-999528AF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6002-B8A4-45E1-B88D-86E3201ABE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903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D703E-EF41-4D56-9BD3-38DB0378C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B7B92-1A1F-483A-BE89-F5F772D34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BAE51-DBFA-40F6-9803-6D7D1CD0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EF5A-0803-406B-8A3C-B4C44C0086B7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88A53-A52F-457B-BB5B-1DD7B152C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43112-D4A8-4DF8-B954-A40EE15A6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6002-B8A4-45E1-B88D-86E3201ABE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5353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17DA5-0D29-4299-B324-DE056A0E3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0CDF6-1667-450C-9EA4-5C094EE3D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6C41F3-F54F-4626-81B3-CD0175C4C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646AE-EA2C-4696-AA50-5D909BB1D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EF5A-0803-406B-8A3C-B4C44C0086B7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9D94D-99F4-48B6-8326-9B50EEE30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9872C-F3AE-4830-9D07-BEF6884ED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6002-B8A4-45E1-B88D-86E3201ABE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5323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BBB52-8D73-41D9-9D4A-2439D55A3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07208C-E512-4FEA-BEB3-EA517441C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130AE-7459-47DF-A06C-411283E28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D8C1D-BAC3-4AB8-8CCD-0B443137C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DB651B-F1B3-4AED-87B4-34AC262B5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96E84A-2770-4F24-9936-3A41B96A7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EF5A-0803-406B-8A3C-B4C44C0086B7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3BFC17-94AC-48C4-A93A-A4239032C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128A7B-7687-495B-BF8B-51BAF9021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6002-B8A4-45E1-B88D-86E3201ABE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064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6492C-EEA3-4456-9727-329F645CD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255F20-E06F-4B6E-8C2F-858376B4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EF5A-0803-406B-8A3C-B4C44C0086B7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D9584-FE1C-4678-A5BB-E650E2F94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31745A-2308-4BB6-AF55-3D0FFCEB2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6002-B8A4-45E1-B88D-86E3201ABE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14855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54A411-574D-492E-8192-7D1676A35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EF5A-0803-406B-8A3C-B4C44C0086B7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D20798-8EAF-4190-A64C-B55C1F820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A3C80D-5C3A-4BC8-B91B-73160E664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6002-B8A4-45E1-B88D-86E3201ABE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705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22A7-C9B1-43D8-B50B-9E24CD677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74FFC-BE04-4F4A-B5B9-C38AB8103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77B5CB-C92B-4F96-B3BE-55ED9F899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F360F6-0708-4B28-BD1D-CEACD0D50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EF5A-0803-406B-8A3C-B4C44C0086B7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4C4E1-9B89-40E4-BE28-46E74E7C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24A0B8-C66F-4BB2-AE23-5DAB30FE9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6002-B8A4-45E1-B88D-86E3201ABE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0996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47F7-F723-47E5-AEEC-9A0BA9EE9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AB5D0E-28A5-49E3-9666-830DE0EB9C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C1C5F9-437B-4D54-AC49-0B7640F48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D3DEE-DC89-4A9D-818A-7724FE858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EF5A-0803-406B-8A3C-B4C44C0086B7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AE9682-3C61-4E17-ABE8-7D4144E6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45D4EB-3BE5-4890-A653-8EA250B9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6002-B8A4-45E1-B88D-86E3201ABE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522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2BA187-5F57-4E7F-B8A1-40383E93E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4BE99-1FE9-4495-B6D1-1B2EBE455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15192-E82C-47E5-A8D4-A937E3E37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9EF5A-0803-406B-8A3C-B4C44C0086B7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7179B-5DC8-4D98-B7A4-2096A98AA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06451-E909-4CF1-A8C7-4760F0553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36002-B8A4-45E1-B88D-86E3201ABE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179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259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 extrusionOk="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27" name="Google Shape;3527;p259"/>
          <p:cNvSpPr/>
          <p:nvPr/>
        </p:nvSpPr>
        <p:spPr>
          <a:xfrm>
            <a:off x="1152639" y="657351"/>
            <a:ext cx="1765300" cy="391795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28" name="Google Shape;3528;p259"/>
          <p:cNvSpPr txBox="1"/>
          <p:nvPr/>
        </p:nvSpPr>
        <p:spPr>
          <a:xfrm>
            <a:off x="3931411" y="2019680"/>
            <a:ext cx="2034539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TES MINAT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9" name="Google Shape;3679;p268"/>
          <p:cNvSpPr/>
          <p:nvPr/>
        </p:nvSpPr>
        <p:spPr>
          <a:xfrm>
            <a:off x="8668004" y="4944745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 h="120000" extrusionOk="0">
                <a:moveTo>
                  <a:pt x="0" y="0"/>
                </a:moveTo>
                <a:lnTo>
                  <a:pt x="260476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80" name="Google Shape;3680;p268"/>
          <p:cNvSpPr/>
          <p:nvPr/>
        </p:nvSpPr>
        <p:spPr>
          <a:xfrm>
            <a:off x="215518" y="4944745"/>
            <a:ext cx="6436360" cy="0"/>
          </a:xfrm>
          <a:custGeom>
            <a:avLst/>
            <a:gdLst/>
            <a:ahLst/>
            <a:cxnLst/>
            <a:rect l="l" t="t" r="r" b="b"/>
            <a:pathLst>
              <a:path w="6436359" h="120000" extrusionOk="0">
                <a:moveTo>
                  <a:pt x="0" y="0"/>
                </a:moveTo>
                <a:lnTo>
                  <a:pt x="6436233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81" name="Google Shape;3681;p268"/>
          <p:cNvSpPr/>
          <p:nvPr/>
        </p:nvSpPr>
        <p:spPr>
          <a:xfrm>
            <a:off x="236829" y="219709"/>
            <a:ext cx="0" cy="4704080"/>
          </a:xfrm>
          <a:custGeom>
            <a:avLst/>
            <a:gdLst/>
            <a:ahLst/>
            <a:cxnLst/>
            <a:rect l="l" t="t" r="r" b="b"/>
            <a:pathLst>
              <a:path w="120000" h="4704080" extrusionOk="0">
                <a:moveTo>
                  <a:pt x="0" y="0"/>
                </a:moveTo>
                <a:lnTo>
                  <a:pt x="0" y="4704080"/>
                </a:lnTo>
              </a:path>
            </a:pathLst>
          </a:custGeom>
          <a:noFill/>
          <a:ln w="426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82" name="Google Shape;3682;p268"/>
          <p:cNvSpPr/>
          <p:nvPr/>
        </p:nvSpPr>
        <p:spPr>
          <a:xfrm>
            <a:off x="8668004" y="198754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 h="120000" extrusionOk="0">
                <a:moveTo>
                  <a:pt x="0" y="0"/>
                </a:moveTo>
                <a:lnTo>
                  <a:pt x="260476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83" name="Google Shape;3683;p268"/>
          <p:cNvSpPr/>
          <p:nvPr/>
        </p:nvSpPr>
        <p:spPr>
          <a:xfrm>
            <a:off x="215518" y="198754"/>
            <a:ext cx="6436360" cy="0"/>
          </a:xfrm>
          <a:custGeom>
            <a:avLst/>
            <a:gdLst/>
            <a:ahLst/>
            <a:cxnLst/>
            <a:rect l="l" t="t" r="r" b="b"/>
            <a:pathLst>
              <a:path w="6436359" h="120000" extrusionOk="0">
                <a:moveTo>
                  <a:pt x="0" y="0"/>
                </a:moveTo>
                <a:lnTo>
                  <a:pt x="6436233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84" name="Google Shape;3684;p268"/>
          <p:cNvSpPr/>
          <p:nvPr/>
        </p:nvSpPr>
        <p:spPr>
          <a:xfrm>
            <a:off x="8907144" y="219963"/>
            <a:ext cx="0" cy="4704080"/>
          </a:xfrm>
          <a:custGeom>
            <a:avLst/>
            <a:gdLst/>
            <a:ahLst/>
            <a:cxnLst/>
            <a:rect l="l" t="t" r="r" b="b"/>
            <a:pathLst>
              <a:path w="120000" h="4704080" extrusionOk="0">
                <a:moveTo>
                  <a:pt x="0" y="0"/>
                </a:moveTo>
                <a:lnTo>
                  <a:pt x="0" y="4703533"/>
                </a:lnTo>
              </a:path>
            </a:pathLst>
          </a:custGeom>
          <a:noFill/>
          <a:ln w="4265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85" name="Google Shape;3685;p268"/>
          <p:cNvSpPr/>
          <p:nvPr/>
        </p:nvSpPr>
        <p:spPr>
          <a:xfrm>
            <a:off x="6651752" y="0"/>
            <a:ext cx="2016760" cy="5143500"/>
          </a:xfrm>
          <a:custGeom>
            <a:avLst/>
            <a:gdLst/>
            <a:ahLst/>
            <a:cxnLst/>
            <a:rect l="l" t="t" r="r" b="b"/>
            <a:pathLst>
              <a:path w="2016759" h="5143500" extrusionOk="0">
                <a:moveTo>
                  <a:pt x="0" y="5143500"/>
                </a:moveTo>
                <a:lnTo>
                  <a:pt x="2016252" y="5143500"/>
                </a:lnTo>
                <a:lnTo>
                  <a:pt x="2016252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86" name="Google Shape;3686;p268"/>
          <p:cNvSpPr txBox="1">
            <a:spLocks noGrp="1"/>
          </p:cNvSpPr>
          <p:nvPr>
            <p:ph type="title"/>
          </p:nvPr>
        </p:nvSpPr>
        <p:spPr>
          <a:xfrm>
            <a:off x="6639127" y="784682"/>
            <a:ext cx="1845997" cy="148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61722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KUDER  PREFERENCE  RECORD –  VOCATIONAL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687" name="Google Shape;3687;p268"/>
          <p:cNvGraphicFramePr/>
          <p:nvPr/>
        </p:nvGraphicFramePr>
        <p:xfrm>
          <a:off x="520395" y="896137"/>
          <a:ext cx="5880100" cy="29790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9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1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375">
                <a:tc>
                  <a:txBody>
                    <a:bodyPr/>
                    <a:lstStyle/>
                    <a:p>
                      <a:pPr marL="0" marR="2540" lvl="0" indent="0" algn="ctr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Tokoh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4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G. Frederic Kuder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50">
                <a:tc>
                  <a:txBody>
                    <a:bodyPr/>
                    <a:lstStyle/>
                    <a:p>
                      <a:pPr marL="635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Tahun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tc>
                  <a:txBody>
                    <a:bodyPr/>
                    <a:lstStyle/>
                    <a:p>
                      <a:pPr marL="12001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1934-35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3600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Tujuan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270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tc>
                  <a:txBody>
                    <a:bodyPr/>
                    <a:lstStyle/>
                    <a:p>
                      <a:pPr marL="412750" marR="0" lvl="0" indent="-29337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AutoNum type="arabicParenR"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Membantu perusahaan menerima karyaw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127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 baru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12750" marR="247015" lvl="0" indent="-292735" algn="l" rtl="0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AutoNum type="arabicParenR" startAt="2"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Membantu seleksi pekerjaan secara siste  matis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12750" marR="121285" lvl="0" indent="-29273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AutoNum type="arabicParenR" startAt="2"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Mengukur minat berdasarkan sikap dan id  e-ide terhadap suatu pekerjaan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Waktu: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7625" marB="0"/>
                </a:tc>
                <a:tc>
                  <a:txBody>
                    <a:bodyPr/>
                    <a:lstStyle/>
                    <a:p>
                      <a:pPr marL="12001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40-60 menit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76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688" name="Google Shape;3688;p268"/>
          <p:cNvGraphicFramePr/>
          <p:nvPr/>
        </p:nvGraphicFramePr>
        <p:xfrm>
          <a:off x="504240" y="4105884"/>
          <a:ext cx="3876675" cy="28956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65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500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Pelaksanaan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Individual / klasikal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3" name="Google Shape;3693;p269"/>
          <p:cNvSpPr/>
          <p:nvPr/>
        </p:nvSpPr>
        <p:spPr>
          <a:xfrm>
            <a:off x="8668004" y="4944745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 h="120000" extrusionOk="0">
                <a:moveTo>
                  <a:pt x="0" y="0"/>
                </a:moveTo>
                <a:lnTo>
                  <a:pt x="260476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94" name="Google Shape;3694;p269"/>
          <p:cNvSpPr/>
          <p:nvPr/>
        </p:nvSpPr>
        <p:spPr>
          <a:xfrm>
            <a:off x="215518" y="4944745"/>
            <a:ext cx="6436360" cy="0"/>
          </a:xfrm>
          <a:custGeom>
            <a:avLst/>
            <a:gdLst/>
            <a:ahLst/>
            <a:cxnLst/>
            <a:rect l="l" t="t" r="r" b="b"/>
            <a:pathLst>
              <a:path w="6436359" h="120000" extrusionOk="0">
                <a:moveTo>
                  <a:pt x="0" y="0"/>
                </a:moveTo>
                <a:lnTo>
                  <a:pt x="6436233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95" name="Google Shape;3695;p269"/>
          <p:cNvSpPr/>
          <p:nvPr/>
        </p:nvSpPr>
        <p:spPr>
          <a:xfrm>
            <a:off x="236829" y="219709"/>
            <a:ext cx="0" cy="4704080"/>
          </a:xfrm>
          <a:custGeom>
            <a:avLst/>
            <a:gdLst/>
            <a:ahLst/>
            <a:cxnLst/>
            <a:rect l="l" t="t" r="r" b="b"/>
            <a:pathLst>
              <a:path w="120000" h="4704080" extrusionOk="0">
                <a:moveTo>
                  <a:pt x="0" y="0"/>
                </a:moveTo>
                <a:lnTo>
                  <a:pt x="0" y="4704080"/>
                </a:lnTo>
              </a:path>
            </a:pathLst>
          </a:custGeom>
          <a:noFill/>
          <a:ln w="426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96" name="Google Shape;3696;p269"/>
          <p:cNvSpPr/>
          <p:nvPr/>
        </p:nvSpPr>
        <p:spPr>
          <a:xfrm>
            <a:off x="8668004" y="198754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 h="120000" extrusionOk="0">
                <a:moveTo>
                  <a:pt x="0" y="0"/>
                </a:moveTo>
                <a:lnTo>
                  <a:pt x="260476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97" name="Google Shape;3697;p269"/>
          <p:cNvSpPr/>
          <p:nvPr/>
        </p:nvSpPr>
        <p:spPr>
          <a:xfrm>
            <a:off x="215518" y="198754"/>
            <a:ext cx="6436360" cy="0"/>
          </a:xfrm>
          <a:custGeom>
            <a:avLst/>
            <a:gdLst/>
            <a:ahLst/>
            <a:cxnLst/>
            <a:rect l="l" t="t" r="r" b="b"/>
            <a:pathLst>
              <a:path w="6436359" h="120000" extrusionOk="0">
                <a:moveTo>
                  <a:pt x="0" y="0"/>
                </a:moveTo>
                <a:lnTo>
                  <a:pt x="6436233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98" name="Google Shape;3698;p269"/>
          <p:cNvSpPr/>
          <p:nvPr/>
        </p:nvSpPr>
        <p:spPr>
          <a:xfrm>
            <a:off x="8907144" y="219963"/>
            <a:ext cx="0" cy="4704080"/>
          </a:xfrm>
          <a:custGeom>
            <a:avLst/>
            <a:gdLst/>
            <a:ahLst/>
            <a:cxnLst/>
            <a:rect l="l" t="t" r="r" b="b"/>
            <a:pathLst>
              <a:path w="120000" h="4704080" extrusionOk="0">
                <a:moveTo>
                  <a:pt x="0" y="0"/>
                </a:moveTo>
                <a:lnTo>
                  <a:pt x="0" y="4703533"/>
                </a:lnTo>
              </a:path>
            </a:pathLst>
          </a:custGeom>
          <a:noFill/>
          <a:ln w="4265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99" name="Google Shape;3699;p269"/>
          <p:cNvSpPr/>
          <p:nvPr/>
        </p:nvSpPr>
        <p:spPr>
          <a:xfrm>
            <a:off x="6651752" y="0"/>
            <a:ext cx="2016760" cy="5143500"/>
          </a:xfrm>
          <a:custGeom>
            <a:avLst/>
            <a:gdLst/>
            <a:ahLst/>
            <a:cxnLst/>
            <a:rect l="l" t="t" r="r" b="b"/>
            <a:pathLst>
              <a:path w="2016759" h="5143500" extrusionOk="0">
                <a:moveTo>
                  <a:pt x="0" y="5143500"/>
                </a:moveTo>
                <a:lnTo>
                  <a:pt x="2016252" y="5143500"/>
                </a:lnTo>
                <a:lnTo>
                  <a:pt x="2016252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00" name="Google Shape;3700;p269"/>
          <p:cNvSpPr txBox="1">
            <a:spLocks noGrp="1"/>
          </p:cNvSpPr>
          <p:nvPr>
            <p:ph type="title"/>
          </p:nvPr>
        </p:nvSpPr>
        <p:spPr>
          <a:xfrm>
            <a:off x="7090664" y="784682"/>
            <a:ext cx="1394460" cy="148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61722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KUDER  PREFERENCE  RECORD –  VOCATIONAL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701" name="Google Shape;3701;p269"/>
          <p:cNvGraphicFramePr/>
          <p:nvPr/>
        </p:nvGraphicFramePr>
        <p:xfrm>
          <a:off x="520395" y="896137"/>
          <a:ext cx="5824200" cy="29790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6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6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375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Tokoh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3189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G. Frederic Kuder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50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Tahun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tc>
                  <a:txBody>
                    <a:bodyPr/>
                    <a:lstStyle/>
                    <a:p>
                      <a:pPr marL="123189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1934-35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3600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Tujuan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tc>
                  <a:txBody>
                    <a:bodyPr/>
                    <a:lstStyle/>
                    <a:p>
                      <a:pPr marL="415925" marR="0" lvl="0" indent="-29337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AutoNum type="arabicParenR"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Membantu perusahaan menerima karya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15925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wan baru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15925" marR="119379" lvl="0" indent="-292735" algn="l" rtl="0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AutoNum type="arabicParenR" startAt="2"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Membantu seleksi pekerjaan secara siste  matis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15925" marR="126364" lvl="0" indent="-29273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AutoNum type="arabicParenR" startAt="2"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Mengukur minat berdasarkan sikap dan i  de-ide terhadap suatu pekerjaan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375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Waktu: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7625" marB="0"/>
                </a:tc>
                <a:tc>
                  <a:txBody>
                    <a:bodyPr/>
                    <a:lstStyle/>
                    <a:p>
                      <a:pPr marL="123189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40-60 menit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76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702" name="Google Shape;3702;p269"/>
          <p:cNvGraphicFramePr/>
          <p:nvPr/>
        </p:nvGraphicFramePr>
        <p:xfrm>
          <a:off x="504240" y="3992194"/>
          <a:ext cx="3876675" cy="28956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65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500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Pelaksanaan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Individual / klasikal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" name="Google Shape;3707;p270"/>
          <p:cNvSpPr/>
          <p:nvPr/>
        </p:nvSpPr>
        <p:spPr>
          <a:xfrm>
            <a:off x="8668004" y="4944745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 h="120000" extrusionOk="0">
                <a:moveTo>
                  <a:pt x="0" y="0"/>
                </a:moveTo>
                <a:lnTo>
                  <a:pt x="260476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08" name="Google Shape;3708;p270"/>
          <p:cNvSpPr/>
          <p:nvPr/>
        </p:nvSpPr>
        <p:spPr>
          <a:xfrm>
            <a:off x="215518" y="4944745"/>
            <a:ext cx="6436360" cy="0"/>
          </a:xfrm>
          <a:custGeom>
            <a:avLst/>
            <a:gdLst/>
            <a:ahLst/>
            <a:cxnLst/>
            <a:rect l="l" t="t" r="r" b="b"/>
            <a:pathLst>
              <a:path w="6436359" h="120000" extrusionOk="0">
                <a:moveTo>
                  <a:pt x="0" y="0"/>
                </a:moveTo>
                <a:lnTo>
                  <a:pt x="6436233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09" name="Google Shape;3709;p270"/>
          <p:cNvSpPr/>
          <p:nvPr/>
        </p:nvSpPr>
        <p:spPr>
          <a:xfrm>
            <a:off x="236829" y="219709"/>
            <a:ext cx="0" cy="4704080"/>
          </a:xfrm>
          <a:custGeom>
            <a:avLst/>
            <a:gdLst/>
            <a:ahLst/>
            <a:cxnLst/>
            <a:rect l="l" t="t" r="r" b="b"/>
            <a:pathLst>
              <a:path w="120000" h="4704080" extrusionOk="0">
                <a:moveTo>
                  <a:pt x="0" y="0"/>
                </a:moveTo>
                <a:lnTo>
                  <a:pt x="0" y="4704080"/>
                </a:lnTo>
              </a:path>
            </a:pathLst>
          </a:custGeom>
          <a:noFill/>
          <a:ln w="426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10" name="Google Shape;3710;p270"/>
          <p:cNvSpPr/>
          <p:nvPr/>
        </p:nvSpPr>
        <p:spPr>
          <a:xfrm>
            <a:off x="8668004" y="198754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 h="120000" extrusionOk="0">
                <a:moveTo>
                  <a:pt x="0" y="0"/>
                </a:moveTo>
                <a:lnTo>
                  <a:pt x="260476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11" name="Google Shape;3711;p270"/>
          <p:cNvSpPr/>
          <p:nvPr/>
        </p:nvSpPr>
        <p:spPr>
          <a:xfrm>
            <a:off x="215518" y="198754"/>
            <a:ext cx="6436360" cy="0"/>
          </a:xfrm>
          <a:custGeom>
            <a:avLst/>
            <a:gdLst/>
            <a:ahLst/>
            <a:cxnLst/>
            <a:rect l="l" t="t" r="r" b="b"/>
            <a:pathLst>
              <a:path w="6436359" h="120000" extrusionOk="0">
                <a:moveTo>
                  <a:pt x="0" y="0"/>
                </a:moveTo>
                <a:lnTo>
                  <a:pt x="6436233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12" name="Google Shape;3712;p270"/>
          <p:cNvSpPr/>
          <p:nvPr/>
        </p:nvSpPr>
        <p:spPr>
          <a:xfrm>
            <a:off x="8907144" y="219963"/>
            <a:ext cx="0" cy="4704080"/>
          </a:xfrm>
          <a:custGeom>
            <a:avLst/>
            <a:gdLst/>
            <a:ahLst/>
            <a:cxnLst/>
            <a:rect l="l" t="t" r="r" b="b"/>
            <a:pathLst>
              <a:path w="120000" h="4704080" extrusionOk="0">
                <a:moveTo>
                  <a:pt x="0" y="0"/>
                </a:moveTo>
                <a:lnTo>
                  <a:pt x="0" y="4703533"/>
                </a:lnTo>
              </a:path>
            </a:pathLst>
          </a:custGeom>
          <a:noFill/>
          <a:ln w="4265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13" name="Google Shape;3713;p270"/>
          <p:cNvSpPr/>
          <p:nvPr/>
        </p:nvSpPr>
        <p:spPr>
          <a:xfrm>
            <a:off x="6651752" y="0"/>
            <a:ext cx="2016760" cy="5143500"/>
          </a:xfrm>
          <a:custGeom>
            <a:avLst/>
            <a:gdLst/>
            <a:ahLst/>
            <a:cxnLst/>
            <a:rect l="l" t="t" r="r" b="b"/>
            <a:pathLst>
              <a:path w="2016759" h="5143500" extrusionOk="0">
                <a:moveTo>
                  <a:pt x="0" y="5143500"/>
                </a:moveTo>
                <a:lnTo>
                  <a:pt x="2016252" y="5143500"/>
                </a:lnTo>
                <a:lnTo>
                  <a:pt x="2016252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14" name="Google Shape;3714;p270"/>
          <p:cNvSpPr txBox="1">
            <a:spLocks noGrp="1"/>
          </p:cNvSpPr>
          <p:nvPr>
            <p:ph type="title"/>
          </p:nvPr>
        </p:nvSpPr>
        <p:spPr>
          <a:xfrm>
            <a:off x="7238492" y="784682"/>
            <a:ext cx="1245870" cy="391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TES KUDER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715" name="Google Shape;3715;p270"/>
          <p:cNvGraphicFramePr/>
          <p:nvPr/>
        </p:nvGraphicFramePr>
        <p:xfrm>
          <a:off x="520395" y="896137"/>
          <a:ext cx="5824200" cy="29790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6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6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375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Tokoh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3189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G. Frederic Kuder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50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Tahun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tc>
                  <a:txBody>
                    <a:bodyPr/>
                    <a:lstStyle/>
                    <a:p>
                      <a:pPr marL="123189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1934-35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3600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Tujuan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tc>
                  <a:txBody>
                    <a:bodyPr/>
                    <a:lstStyle/>
                    <a:p>
                      <a:pPr marL="415925" marR="0" lvl="0" indent="-29337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AutoNum type="arabicParenR"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Membantu perusahaan menerima karya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15925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wan baru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15925" marR="119379" lvl="0" indent="-292735" algn="l" rtl="0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AutoNum type="arabicParenR" startAt="2"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Membantu seleksi pekerjaan secara siste  matis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15925" marR="126364" lvl="0" indent="-29273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AutoNum type="arabicParenR" startAt="2"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Mengukur minat berdasarkan sikap dan i  de-ide terhadap suatu pekerjaan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375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Waktu: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7625" marB="0"/>
                </a:tc>
                <a:tc>
                  <a:txBody>
                    <a:bodyPr/>
                    <a:lstStyle/>
                    <a:p>
                      <a:pPr marL="123189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40-60 menit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76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716" name="Google Shape;3716;p270"/>
          <p:cNvGraphicFramePr/>
          <p:nvPr/>
        </p:nvGraphicFramePr>
        <p:xfrm>
          <a:off x="504240" y="3992194"/>
          <a:ext cx="3876675" cy="28956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65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500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Pelaksanaan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Individual / klasikal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1" name="Google Shape;3721;p271"/>
          <p:cNvSpPr/>
          <p:nvPr/>
        </p:nvSpPr>
        <p:spPr>
          <a:xfrm>
            <a:off x="8668004" y="4944745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 h="120000" extrusionOk="0">
                <a:moveTo>
                  <a:pt x="0" y="0"/>
                </a:moveTo>
                <a:lnTo>
                  <a:pt x="260476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22" name="Google Shape;3722;p271"/>
          <p:cNvSpPr/>
          <p:nvPr/>
        </p:nvSpPr>
        <p:spPr>
          <a:xfrm>
            <a:off x="215518" y="4944745"/>
            <a:ext cx="6436360" cy="0"/>
          </a:xfrm>
          <a:custGeom>
            <a:avLst/>
            <a:gdLst/>
            <a:ahLst/>
            <a:cxnLst/>
            <a:rect l="l" t="t" r="r" b="b"/>
            <a:pathLst>
              <a:path w="6436359" h="120000" extrusionOk="0">
                <a:moveTo>
                  <a:pt x="0" y="0"/>
                </a:moveTo>
                <a:lnTo>
                  <a:pt x="6436233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23" name="Google Shape;3723;p271"/>
          <p:cNvSpPr/>
          <p:nvPr/>
        </p:nvSpPr>
        <p:spPr>
          <a:xfrm>
            <a:off x="236829" y="219709"/>
            <a:ext cx="0" cy="4704080"/>
          </a:xfrm>
          <a:custGeom>
            <a:avLst/>
            <a:gdLst/>
            <a:ahLst/>
            <a:cxnLst/>
            <a:rect l="l" t="t" r="r" b="b"/>
            <a:pathLst>
              <a:path w="120000" h="4704080" extrusionOk="0">
                <a:moveTo>
                  <a:pt x="0" y="0"/>
                </a:moveTo>
                <a:lnTo>
                  <a:pt x="0" y="4704080"/>
                </a:lnTo>
              </a:path>
            </a:pathLst>
          </a:custGeom>
          <a:noFill/>
          <a:ln w="426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24" name="Google Shape;3724;p271"/>
          <p:cNvSpPr/>
          <p:nvPr/>
        </p:nvSpPr>
        <p:spPr>
          <a:xfrm>
            <a:off x="8668004" y="198754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 h="120000" extrusionOk="0">
                <a:moveTo>
                  <a:pt x="0" y="0"/>
                </a:moveTo>
                <a:lnTo>
                  <a:pt x="260476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25" name="Google Shape;3725;p271"/>
          <p:cNvSpPr/>
          <p:nvPr/>
        </p:nvSpPr>
        <p:spPr>
          <a:xfrm>
            <a:off x="215518" y="198754"/>
            <a:ext cx="6436360" cy="0"/>
          </a:xfrm>
          <a:custGeom>
            <a:avLst/>
            <a:gdLst/>
            <a:ahLst/>
            <a:cxnLst/>
            <a:rect l="l" t="t" r="r" b="b"/>
            <a:pathLst>
              <a:path w="6436359" h="120000" extrusionOk="0">
                <a:moveTo>
                  <a:pt x="0" y="0"/>
                </a:moveTo>
                <a:lnTo>
                  <a:pt x="6436233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26" name="Google Shape;3726;p271"/>
          <p:cNvSpPr/>
          <p:nvPr/>
        </p:nvSpPr>
        <p:spPr>
          <a:xfrm>
            <a:off x="8907144" y="219963"/>
            <a:ext cx="0" cy="4704080"/>
          </a:xfrm>
          <a:custGeom>
            <a:avLst/>
            <a:gdLst/>
            <a:ahLst/>
            <a:cxnLst/>
            <a:rect l="l" t="t" r="r" b="b"/>
            <a:pathLst>
              <a:path w="120000" h="4704080" extrusionOk="0">
                <a:moveTo>
                  <a:pt x="0" y="0"/>
                </a:moveTo>
                <a:lnTo>
                  <a:pt x="0" y="4703533"/>
                </a:lnTo>
              </a:path>
            </a:pathLst>
          </a:custGeom>
          <a:noFill/>
          <a:ln w="4265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27" name="Google Shape;3727;p271"/>
          <p:cNvSpPr/>
          <p:nvPr/>
        </p:nvSpPr>
        <p:spPr>
          <a:xfrm>
            <a:off x="6651752" y="0"/>
            <a:ext cx="2016760" cy="5143500"/>
          </a:xfrm>
          <a:custGeom>
            <a:avLst/>
            <a:gdLst/>
            <a:ahLst/>
            <a:cxnLst/>
            <a:rect l="l" t="t" r="r" b="b"/>
            <a:pathLst>
              <a:path w="2016759" h="5143500" extrusionOk="0">
                <a:moveTo>
                  <a:pt x="0" y="5143500"/>
                </a:moveTo>
                <a:lnTo>
                  <a:pt x="2016252" y="5143500"/>
                </a:lnTo>
                <a:lnTo>
                  <a:pt x="2016252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28" name="Google Shape;3728;p271"/>
          <p:cNvSpPr txBox="1">
            <a:spLocks noGrp="1"/>
          </p:cNvSpPr>
          <p:nvPr>
            <p:ph type="title"/>
          </p:nvPr>
        </p:nvSpPr>
        <p:spPr>
          <a:xfrm>
            <a:off x="7238492" y="784682"/>
            <a:ext cx="1245870" cy="391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TES KUDER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729" name="Google Shape;3729;p271"/>
          <p:cNvGraphicFramePr/>
          <p:nvPr/>
        </p:nvGraphicFramePr>
        <p:xfrm>
          <a:off x="745604" y="329945"/>
          <a:ext cx="1751975" cy="445584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75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6400">
                <a:tc>
                  <a:txBody>
                    <a:bodyPr/>
                    <a:lstStyle/>
                    <a:p>
                      <a:pPr marL="280670" marR="273685" lvl="0" indent="17779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Kuder Prerference  Record- Vocational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6050" marB="0">
                    <a:lnL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125">
                <a:tc>
                  <a:txBody>
                    <a:bodyPr/>
                    <a:lstStyle/>
                    <a:p>
                      <a:pPr marL="164465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en-US" sz="44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KPR-V</a:t>
                      </a:r>
                      <a:endParaRPr sz="4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84775" marB="0">
                    <a:lnL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1A3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0025">
                <a:tc>
                  <a:txBody>
                    <a:bodyPr/>
                    <a:lstStyle/>
                    <a:p>
                      <a:pPr marL="306070" marR="296545" lvl="0" indent="-28575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 kelompok  bidang pekerjaan :  outdoor, mekanik,  komputasi, ilmiah,  persuasif, artistik,  sastra, musik,  pelayanan sosial,  klerikal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Arial"/>
                        <a:buNone/>
                      </a:pPr>
                      <a:endParaRPr sz="125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320040" marR="338455" lvl="0" indent="-635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 pernyataan  yang harus dipilih  salah satunya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36825" marB="0">
                    <a:lnL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30" name="Google Shape;3730;p271"/>
          <p:cNvGraphicFramePr/>
          <p:nvPr/>
        </p:nvGraphicFramePr>
        <p:xfrm>
          <a:off x="4681982" y="329945"/>
          <a:ext cx="1751975" cy="43776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75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6400">
                <a:tc>
                  <a:txBody>
                    <a:bodyPr/>
                    <a:lstStyle/>
                    <a:p>
                      <a:pPr marL="400050" marR="243204" lvl="0" indent="-149859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Kuder Occupational  Interest Survey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6050" marB="0">
                    <a:lnL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125">
                <a:tc>
                  <a:txBody>
                    <a:bodyPr/>
                    <a:lstStyle/>
                    <a:p>
                      <a:pPr marL="33909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en-US" sz="44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KOIS</a:t>
                      </a:r>
                      <a:endParaRPr sz="4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84775" marB="0">
                    <a:lnL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1A3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0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307340" marR="297815" lvl="0" indent="-26034" algn="ctr" rtl="0">
                        <a:lnSpc>
                          <a:spcPct val="100000"/>
                        </a:lnSpc>
                        <a:spcBef>
                          <a:spcPts val="994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 item tentang  ragam aktivitas  dari yang paling  disukai sampai  yang tidak disukai;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Arial"/>
                        <a:buNone/>
                      </a:pPr>
                      <a:endParaRPr sz="125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345440" marR="35941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Versi terakhirnya  terdiri dari 10  kelompok minat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lnL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905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31" name="Google Shape;3731;p271"/>
          <p:cNvGraphicFramePr/>
          <p:nvPr/>
        </p:nvGraphicFramePr>
        <p:xfrm>
          <a:off x="2717038" y="333120"/>
          <a:ext cx="1751975" cy="431122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75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9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Kuder Gerenal Interest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Survey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7325" marB="0">
                    <a:lnL w="1270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6325">
                <a:tc>
                  <a:txBody>
                    <a:bodyPr/>
                    <a:lstStyle/>
                    <a:p>
                      <a:pPr marL="3479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en-US" sz="44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KGIS</a:t>
                      </a:r>
                      <a:endParaRPr sz="4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87325" marB="0">
                    <a:lnL w="1270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A3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5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355600" marR="346710" lvl="0" indent="-1270" algn="ctr" rtl="0">
                        <a:lnSpc>
                          <a:spcPct val="1000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168 item,  ditujukan untuk  anak usia 6-12  tahun untuk  melihat ragam  aktivitas yang  disukai dan tidak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31ADB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6" name="Google Shape;3736;p272"/>
          <p:cNvSpPr/>
          <p:nvPr/>
        </p:nvSpPr>
        <p:spPr>
          <a:xfrm>
            <a:off x="8668004" y="4944745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 h="120000" extrusionOk="0">
                <a:moveTo>
                  <a:pt x="0" y="0"/>
                </a:moveTo>
                <a:lnTo>
                  <a:pt x="260476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37" name="Google Shape;3737;p272"/>
          <p:cNvSpPr/>
          <p:nvPr/>
        </p:nvSpPr>
        <p:spPr>
          <a:xfrm>
            <a:off x="215518" y="4944745"/>
            <a:ext cx="6436360" cy="0"/>
          </a:xfrm>
          <a:custGeom>
            <a:avLst/>
            <a:gdLst/>
            <a:ahLst/>
            <a:cxnLst/>
            <a:rect l="l" t="t" r="r" b="b"/>
            <a:pathLst>
              <a:path w="6436359" h="120000" extrusionOk="0">
                <a:moveTo>
                  <a:pt x="0" y="0"/>
                </a:moveTo>
                <a:lnTo>
                  <a:pt x="6436233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38" name="Google Shape;3738;p272"/>
          <p:cNvSpPr/>
          <p:nvPr/>
        </p:nvSpPr>
        <p:spPr>
          <a:xfrm>
            <a:off x="236829" y="219709"/>
            <a:ext cx="0" cy="4704080"/>
          </a:xfrm>
          <a:custGeom>
            <a:avLst/>
            <a:gdLst/>
            <a:ahLst/>
            <a:cxnLst/>
            <a:rect l="l" t="t" r="r" b="b"/>
            <a:pathLst>
              <a:path w="120000" h="4704080" extrusionOk="0">
                <a:moveTo>
                  <a:pt x="0" y="0"/>
                </a:moveTo>
                <a:lnTo>
                  <a:pt x="0" y="4704080"/>
                </a:lnTo>
              </a:path>
            </a:pathLst>
          </a:custGeom>
          <a:noFill/>
          <a:ln w="426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39" name="Google Shape;3739;p272"/>
          <p:cNvSpPr/>
          <p:nvPr/>
        </p:nvSpPr>
        <p:spPr>
          <a:xfrm>
            <a:off x="8668004" y="198754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 h="120000" extrusionOk="0">
                <a:moveTo>
                  <a:pt x="0" y="0"/>
                </a:moveTo>
                <a:lnTo>
                  <a:pt x="260476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40" name="Google Shape;3740;p272"/>
          <p:cNvSpPr/>
          <p:nvPr/>
        </p:nvSpPr>
        <p:spPr>
          <a:xfrm>
            <a:off x="215518" y="198754"/>
            <a:ext cx="6436360" cy="0"/>
          </a:xfrm>
          <a:custGeom>
            <a:avLst/>
            <a:gdLst/>
            <a:ahLst/>
            <a:cxnLst/>
            <a:rect l="l" t="t" r="r" b="b"/>
            <a:pathLst>
              <a:path w="6436359" h="120000" extrusionOk="0">
                <a:moveTo>
                  <a:pt x="0" y="0"/>
                </a:moveTo>
                <a:lnTo>
                  <a:pt x="6436233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41" name="Google Shape;3741;p272"/>
          <p:cNvSpPr/>
          <p:nvPr/>
        </p:nvSpPr>
        <p:spPr>
          <a:xfrm>
            <a:off x="8907144" y="219963"/>
            <a:ext cx="0" cy="4704080"/>
          </a:xfrm>
          <a:custGeom>
            <a:avLst/>
            <a:gdLst/>
            <a:ahLst/>
            <a:cxnLst/>
            <a:rect l="l" t="t" r="r" b="b"/>
            <a:pathLst>
              <a:path w="120000" h="4704080" extrusionOk="0">
                <a:moveTo>
                  <a:pt x="0" y="0"/>
                </a:moveTo>
                <a:lnTo>
                  <a:pt x="0" y="4703533"/>
                </a:lnTo>
              </a:path>
            </a:pathLst>
          </a:custGeom>
          <a:noFill/>
          <a:ln w="4265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42" name="Google Shape;3742;p272"/>
          <p:cNvSpPr/>
          <p:nvPr/>
        </p:nvSpPr>
        <p:spPr>
          <a:xfrm>
            <a:off x="6651752" y="0"/>
            <a:ext cx="2016760" cy="5143500"/>
          </a:xfrm>
          <a:custGeom>
            <a:avLst/>
            <a:gdLst/>
            <a:ahLst/>
            <a:cxnLst/>
            <a:rect l="l" t="t" r="r" b="b"/>
            <a:pathLst>
              <a:path w="2016759" h="5143500" extrusionOk="0">
                <a:moveTo>
                  <a:pt x="0" y="5143500"/>
                </a:moveTo>
                <a:lnTo>
                  <a:pt x="2016252" y="5143500"/>
                </a:lnTo>
                <a:lnTo>
                  <a:pt x="2016252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43" name="Google Shape;3743;p272"/>
          <p:cNvSpPr txBox="1">
            <a:spLocks noGrp="1"/>
          </p:cNvSpPr>
          <p:nvPr>
            <p:ph type="title"/>
          </p:nvPr>
        </p:nvSpPr>
        <p:spPr>
          <a:xfrm>
            <a:off x="6651752" y="784682"/>
            <a:ext cx="1832863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65976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CAREER  ASSESSMENT  INVENTORY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744" name="Google Shape;3744;p272"/>
          <p:cNvGraphicFramePr/>
          <p:nvPr/>
        </p:nvGraphicFramePr>
        <p:xfrm>
          <a:off x="520395" y="896137"/>
          <a:ext cx="3469650" cy="14599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5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375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Tokoh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210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Charles B. Johansson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50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Tahun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tc>
                  <a:txBody>
                    <a:bodyPr/>
                    <a:lstStyle/>
                    <a:p>
                      <a:pPr marL="15621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1975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575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Tujuan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300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Waktu: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tc>
                  <a:txBody>
                    <a:bodyPr/>
                    <a:lstStyle/>
                    <a:p>
                      <a:pPr marL="15621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40-60 menit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1015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745" name="Google Shape;3745;p272"/>
          <p:cNvGraphicFramePr/>
          <p:nvPr/>
        </p:nvGraphicFramePr>
        <p:xfrm>
          <a:off x="504240" y="3992194"/>
          <a:ext cx="3876675" cy="28956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65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500">
                <a:tc>
                  <a:txBody>
                    <a:bodyPr/>
                    <a:lstStyle/>
                    <a:p>
                      <a:pPr marL="127000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Pelaksanaan :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 marR="0" lvl="0" indent="0" algn="l" rtl="0">
                        <a:lnSpc>
                          <a:spcPct val="95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Individual / klasikal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4" name="Google Shape;3534;p260"/>
          <p:cNvSpPr/>
          <p:nvPr/>
        </p:nvSpPr>
        <p:spPr>
          <a:xfrm>
            <a:off x="0" y="3399789"/>
            <a:ext cx="9144000" cy="1743710"/>
          </a:xfrm>
          <a:custGeom>
            <a:avLst/>
            <a:gdLst/>
            <a:ahLst/>
            <a:cxnLst/>
            <a:rect l="l" t="t" r="r" b="b"/>
            <a:pathLst>
              <a:path w="9144000" h="1743710" extrusionOk="0">
                <a:moveTo>
                  <a:pt x="0" y="1743710"/>
                </a:moveTo>
                <a:lnTo>
                  <a:pt x="9144000" y="1743710"/>
                </a:lnTo>
                <a:lnTo>
                  <a:pt x="9144000" y="0"/>
                </a:lnTo>
                <a:lnTo>
                  <a:pt x="0" y="0"/>
                </a:lnTo>
                <a:lnTo>
                  <a:pt x="0" y="174371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35" name="Google Shape;3535;p260"/>
          <p:cNvSpPr/>
          <p:nvPr/>
        </p:nvSpPr>
        <p:spPr>
          <a:xfrm>
            <a:off x="4043553" y="2859785"/>
            <a:ext cx="1080135" cy="1080135"/>
          </a:xfrm>
          <a:custGeom>
            <a:avLst/>
            <a:gdLst/>
            <a:ahLst/>
            <a:cxnLst/>
            <a:rect l="l" t="t" r="r" b="b"/>
            <a:pathLst>
              <a:path w="1080135" h="1080135" extrusionOk="0">
                <a:moveTo>
                  <a:pt x="540131" y="0"/>
                </a:moveTo>
                <a:lnTo>
                  <a:pt x="490965" y="2207"/>
                </a:lnTo>
                <a:lnTo>
                  <a:pt x="443037" y="8701"/>
                </a:lnTo>
                <a:lnTo>
                  <a:pt x="396536" y="19292"/>
                </a:lnTo>
                <a:lnTo>
                  <a:pt x="351654" y="33788"/>
                </a:lnTo>
                <a:lnTo>
                  <a:pt x="308582" y="51999"/>
                </a:lnTo>
                <a:lnTo>
                  <a:pt x="267509" y="73735"/>
                </a:lnTo>
                <a:lnTo>
                  <a:pt x="228626" y="98803"/>
                </a:lnTo>
                <a:lnTo>
                  <a:pt x="192124" y="127015"/>
                </a:lnTo>
                <a:lnTo>
                  <a:pt x="158194" y="158178"/>
                </a:lnTo>
                <a:lnTo>
                  <a:pt x="127026" y="192102"/>
                </a:lnTo>
                <a:lnTo>
                  <a:pt x="98811" y="228597"/>
                </a:lnTo>
                <a:lnTo>
                  <a:pt x="73739" y="267471"/>
                </a:lnTo>
                <a:lnTo>
                  <a:pt x="52002" y="308534"/>
                </a:lnTo>
                <a:lnTo>
                  <a:pt x="33790" y="351595"/>
                </a:lnTo>
                <a:lnTo>
                  <a:pt x="19292" y="396463"/>
                </a:lnTo>
                <a:lnTo>
                  <a:pt x="8701" y="442948"/>
                </a:lnTo>
                <a:lnTo>
                  <a:pt x="2207" y="490858"/>
                </a:lnTo>
                <a:lnTo>
                  <a:pt x="0" y="540003"/>
                </a:lnTo>
                <a:lnTo>
                  <a:pt x="2207" y="589169"/>
                </a:lnTo>
                <a:lnTo>
                  <a:pt x="8701" y="637096"/>
                </a:lnTo>
                <a:lnTo>
                  <a:pt x="19292" y="683596"/>
                </a:lnTo>
                <a:lnTo>
                  <a:pt x="33790" y="728476"/>
                </a:lnTo>
                <a:lnTo>
                  <a:pt x="52002" y="771548"/>
                </a:lnTo>
                <a:lnTo>
                  <a:pt x="73739" y="812619"/>
                </a:lnTo>
                <a:lnTo>
                  <a:pt x="98811" y="851500"/>
                </a:lnTo>
                <a:lnTo>
                  <a:pt x="127026" y="887999"/>
                </a:lnTo>
                <a:lnTo>
                  <a:pt x="158194" y="921927"/>
                </a:lnTo>
                <a:lnTo>
                  <a:pt x="192124" y="953093"/>
                </a:lnTo>
                <a:lnTo>
                  <a:pt x="228626" y="981306"/>
                </a:lnTo>
                <a:lnTo>
                  <a:pt x="267509" y="1006376"/>
                </a:lnTo>
                <a:lnTo>
                  <a:pt x="308582" y="1028111"/>
                </a:lnTo>
                <a:lnTo>
                  <a:pt x="351654" y="1046322"/>
                </a:lnTo>
                <a:lnTo>
                  <a:pt x="396536" y="1060818"/>
                </a:lnTo>
                <a:lnTo>
                  <a:pt x="443037" y="1071408"/>
                </a:lnTo>
                <a:lnTo>
                  <a:pt x="490965" y="1077902"/>
                </a:lnTo>
                <a:lnTo>
                  <a:pt x="540131" y="1080109"/>
                </a:lnTo>
                <a:lnTo>
                  <a:pt x="589276" y="1077902"/>
                </a:lnTo>
                <a:lnTo>
                  <a:pt x="637186" y="1071408"/>
                </a:lnTo>
                <a:lnTo>
                  <a:pt x="683671" y="1060818"/>
                </a:lnTo>
                <a:lnTo>
                  <a:pt x="728539" y="1046322"/>
                </a:lnTo>
                <a:lnTo>
                  <a:pt x="771600" y="1028111"/>
                </a:lnTo>
                <a:lnTo>
                  <a:pt x="812663" y="1006376"/>
                </a:lnTo>
                <a:lnTo>
                  <a:pt x="851537" y="981306"/>
                </a:lnTo>
                <a:lnTo>
                  <a:pt x="888032" y="953093"/>
                </a:lnTo>
                <a:lnTo>
                  <a:pt x="921956" y="921927"/>
                </a:lnTo>
                <a:lnTo>
                  <a:pt x="953119" y="887999"/>
                </a:lnTo>
                <a:lnTo>
                  <a:pt x="981331" y="851500"/>
                </a:lnTo>
                <a:lnTo>
                  <a:pt x="1006399" y="812619"/>
                </a:lnTo>
                <a:lnTo>
                  <a:pt x="1028135" y="771548"/>
                </a:lnTo>
                <a:lnTo>
                  <a:pt x="1046346" y="728476"/>
                </a:lnTo>
                <a:lnTo>
                  <a:pt x="1060842" y="683596"/>
                </a:lnTo>
                <a:lnTo>
                  <a:pt x="1071433" y="637096"/>
                </a:lnTo>
                <a:lnTo>
                  <a:pt x="1077927" y="589169"/>
                </a:lnTo>
                <a:lnTo>
                  <a:pt x="1080135" y="540003"/>
                </a:lnTo>
                <a:lnTo>
                  <a:pt x="1077927" y="490858"/>
                </a:lnTo>
                <a:lnTo>
                  <a:pt x="1071433" y="442948"/>
                </a:lnTo>
                <a:lnTo>
                  <a:pt x="1060842" y="396463"/>
                </a:lnTo>
                <a:lnTo>
                  <a:pt x="1046346" y="351595"/>
                </a:lnTo>
                <a:lnTo>
                  <a:pt x="1028135" y="308534"/>
                </a:lnTo>
                <a:lnTo>
                  <a:pt x="1006399" y="267471"/>
                </a:lnTo>
                <a:lnTo>
                  <a:pt x="981331" y="228597"/>
                </a:lnTo>
                <a:lnTo>
                  <a:pt x="953119" y="192102"/>
                </a:lnTo>
                <a:lnTo>
                  <a:pt x="921956" y="158178"/>
                </a:lnTo>
                <a:lnTo>
                  <a:pt x="888032" y="127015"/>
                </a:lnTo>
                <a:lnTo>
                  <a:pt x="851537" y="98803"/>
                </a:lnTo>
                <a:lnTo>
                  <a:pt x="812663" y="73735"/>
                </a:lnTo>
                <a:lnTo>
                  <a:pt x="771600" y="51999"/>
                </a:lnTo>
                <a:lnTo>
                  <a:pt x="728539" y="33788"/>
                </a:lnTo>
                <a:lnTo>
                  <a:pt x="683671" y="19292"/>
                </a:lnTo>
                <a:lnTo>
                  <a:pt x="637186" y="8701"/>
                </a:lnTo>
                <a:lnTo>
                  <a:pt x="589276" y="2207"/>
                </a:lnTo>
                <a:lnTo>
                  <a:pt x="540131" y="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36" name="Google Shape;3536;p260"/>
          <p:cNvSpPr/>
          <p:nvPr/>
        </p:nvSpPr>
        <p:spPr>
          <a:xfrm>
            <a:off x="4043553" y="2859785"/>
            <a:ext cx="1080135" cy="1080135"/>
          </a:xfrm>
          <a:custGeom>
            <a:avLst/>
            <a:gdLst/>
            <a:ahLst/>
            <a:cxnLst/>
            <a:rect l="l" t="t" r="r" b="b"/>
            <a:pathLst>
              <a:path w="1080135" h="1080135" extrusionOk="0">
                <a:moveTo>
                  <a:pt x="0" y="540003"/>
                </a:moveTo>
                <a:lnTo>
                  <a:pt x="2207" y="490858"/>
                </a:lnTo>
                <a:lnTo>
                  <a:pt x="8701" y="442948"/>
                </a:lnTo>
                <a:lnTo>
                  <a:pt x="19292" y="396463"/>
                </a:lnTo>
                <a:lnTo>
                  <a:pt x="33790" y="351595"/>
                </a:lnTo>
                <a:lnTo>
                  <a:pt x="52002" y="308534"/>
                </a:lnTo>
                <a:lnTo>
                  <a:pt x="73739" y="267471"/>
                </a:lnTo>
                <a:lnTo>
                  <a:pt x="98811" y="228597"/>
                </a:lnTo>
                <a:lnTo>
                  <a:pt x="127026" y="192102"/>
                </a:lnTo>
                <a:lnTo>
                  <a:pt x="158194" y="158178"/>
                </a:lnTo>
                <a:lnTo>
                  <a:pt x="192124" y="127015"/>
                </a:lnTo>
                <a:lnTo>
                  <a:pt x="228626" y="98803"/>
                </a:lnTo>
                <a:lnTo>
                  <a:pt x="267509" y="73735"/>
                </a:lnTo>
                <a:lnTo>
                  <a:pt x="308582" y="51999"/>
                </a:lnTo>
                <a:lnTo>
                  <a:pt x="351654" y="33788"/>
                </a:lnTo>
                <a:lnTo>
                  <a:pt x="396536" y="19292"/>
                </a:lnTo>
                <a:lnTo>
                  <a:pt x="443037" y="8701"/>
                </a:lnTo>
                <a:lnTo>
                  <a:pt x="490965" y="2207"/>
                </a:lnTo>
                <a:lnTo>
                  <a:pt x="540131" y="0"/>
                </a:lnTo>
                <a:lnTo>
                  <a:pt x="589276" y="2207"/>
                </a:lnTo>
                <a:lnTo>
                  <a:pt x="637186" y="8701"/>
                </a:lnTo>
                <a:lnTo>
                  <a:pt x="683671" y="19292"/>
                </a:lnTo>
                <a:lnTo>
                  <a:pt x="728539" y="33788"/>
                </a:lnTo>
                <a:lnTo>
                  <a:pt x="771600" y="51999"/>
                </a:lnTo>
                <a:lnTo>
                  <a:pt x="812663" y="73735"/>
                </a:lnTo>
                <a:lnTo>
                  <a:pt x="851537" y="98803"/>
                </a:lnTo>
                <a:lnTo>
                  <a:pt x="888032" y="127015"/>
                </a:lnTo>
                <a:lnTo>
                  <a:pt x="921956" y="158178"/>
                </a:lnTo>
                <a:lnTo>
                  <a:pt x="953119" y="192102"/>
                </a:lnTo>
                <a:lnTo>
                  <a:pt x="981331" y="228597"/>
                </a:lnTo>
                <a:lnTo>
                  <a:pt x="1006399" y="267471"/>
                </a:lnTo>
                <a:lnTo>
                  <a:pt x="1028135" y="308534"/>
                </a:lnTo>
                <a:lnTo>
                  <a:pt x="1046346" y="351595"/>
                </a:lnTo>
                <a:lnTo>
                  <a:pt x="1060842" y="396463"/>
                </a:lnTo>
                <a:lnTo>
                  <a:pt x="1071433" y="442948"/>
                </a:lnTo>
                <a:lnTo>
                  <a:pt x="1077927" y="490858"/>
                </a:lnTo>
                <a:lnTo>
                  <a:pt x="1080135" y="540003"/>
                </a:lnTo>
                <a:lnTo>
                  <a:pt x="1077927" y="589169"/>
                </a:lnTo>
                <a:lnTo>
                  <a:pt x="1071433" y="637096"/>
                </a:lnTo>
                <a:lnTo>
                  <a:pt x="1060842" y="683596"/>
                </a:lnTo>
                <a:lnTo>
                  <a:pt x="1046346" y="728476"/>
                </a:lnTo>
                <a:lnTo>
                  <a:pt x="1028135" y="771548"/>
                </a:lnTo>
                <a:lnTo>
                  <a:pt x="1006399" y="812619"/>
                </a:lnTo>
                <a:lnTo>
                  <a:pt x="981331" y="851500"/>
                </a:lnTo>
                <a:lnTo>
                  <a:pt x="953119" y="887999"/>
                </a:lnTo>
                <a:lnTo>
                  <a:pt x="921956" y="921927"/>
                </a:lnTo>
                <a:lnTo>
                  <a:pt x="888032" y="953093"/>
                </a:lnTo>
                <a:lnTo>
                  <a:pt x="851537" y="981306"/>
                </a:lnTo>
                <a:lnTo>
                  <a:pt x="812663" y="1006376"/>
                </a:lnTo>
                <a:lnTo>
                  <a:pt x="771600" y="1028111"/>
                </a:lnTo>
                <a:lnTo>
                  <a:pt x="728539" y="1046322"/>
                </a:lnTo>
                <a:lnTo>
                  <a:pt x="683671" y="1060818"/>
                </a:lnTo>
                <a:lnTo>
                  <a:pt x="637186" y="1071408"/>
                </a:lnTo>
                <a:lnTo>
                  <a:pt x="589276" y="1077902"/>
                </a:lnTo>
                <a:lnTo>
                  <a:pt x="540131" y="1080109"/>
                </a:lnTo>
                <a:lnTo>
                  <a:pt x="490965" y="1077902"/>
                </a:lnTo>
                <a:lnTo>
                  <a:pt x="443037" y="1071408"/>
                </a:lnTo>
                <a:lnTo>
                  <a:pt x="396536" y="1060818"/>
                </a:lnTo>
                <a:lnTo>
                  <a:pt x="351654" y="1046322"/>
                </a:lnTo>
                <a:lnTo>
                  <a:pt x="308582" y="1028111"/>
                </a:lnTo>
                <a:lnTo>
                  <a:pt x="267509" y="1006376"/>
                </a:lnTo>
                <a:lnTo>
                  <a:pt x="228626" y="981306"/>
                </a:lnTo>
                <a:lnTo>
                  <a:pt x="192124" y="953093"/>
                </a:lnTo>
                <a:lnTo>
                  <a:pt x="158194" y="921927"/>
                </a:lnTo>
                <a:lnTo>
                  <a:pt x="127026" y="887999"/>
                </a:lnTo>
                <a:lnTo>
                  <a:pt x="98811" y="851500"/>
                </a:lnTo>
                <a:lnTo>
                  <a:pt x="73739" y="812619"/>
                </a:lnTo>
                <a:lnTo>
                  <a:pt x="52002" y="771548"/>
                </a:lnTo>
                <a:lnTo>
                  <a:pt x="33790" y="728476"/>
                </a:lnTo>
                <a:lnTo>
                  <a:pt x="19292" y="683596"/>
                </a:lnTo>
                <a:lnTo>
                  <a:pt x="8701" y="637096"/>
                </a:lnTo>
                <a:lnTo>
                  <a:pt x="2207" y="589169"/>
                </a:lnTo>
                <a:lnTo>
                  <a:pt x="0" y="540003"/>
                </a:lnTo>
                <a:close/>
              </a:path>
            </a:pathLst>
          </a:custGeom>
          <a:noFill/>
          <a:ln w="635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37" name="Google Shape;3537;p260"/>
          <p:cNvSpPr/>
          <p:nvPr/>
        </p:nvSpPr>
        <p:spPr>
          <a:xfrm>
            <a:off x="4408042" y="3010255"/>
            <a:ext cx="351129" cy="77929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38" name="Google Shape;3538;p260"/>
          <p:cNvSpPr txBox="1">
            <a:spLocks noGrp="1"/>
          </p:cNvSpPr>
          <p:nvPr>
            <p:ph type="title"/>
          </p:nvPr>
        </p:nvSpPr>
        <p:spPr>
          <a:xfrm>
            <a:off x="3719321" y="0"/>
            <a:ext cx="1704975" cy="1029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6050" rIns="0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MINAT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Calibri"/>
              <a:buNone/>
            </a:pPr>
            <a:r>
              <a:rPr lang="en-US" sz="14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DIDEFINISIKAN SEBAGAI …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9" name="Google Shape;3539;p260"/>
          <p:cNvSpPr txBox="1"/>
          <p:nvPr/>
        </p:nvSpPr>
        <p:spPr>
          <a:xfrm>
            <a:off x="1639061" y="1572895"/>
            <a:ext cx="5865495" cy="1245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12700" marR="508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Kesukaan, perhatian, keingintahuan, keterarahan tujuan,  motivasi, fokus; menuju pada perhatian, ada keinginan  untuk memperhatikan, ada ketertarikan-rasa suka-  kemauan.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0" name="Google Shape;3540;p260"/>
          <p:cNvSpPr txBox="1"/>
          <p:nvPr/>
        </p:nvSpPr>
        <p:spPr>
          <a:xfrm>
            <a:off x="955039" y="1059332"/>
            <a:ext cx="635635" cy="1489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rgbClr val="31ADB8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9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1" name="Google Shape;3541;p260"/>
          <p:cNvSpPr txBox="1"/>
          <p:nvPr/>
        </p:nvSpPr>
        <p:spPr>
          <a:xfrm rot="-10740000">
            <a:off x="7139130" y="1442244"/>
            <a:ext cx="137463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rgbClr val="31ADB8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9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2" name="Google Shape;3542;p260"/>
          <p:cNvSpPr txBox="1"/>
          <p:nvPr/>
        </p:nvSpPr>
        <p:spPr>
          <a:xfrm>
            <a:off x="1724025" y="4163364"/>
            <a:ext cx="5481320" cy="879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-190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Minat (dan sikap) merupakan aspek penting dari kepribadian yang dapat  mempengaruhi prestasi pendidikan &amp; pekerjaan, hubungan antar pribadi,  kesenangan yang didapat dari aktivitas waktu luang, dan fase lainnya dalam  kehidupan sehari-hari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7" name="Google Shape;3547;p261"/>
          <p:cNvSpPr/>
          <p:nvPr/>
        </p:nvSpPr>
        <p:spPr>
          <a:xfrm>
            <a:off x="0" y="0"/>
            <a:ext cx="1581785" cy="5143500"/>
          </a:xfrm>
          <a:custGeom>
            <a:avLst/>
            <a:gdLst/>
            <a:ahLst/>
            <a:cxnLst/>
            <a:rect l="l" t="t" r="r" b="b"/>
            <a:pathLst>
              <a:path w="1581785" h="5143500" extrusionOk="0">
                <a:moveTo>
                  <a:pt x="1581593" y="5143499"/>
                </a:moveTo>
                <a:lnTo>
                  <a:pt x="1581593" y="0"/>
                </a:lnTo>
                <a:lnTo>
                  <a:pt x="0" y="0"/>
                </a:lnTo>
                <a:lnTo>
                  <a:pt x="0" y="5143499"/>
                </a:lnTo>
                <a:lnTo>
                  <a:pt x="1581593" y="5143499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48" name="Google Shape;3548;p261"/>
          <p:cNvSpPr/>
          <p:nvPr/>
        </p:nvSpPr>
        <p:spPr>
          <a:xfrm>
            <a:off x="789482" y="938199"/>
            <a:ext cx="1584198" cy="351599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49" name="Google Shape;3549;p261"/>
          <p:cNvSpPr/>
          <p:nvPr/>
        </p:nvSpPr>
        <p:spPr>
          <a:xfrm>
            <a:off x="789482" y="938199"/>
            <a:ext cx="792086" cy="351599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50" name="Google Shape;3550;p261"/>
          <p:cNvSpPr txBox="1">
            <a:spLocks noGrp="1"/>
          </p:cNvSpPr>
          <p:nvPr>
            <p:ph type="title"/>
          </p:nvPr>
        </p:nvSpPr>
        <p:spPr>
          <a:xfrm>
            <a:off x="2418969" y="285369"/>
            <a:ext cx="6539230" cy="1278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ADB8"/>
              </a:buClr>
              <a:buSzPts val="1800"/>
              <a:buFont typeface="Calibri"/>
              <a:buNone/>
            </a:pPr>
            <a:r>
              <a:rPr lang="en-US" sz="1800" b="1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ASHER DKK (1953)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</a:pPr>
            <a:r>
              <a:rPr lang="en-U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MINAT : KONDISI PSIKOLOGIS YANG DITANDAI DENGAN PEMUSATAN PERHATIAN THD  MASALAH/AKTIVITAS TERTENTU, ATAU SEBAGAI KECENDERUNGAN UNTUK MEMAHAMI  SUATU PENGALAMAN YANG AKAN DIULANG SEBAGAI SUATU RASA SENANG YANG DIHASILKAN  DARI ADANYA PERHATIAN KHUSUS TERHADAP SUATU AKTIVITAS TERTENTU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1" name="Google Shape;3551;p261"/>
          <p:cNvSpPr txBox="1"/>
          <p:nvPr/>
        </p:nvSpPr>
        <p:spPr>
          <a:xfrm>
            <a:off x="2418969" y="1810004"/>
            <a:ext cx="6496685" cy="2863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Crow &amp; Crow (1973)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715645" lvl="0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Minat : kekuatan pendorong yang menyebabkan individu memberikan  perhatian terhadap objek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000000"/>
              </a:buClr>
              <a:buSzPts val="1850"/>
              <a:buFont typeface="Arial"/>
              <a:buNone/>
            </a:pPr>
            <a:endParaRPr sz="18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Whiterington (1988)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Minat : kesediaan individu terhadap suatu objek, individu, hal atau situasi yang  berhubungan dengan dirinya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000000"/>
              </a:buClr>
              <a:buSzPts val="1850"/>
              <a:buFont typeface="Arial"/>
              <a:buNone/>
            </a:pPr>
            <a:endParaRPr sz="18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Doyles Fryer (dalam Nurkencana, 1993)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872489" lvl="0" indent="0" algn="l" rtl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Minat : gejala psikis yang berkaitan dengan objek atau aktivitas yang  menstimulasi perasaan senang pada individu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6" name="Google Shape;3556;p262"/>
          <p:cNvSpPr/>
          <p:nvPr/>
        </p:nvSpPr>
        <p:spPr>
          <a:xfrm>
            <a:off x="0" y="0"/>
            <a:ext cx="1581785" cy="5143500"/>
          </a:xfrm>
          <a:custGeom>
            <a:avLst/>
            <a:gdLst/>
            <a:ahLst/>
            <a:cxnLst/>
            <a:rect l="l" t="t" r="r" b="b"/>
            <a:pathLst>
              <a:path w="1581785" h="5143500" extrusionOk="0">
                <a:moveTo>
                  <a:pt x="1581593" y="5143499"/>
                </a:moveTo>
                <a:lnTo>
                  <a:pt x="1581593" y="0"/>
                </a:lnTo>
                <a:lnTo>
                  <a:pt x="0" y="0"/>
                </a:lnTo>
                <a:lnTo>
                  <a:pt x="0" y="5143499"/>
                </a:lnTo>
                <a:lnTo>
                  <a:pt x="1581593" y="5143499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57" name="Google Shape;3557;p262"/>
          <p:cNvSpPr/>
          <p:nvPr/>
        </p:nvSpPr>
        <p:spPr>
          <a:xfrm>
            <a:off x="316738" y="2931831"/>
            <a:ext cx="945502" cy="209842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58" name="Google Shape;3558;p262"/>
          <p:cNvSpPr txBox="1"/>
          <p:nvPr/>
        </p:nvSpPr>
        <p:spPr>
          <a:xfrm>
            <a:off x="1914905" y="355549"/>
            <a:ext cx="6387465" cy="1551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294640" marR="0" lvl="0" indent="-2819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Minat erat hubungannya dengan kebutuhan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94005" marR="5080" lvl="0" indent="-2819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Minat yang timbul dari kebutuhan anak-anak akan menjadi  faktor pendorong bagi anak melaksanakan usahanya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Clr>
                <a:srgbClr val="404040"/>
              </a:buClr>
              <a:buSzPts val="2050"/>
              <a:buFont typeface="Arial"/>
              <a:buNone/>
            </a:pPr>
            <a:endParaRPr sz="20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94640" marR="0" lvl="0" indent="-2819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Faktor terkait munculnya minat :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9" name="Google Shape;3559;p262"/>
          <p:cNvSpPr/>
          <p:nvPr/>
        </p:nvSpPr>
        <p:spPr>
          <a:xfrm>
            <a:off x="2347467" y="2053589"/>
            <a:ext cx="1985645" cy="794385"/>
          </a:xfrm>
          <a:custGeom>
            <a:avLst/>
            <a:gdLst/>
            <a:ahLst/>
            <a:cxnLst/>
            <a:rect l="l" t="t" r="r" b="b"/>
            <a:pathLst>
              <a:path w="1985645" h="794385" extrusionOk="0">
                <a:moveTo>
                  <a:pt x="1588261" y="0"/>
                </a:moveTo>
                <a:lnTo>
                  <a:pt x="0" y="0"/>
                </a:lnTo>
                <a:lnTo>
                  <a:pt x="397129" y="397002"/>
                </a:lnTo>
                <a:lnTo>
                  <a:pt x="0" y="794131"/>
                </a:lnTo>
                <a:lnTo>
                  <a:pt x="1588261" y="794131"/>
                </a:lnTo>
                <a:lnTo>
                  <a:pt x="1985391" y="397002"/>
                </a:lnTo>
                <a:lnTo>
                  <a:pt x="1588261" y="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60" name="Google Shape;3560;p262"/>
          <p:cNvSpPr txBox="1"/>
          <p:nvPr/>
        </p:nvSpPr>
        <p:spPr>
          <a:xfrm>
            <a:off x="2903601" y="2099817"/>
            <a:ext cx="90043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08585" marR="0" lvl="0" indent="0" algn="l" rtl="0">
              <a:lnSpc>
                <a:spcPct val="11523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Faktor</a:t>
            </a:r>
            <a:endParaRPr sz="2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1523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Intrinsik</a:t>
            </a:r>
            <a:endParaRPr sz="2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1" name="Google Shape;3561;p262"/>
          <p:cNvSpPr/>
          <p:nvPr/>
        </p:nvSpPr>
        <p:spPr>
          <a:xfrm>
            <a:off x="4074795" y="2121026"/>
            <a:ext cx="4114800" cy="659130"/>
          </a:xfrm>
          <a:custGeom>
            <a:avLst/>
            <a:gdLst/>
            <a:ahLst/>
            <a:cxnLst/>
            <a:rect l="l" t="t" r="r" b="b"/>
            <a:pathLst>
              <a:path w="4114800" h="659130" extrusionOk="0">
                <a:moveTo>
                  <a:pt x="3784980" y="0"/>
                </a:moveTo>
                <a:lnTo>
                  <a:pt x="0" y="0"/>
                </a:lnTo>
                <a:lnTo>
                  <a:pt x="329564" y="329565"/>
                </a:lnTo>
                <a:lnTo>
                  <a:pt x="0" y="659130"/>
                </a:lnTo>
                <a:lnTo>
                  <a:pt x="3784980" y="659130"/>
                </a:lnTo>
                <a:lnTo>
                  <a:pt x="4114546" y="329565"/>
                </a:lnTo>
                <a:lnTo>
                  <a:pt x="3784980" y="0"/>
                </a:lnTo>
                <a:close/>
              </a:path>
            </a:pathLst>
          </a:custGeom>
          <a:solidFill>
            <a:srgbClr val="CDE2E6">
              <a:alpha val="8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62" name="Google Shape;3562;p262"/>
          <p:cNvSpPr/>
          <p:nvPr/>
        </p:nvSpPr>
        <p:spPr>
          <a:xfrm>
            <a:off x="4074795" y="2121026"/>
            <a:ext cx="4114800" cy="659130"/>
          </a:xfrm>
          <a:custGeom>
            <a:avLst/>
            <a:gdLst/>
            <a:ahLst/>
            <a:cxnLst/>
            <a:rect l="l" t="t" r="r" b="b"/>
            <a:pathLst>
              <a:path w="4114800" h="659130" extrusionOk="0">
                <a:moveTo>
                  <a:pt x="0" y="0"/>
                </a:moveTo>
                <a:lnTo>
                  <a:pt x="3784980" y="0"/>
                </a:lnTo>
                <a:lnTo>
                  <a:pt x="4114546" y="329565"/>
                </a:lnTo>
                <a:lnTo>
                  <a:pt x="3784980" y="659130"/>
                </a:lnTo>
                <a:lnTo>
                  <a:pt x="0" y="659130"/>
                </a:lnTo>
                <a:lnTo>
                  <a:pt x="329564" y="329565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>
            <a:solidFill>
              <a:srgbClr val="CDE2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63" name="Google Shape;3563;p262"/>
          <p:cNvSpPr txBox="1"/>
          <p:nvPr/>
        </p:nvSpPr>
        <p:spPr>
          <a:xfrm>
            <a:off x="4644390" y="2092274"/>
            <a:ext cx="2994660" cy="672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6825" rIns="0" bIns="0" anchor="t" anchorCtr="0">
            <a:noAutofit/>
          </a:bodyPr>
          <a:lstStyle/>
          <a:p>
            <a:pPr marL="12700" marR="5080" lvl="0" indent="-635" algn="ctr" rtl="0">
              <a:lnSpc>
                <a:spcPct val="1092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Kejadian yang dialami diri sendiri yang  mendorong munculnya minat tehadap  suatu hal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4" name="Google Shape;3564;p262"/>
          <p:cNvSpPr/>
          <p:nvPr/>
        </p:nvSpPr>
        <p:spPr>
          <a:xfrm>
            <a:off x="2347467" y="2958845"/>
            <a:ext cx="1985645" cy="794385"/>
          </a:xfrm>
          <a:custGeom>
            <a:avLst/>
            <a:gdLst/>
            <a:ahLst/>
            <a:cxnLst/>
            <a:rect l="l" t="t" r="r" b="b"/>
            <a:pathLst>
              <a:path w="1985645" h="794385" extrusionOk="0">
                <a:moveTo>
                  <a:pt x="1588261" y="0"/>
                </a:moveTo>
                <a:lnTo>
                  <a:pt x="0" y="0"/>
                </a:lnTo>
                <a:lnTo>
                  <a:pt x="397129" y="397129"/>
                </a:lnTo>
                <a:lnTo>
                  <a:pt x="0" y="794131"/>
                </a:lnTo>
                <a:lnTo>
                  <a:pt x="1588261" y="794131"/>
                </a:lnTo>
                <a:lnTo>
                  <a:pt x="1985391" y="397129"/>
                </a:lnTo>
                <a:lnTo>
                  <a:pt x="1588261" y="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65" name="Google Shape;3565;p262"/>
          <p:cNvSpPr txBox="1"/>
          <p:nvPr/>
        </p:nvSpPr>
        <p:spPr>
          <a:xfrm>
            <a:off x="2781680" y="3005150"/>
            <a:ext cx="1143635" cy="640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0" marR="0" lvl="0" indent="0" algn="ctr" rtl="0">
              <a:lnSpc>
                <a:spcPct val="11523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Faktor</a:t>
            </a:r>
            <a:endParaRPr sz="2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523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Emosional</a:t>
            </a:r>
            <a:endParaRPr sz="2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6" name="Google Shape;3566;p262"/>
          <p:cNvSpPr/>
          <p:nvPr/>
        </p:nvSpPr>
        <p:spPr>
          <a:xfrm>
            <a:off x="4074795" y="3026410"/>
            <a:ext cx="4033520" cy="659130"/>
          </a:xfrm>
          <a:custGeom>
            <a:avLst/>
            <a:gdLst/>
            <a:ahLst/>
            <a:cxnLst/>
            <a:rect l="l" t="t" r="r" b="b"/>
            <a:pathLst>
              <a:path w="4033520" h="659129" extrusionOk="0">
                <a:moveTo>
                  <a:pt x="3703701" y="0"/>
                </a:moveTo>
                <a:lnTo>
                  <a:pt x="0" y="0"/>
                </a:lnTo>
                <a:lnTo>
                  <a:pt x="329564" y="329564"/>
                </a:lnTo>
                <a:lnTo>
                  <a:pt x="0" y="659129"/>
                </a:lnTo>
                <a:lnTo>
                  <a:pt x="3703701" y="659129"/>
                </a:lnTo>
                <a:lnTo>
                  <a:pt x="4033265" y="329564"/>
                </a:lnTo>
                <a:lnTo>
                  <a:pt x="3703701" y="0"/>
                </a:lnTo>
                <a:close/>
              </a:path>
            </a:pathLst>
          </a:custGeom>
          <a:solidFill>
            <a:srgbClr val="CDE2E6">
              <a:alpha val="8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67" name="Google Shape;3567;p262"/>
          <p:cNvSpPr/>
          <p:nvPr/>
        </p:nvSpPr>
        <p:spPr>
          <a:xfrm>
            <a:off x="4074795" y="3026410"/>
            <a:ext cx="4033520" cy="659130"/>
          </a:xfrm>
          <a:custGeom>
            <a:avLst/>
            <a:gdLst/>
            <a:ahLst/>
            <a:cxnLst/>
            <a:rect l="l" t="t" r="r" b="b"/>
            <a:pathLst>
              <a:path w="4033520" h="659129" extrusionOk="0">
                <a:moveTo>
                  <a:pt x="0" y="0"/>
                </a:moveTo>
                <a:lnTo>
                  <a:pt x="3703701" y="0"/>
                </a:lnTo>
                <a:lnTo>
                  <a:pt x="4033265" y="329564"/>
                </a:lnTo>
                <a:lnTo>
                  <a:pt x="3703701" y="659129"/>
                </a:lnTo>
                <a:lnTo>
                  <a:pt x="0" y="659129"/>
                </a:lnTo>
                <a:lnTo>
                  <a:pt x="329564" y="329564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>
            <a:solidFill>
              <a:srgbClr val="CDE2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68" name="Google Shape;3568;p262"/>
          <p:cNvSpPr txBox="1"/>
          <p:nvPr/>
        </p:nvSpPr>
        <p:spPr>
          <a:xfrm>
            <a:off x="4559300" y="3102991"/>
            <a:ext cx="3085465" cy="462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6175" rIns="0" bIns="0" anchor="t" anchorCtr="0">
            <a:noAutofit/>
          </a:bodyPr>
          <a:lstStyle/>
          <a:p>
            <a:pPr marL="151130" marR="5080" lvl="0" indent="-139065" algn="l" rtl="0">
              <a:lnSpc>
                <a:spcPct val="1092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Kecenderungan yang muncul atas dasar  perasaan tertentu terhadap sesuatu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9" name="Google Shape;3569;p262"/>
          <p:cNvSpPr/>
          <p:nvPr/>
        </p:nvSpPr>
        <p:spPr>
          <a:xfrm>
            <a:off x="2347467" y="3864228"/>
            <a:ext cx="1985645" cy="794385"/>
          </a:xfrm>
          <a:custGeom>
            <a:avLst/>
            <a:gdLst/>
            <a:ahLst/>
            <a:cxnLst/>
            <a:rect l="l" t="t" r="r" b="b"/>
            <a:pathLst>
              <a:path w="1985645" h="794385" extrusionOk="0">
                <a:moveTo>
                  <a:pt x="1588261" y="0"/>
                </a:moveTo>
                <a:lnTo>
                  <a:pt x="0" y="0"/>
                </a:lnTo>
                <a:lnTo>
                  <a:pt x="397129" y="397052"/>
                </a:lnTo>
                <a:lnTo>
                  <a:pt x="0" y="794118"/>
                </a:lnTo>
                <a:lnTo>
                  <a:pt x="1588261" y="794118"/>
                </a:lnTo>
                <a:lnTo>
                  <a:pt x="1985391" y="397052"/>
                </a:lnTo>
                <a:lnTo>
                  <a:pt x="1588261" y="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70" name="Google Shape;3570;p262"/>
          <p:cNvSpPr txBox="1"/>
          <p:nvPr/>
        </p:nvSpPr>
        <p:spPr>
          <a:xfrm>
            <a:off x="2999613" y="3910990"/>
            <a:ext cx="70866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1523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Faktor</a:t>
            </a:r>
            <a:endParaRPr sz="2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" marR="0" lvl="0" indent="0" algn="l" rtl="0">
              <a:lnSpc>
                <a:spcPct val="11523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Sosial</a:t>
            </a:r>
            <a:endParaRPr sz="2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1" name="Google Shape;3571;p262"/>
          <p:cNvSpPr/>
          <p:nvPr/>
        </p:nvSpPr>
        <p:spPr>
          <a:xfrm>
            <a:off x="4074795" y="3931704"/>
            <a:ext cx="4051935" cy="659765"/>
          </a:xfrm>
          <a:custGeom>
            <a:avLst/>
            <a:gdLst/>
            <a:ahLst/>
            <a:cxnLst/>
            <a:rect l="l" t="t" r="r" b="b"/>
            <a:pathLst>
              <a:path w="4051934" h="659764" extrusionOk="0">
                <a:moveTo>
                  <a:pt x="3722243" y="0"/>
                </a:moveTo>
                <a:lnTo>
                  <a:pt x="0" y="0"/>
                </a:lnTo>
                <a:lnTo>
                  <a:pt x="329564" y="329577"/>
                </a:lnTo>
                <a:lnTo>
                  <a:pt x="0" y="659142"/>
                </a:lnTo>
                <a:lnTo>
                  <a:pt x="3722243" y="659142"/>
                </a:lnTo>
                <a:lnTo>
                  <a:pt x="4051807" y="329577"/>
                </a:lnTo>
                <a:lnTo>
                  <a:pt x="3722243" y="0"/>
                </a:lnTo>
                <a:close/>
              </a:path>
            </a:pathLst>
          </a:custGeom>
          <a:solidFill>
            <a:srgbClr val="CDE2E6">
              <a:alpha val="8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72" name="Google Shape;3572;p262"/>
          <p:cNvSpPr/>
          <p:nvPr/>
        </p:nvSpPr>
        <p:spPr>
          <a:xfrm>
            <a:off x="4074795" y="3931704"/>
            <a:ext cx="4051935" cy="659765"/>
          </a:xfrm>
          <a:custGeom>
            <a:avLst/>
            <a:gdLst/>
            <a:ahLst/>
            <a:cxnLst/>
            <a:rect l="l" t="t" r="r" b="b"/>
            <a:pathLst>
              <a:path w="4051934" h="659764" extrusionOk="0">
                <a:moveTo>
                  <a:pt x="0" y="0"/>
                </a:moveTo>
                <a:lnTo>
                  <a:pt x="3722243" y="0"/>
                </a:lnTo>
                <a:lnTo>
                  <a:pt x="4051807" y="329577"/>
                </a:lnTo>
                <a:lnTo>
                  <a:pt x="3722243" y="659142"/>
                </a:lnTo>
                <a:lnTo>
                  <a:pt x="0" y="659142"/>
                </a:lnTo>
                <a:lnTo>
                  <a:pt x="329564" y="329577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>
            <a:solidFill>
              <a:srgbClr val="CDE2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73" name="Google Shape;3573;p262"/>
          <p:cNvSpPr txBox="1"/>
          <p:nvPr/>
        </p:nvSpPr>
        <p:spPr>
          <a:xfrm>
            <a:off x="4597400" y="4008526"/>
            <a:ext cx="3027045" cy="462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05410" marR="0" lvl="0" indent="0" algn="l" rtl="0">
              <a:lnSpc>
                <a:spcPct val="114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Kehadiran orang lain mempengaruhi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14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munculnya ketertarikan pada suatu hal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8" name="Google Shape;3578;p263"/>
          <p:cNvSpPr/>
          <p:nvPr/>
        </p:nvSpPr>
        <p:spPr>
          <a:xfrm>
            <a:off x="0" y="3399789"/>
            <a:ext cx="9144000" cy="1743710"/>
          </a:xfrm>
          <a:custGeom>
            <a:avLst/>
            <a:gdLst/>
            <a:ahLst/>
            <a:cxnLst/>
            <a:rect l="l" t="t" r="r" b="b"/>
            <a:pathLst>
              <a:path w="9144000" h="1743710" extrusionOk="0">
                <a:moveTo>
                  <a:pt x="0" y="1743710"/>
                </a:moveTo>
                <a:lnTo>
                  <a:pt x="9144000" y="1743710"/>
                </a:lnTo>
                <a:lnTo>
                  <a:pt x="9144000" y="0"/>
                </a:lnTo>
                <a:lnTo>
                  <a:pt x="0" y="0"/>
                </a:lnTo>
                <a:lnTo>
                  <a:pt x="0" y="174371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79" name="Google Shape;3579;p263"/>
          <p:cNvSpPr/>
          <p:nvPr/>
        </p:nvSpPr>
        <p:spPr>
          <a:xfrm>
            <a:off x="4043553" y="2859785"/>
            <a:ext cx="1080135" cy="1080135"/>
          </a:xfrm>
          <a:custGeom>
            <a:avLst/>
            <a:gdLst/>
            <a:ahLst/>
            <a:cxnLst/>
            <a:rect l="l" t="t" r="r" b="b"/>
            <a:pathLst>
              <a:path w="1080135" h="1080135" extrusionOk="0">
                <a:moveTo>
                  <a:pt x="540131" y="0"/>
                </a:moveTo>
                <a:lnTo>
                  <a:pt x="490965" y="2207"/>
                </a:lnTo>
                <a:lnTo>
                  <a:pt x="443037" y="8701"/>
                </a:lnTo>
                <a:lnTo>
                  <a:pt x="396536" y="19292"/>
                </a:lnTo>
                <a:lnTo>
                  <a:pt x="351654" y="33788"/>
                </a:lnTo>
                <a:lnTo>
                  <a:pt x="308582" y="51999"/>
                </a:lnTo>
                <a:lnTo>
                  <a:pt x="267509" y="73735"/>
                </a:lnTo>
                <a:lnTo>
                  <a:pt x="228626" y="98803"/>
                </a:lnTo>
                <a:lnTo>
                  <a:pt x="192124" y="127015"/>
                </a:lnTo>
                <a:lnTo>
                  <a:pt x="158194" y="158178"/>
                </a:lnTo>
                <a:lnTo>
                  <a:pt x="127026" y="192102"/>
                </a:lnTo>
                <a:lnTo>
                  <a:pt x="98811" y="228597"/>
                </a:lnTo>
                <a:lnTo>
                  <a:pt x="73739" y="267471"/>
                </a:lnTo>
                <a:lnTo>
                  <a:pt x="52002" y="308534"/>
                </a:lnTo>
                <a:lnTo>
                  <a:pt x="33790" y="351595"/>
                </a:lnTo>
                <a:lnTo>
                  <a:pt x="19292" y="396463"/>
                </a:lnTo>
                <a:lnTo>
                  <a:pt x="8701" y="442948"/>
                </a:lnTo>
                <a:lnTo>
                  <a:pt x="2207" y="490858"/>
                </a:lnTo>
                <a:lnTo>
                  <a:pt x="0" y="540003"/>
                </a:lnTo>
                <a:lnTo>
                  <a:pt x="2207" y="589169"/>
                </a:lnTo>
                <a:lnTo>
                  <a:pt x="8701" y="637096"/>
                </a:lnTo>
                <a:lnTo>
                  <a:pt x="19292" y="683596"/>
                </a:lnTo>
                <a:lnTo>
                  <a:pt x="33790" y="728476"/>
                </a:lnTo>
                <a:lnTo>
                  <a:pt x="52002" y="771548"/>
                </a:lnTo>
                <a:lnTo>
                  <a:pt x="73739" y="812619"/>
                </a:lnTo>
                <a:lnTo>
                  <a:pt x="98811" y="851500"/>
                </a:lnTo>
                <a:lnTo>
                  <a:pt x="127026" y="887999"/>
                </a:lnTo>
                <a:lnTo>
                  <a:pt x="158194" y="921927"/>
                </a:lnTo>
                <a:lnTo>
                  <a:pt x="192124" y="953093"/>
                </a:lnTo>
                <a:lnTo>
                  <a:pt x="228626" y="981306"/>
                </a:lnTo>
                <a:lnTo>
                  <a:pt x="267509" y="1006376"/>
                </a:lnTo>
                <a:lnTo>
                  <a:pt x="308582" y="1028111"/>
                </a:lnTo>
                <a:lnTo>
                  <a:pt x="351654" y="1046322"/>
                </a:lnTo>
                <a:lnTo>
                  <a:pt x="396536" y="1060818"/>
                </a:lnTo>
                <a:lnTo>
                  <a:pt x="443037" y="1071408"/>
                </a:lnTo>
                <a:lnTo>
                  <a:pt x="490965" y="1077902"/>
                </a:lnTo>
                <a:lnTo>
                  <a:pt x="540131" y="1080109"/>
                </a:lnTo>
                <a:lnTo>
                  <a:pt x="589276" y="1077902"/>
                </a:lnTo>
                <a:lnTo>
                  <a:pt x="637186" y="1071408"/>
                </a:lnTo>
                <a:lnTo>
                  <a:pt x="683671" y="1060818"/>
                </a:lnTo>
                <a:lnTo>
                  <a:pt x="728539" y="1046322"/>
                </a:lnTo>
                <a:lnTo>
                  <a:pt x="771600" y="1028111"/>
                </a:lnTo>
                <a:lnTo>
                  <a:pt x="812663" y="1006376"/>
                </a:lnTo>
                <a:lnTo>
                  <a:pt x="851537" y="981306"/>
                </a:lnTo>
                <a:lnTo>
                  <a:pt x="888032" y="953093"/>
                </a:lnTo>
                <a:lnTo>
                  <a:pt x="921956" y="921927"/>
                </a:lnTo>
                <a:lnTo>
                  <a:pt x="953119" y="887999"/>
                </a:lnTo>
                <a:lnTo>
                  <a:pt x="981331" y="851500"/>
                </a:lnTo>
                <a:lnTo>
                  <a:pt x="1006399" y="812619"/>
                </a:lnTo>
                <a:lnTo>
                  <a:pt x="1028135" y="771548"/>
                </a:lnTo>
                <a:lnTo>
                  <a:pt x="1046346" y="728476"/>
                </a:lnTo>
                <a:lnTo>
                  <a:pt x="1060842" y="683596"/>
                </a:lnTo>
                <a:lnTo>
                  <a:pt x="1071433" y="637096"/>
                </a:lnTo>
                <a:lnTo>
                  <a:pt x="1077927" y="589169"/>
                </a:lnTo>
                <a:lnTo>
                  <a:pt x="1080135" y="540003"/>
                </a:lnTo>
                <a:lnTo>
                  <a:pt x="1077927" y="490858"/>
                </a:lnTo>
                <a:lnTo>
                  <a:pt x="1071433" y="442948"/>
                </a:lnTo>
                <a:lnTo>
                  <a:pt x="1060842" y="396463"/>
                </a:lnTo>
                <a:lnTo>
                  <a:pt x="1046346" y="351595"/>
                </a:lnTo>
                <a:lnTo>
                  <a:pt x="1028135" y="308534"/>
                </a:lnTo>
                <a:lnTo>
                  <a:pt x="1006399" y="267471"/>
                </a:lnTo>
                <a:lnTo>
                  <a:pt x="981331" y="228597"/>
                </a:lnTo>
                <a:lnTo>
                  <a:pt x="953119" y="192102"/>
                </a:lnTo>
                <a:lnTo>
                  <a:pt x="921956" y="158178"/>
                </a:lnTo>
                <a:lnTo>
                  <a:pt x="888032" y="127015"/>
                </a:lnTo>
                <a:lnTo>
                  <a:pt x="851537" y="98803"/>
                </a:lnTo>
                <a:lnTo>
                  <a:pt x="812663" y="73735"/>
                </a:lnTo>
                <a:lnTo>
                  <a:pt x="771600" y="51999"/>
                </a:lnTo>
                <a:lnTo>
                  <a:pt x="728539" y="33788"/>
                </a:lnTo>
                <a:lnTo>
                  <a:pt x="683671" y="19292"/>
                </a:lnTo>
                <a:lnTo>
                  <a:pt x="637186" y="8701"/>
                </a:lnTo>
                <a:lnTo>
                  <a:pt x="589276" y="2207"/>
                </a:lnTo>
                <a:lnTo>
                  <a:pt x="540131" y="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80" name="Google Shape;3580;p263"/>
          <p:cNvSpPr/>
          <p:nvPr/>
        </p:nvSpPr>
        <p:spPr>
          <a:xfrm>
            <a:off x="4043553" y="2859785"/>
            <a:ext cx="1080135" cy="1080135"/>
          </a:xfrm>
          <a:custGeom>
            <a:avLst/>
            <a:gdLst/>
            <a:ahLst/>
            <a:cxnLst/>
            <a:rect l="l" t="t" r="r" b="b"/>
            <a:pathLst>
              <a:path w="1080135" h="1080135" extrusionOk="0">
                <a:moveTo>
                  <a:pt x="0" y="540003"/>
                </a:moveTo>
                <a:lnTo>
                  <a:pt x="2207" y="490858"/>
                </a:lnTo>
                <a:lnTo>
                  <a:pt x="8701" y="442948"/>
                </a:lnTo>
                <a:lnTo>
                  <a:pt x="19292" y="396463"/>
                </a:lnTo>
                <a:lnTo>
                  <a:pt x="33790" y="351595"/>
                </a:lnTo>
                <a:lnTo>
                  <a:pt x="52002" y="308534"/>
                </a:lnTo>
                <a:lnTo>
                  <a:pt x="73739" y="267471"/>
                </a:lnTo>
                <a:lnTo>
                  <a:pt x="98811" y="228597"/>
                </a:lnTo>
                <a:lnTo>
                  <a:pt x="127026" y="192102"/>
                </a:lnTo>
                <a:lnTo>
                  <a:pt x="158194" y="158178"/>
                </a:lnTo>
                <a:lnTo>
                  <a:pt x="192124" y="127015"/>
                </a:lnTo>
                <a:lnTo>
                  <a:pt x="228626" y="98803"/>
                </a:lnTo>
                <a:lnTo>
                  <a:pt x="267509" y="73735"/>
                </a:lnTo>
                <a:lnTo>
                  <a:pt x="308582" y="51999"/>
                </a:lnTo>
                <a:lnTo>
                  <a:pt x="351654" y="33788"/>
                </a:lnTo>
                <a:lnTo>
                  <a:pt x="396536" y="19292"/>
                </a:lnTo>
                <a:lnTo>
                  <a:pt x="443037" y="8701"/>
                </a:lnTo>
                <a:lnTo>
                  <a:pt x="490965" y="2207"/>
                </a:lnTo>
                <a:lnTo>
                  <a:pt x="540131" y="0"/>
                </a:lnTo>
                <a:lnTo>
                  <a:pt x="589276" y="2207"/>
                </a:lnTo>
                <a:lnTo>
                  <a:pt x="637186" y="8701"/>
                </a:lnTo>
                <a:lnTo>
                  <a:pt x="683671" y="19292"/>
                </a:lnTo>
                <a:lnTo>
                  <a:pt x="728539" y="33788"/>
                </a:lnTo>
                <a:lnTo>
                  <a:pt x="771600" y="51999"/>
                </a:lnTo>
                <a:lnTo>
                  <a:pt x="812663" y="73735"/>
                </a:lnTo>
                <a:lnTo>
                  <a:pt x="851537" y="98803"/>
                </a:lnTo>
                <a:lnTo>
                  <a:pt x="888032" y="127015"/>
                </a:lnTo>
                <a:lnTo>
                  <a:pt x="921956" y="158178"/>
                </a:lnTo>
                <a:lnTo>
                  <a:pt x="953119" y="192102"/>
                </a:lnTo>
                <a:lnTo>
                  <a:pt x="981331" y="228597"/>
                </a:lnTo>
                <a:lnTo>
                  <a:pt x="1006399" y="267471"/>
                </a:lnTo>
                <a:lnTo>
                  <a:pt x="1028135" y="308534"/>
                </a:lnTo>
                <a:lnTo>
                  <a:pt x="1046346" y="351595"/>
                </a:lnTo>
                <a:lnTo>
                  <a:pt x="1060842" y="396463"/>
                </a:lnTo>
                <a:lnTo>
                  <a:pt x="1071433" y="442948"/>
                </a:lnTo>
                <a:lnTo>
                  <a:pt x="1077927" y="490858"/>
                </a:lnTo>
                <a:lnTo>
                  <a:pt x="1080135" y="540003"/>
                </a:lnTo>
                <a:lnTo>
                  <a:pt x="1077927" y="589169"/>
                </a:lnTo>
                <a:lnTo>
                  <a:pt x="1071433" y="637096"/>
                </a:lnTo>
                <a:lnTo>
                  <a:pt x="1060842" y="683596"/>
                </a:lnTo>
                <a:lnTo>
                  <a:pt x="1046346" y="728476"/>
                </a:lnTo>
                <a:lnTo>
                  <a:pt x="1028135" y="771548"/>
                </a:lnTo>
                <a:lnTo>
                  <a:pt x="1006399" y="812619"/>
                </a:lnTo>
                <a:lnTo>
                  <a:pt x="981331" y="851500"/>
                </a:lnTo>
                <a:lnTo>
                  <a:pt x="953119" y="887999"/>
                </a:lnTo>
                <a:lnTo>
                  <a:pt x="921956" y="921927"/>
                </a:lnTo>
                <a:lnTo>
                  <a:pt x="888032" y="953093"/>
                </a:lnTo>
                <a:lnTo>
                  <a:pt x="851537" y="981306"/>
                </a:lnTo>
                <a:lnTo>
                  <a:pt x="812663" y="1006376"/>
                </a:lnTo>
                <a:lnTo>
                  <a:pt x="771600" y="1028111"/>
                </a:lnTo>
                <a:lnTo>
                  <a:pt x="728539" y="1046322"/>
                </a:lnTo>
                <a:lnTo>
                  <a:pt x="683671" y="1060818"/>
                </a:lnTo>
                <a:lnTo>
                  <a:pt x="637186" y="1071408"/>
                </a:lnTo>
                <a:lnTo>
                  <a:pt x="589276" y="1077902"/>
                </a:lnTo>
                <a:lnTo>
                  <a:pt x="540131" y="1080109"/>
                </a:lnTo>
                <a:lnTo>
                  <a:pt x="490965" y="1077902"/>
                </a:lnTo>
                <a:lnTo>
                  <a:pt x="443037" y="1071408"/>
                </a:lnTo>
                <a:lnTo>
                  <a:pt x="396536" y="1060818"/>
                </a:lnTo>
                <a:lnTo>
                  <a:pt x="351654" y="1046322"/>
                </a:lnTo>
                <a:lnTo>
                  <a:pt x="308582" y="1028111"/>
                </a:lnTo>
                <a:lnTo>
                  <a:pt x="267509" y="1006376"/>
                </a:lnTo>
                <a:lnTo>
                  <a:pt x="228626" y="981306"/>
                </a:lnTo>
                <a:lnTo>
                  <a:pt x="192124" y="953093"/>
                </a:lnTo>
                <a:lnTo>
                  <a:pt x="158194" y="921927"/>
                </a:lnTo>
                <a:lnTo>
                  <a:pt x="127026" y="887999"/>
                </a:lnTo>
                <a:lnTo>
                  <a:pt x="98811" y="851500"/>
                </a:lnTo>
                <a:lnTo>
                  <a:pt x="73739" y="812619"/>
                </a:lnTo>
                <a:lnTo>
                  <a:pt x="52002" y="771548"/>
                </a:lnTo>
                <a:lnTo>
                  <a:pt x="33790" y="728476"/>
                </a:lnTo>
                <a:lnTo>
                  <a:pt x="19292" y="683596"/>
                </a:lnTo>
                <a:lnTo>
                  <a:pt x="8701" y="637096"/>
                </a:lnTo>
                <a:lnTo>
                  <a:pt x="2207" y="589169"/>
                </a:lnTo>
                <a:lnTo>
                  <a:pt x="0" y="540003"/>
                </a:lnTo>
                <a:close/>
              </a:path>
            </a:pathLst>
          </a:custGeom>
          <a:noFill/>
          <a:ln w="635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81" name="Google Shape;3581;p263"/>
          <p:cNvSpPr/>
          <p:nvPr/>
        </p:nvSpPr>
        <p:spPr>
          <a:xfrm>
            <a:off x="4408042" y="3010255"/>
            <a:ext cx="351129" cy="77929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82" name="Google Shape;3582;p263"/>
          <p:cNvSpPr txBox="1">
            <a:spLocks noGrp="1"/>
          </p:cNvSpPr>
          <p:nvPr>
            <p:ph type="title"/>
          </p:nvPr>
        </p:nvSpPr>
        <p:spPr>
          <a:xfrm>
            <a:off x="3554729" y="0"/>
            <a:ext cx="2035175" cy="1029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6050" rIns="0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TES MINAT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Calibri"/>
              <a:buNone/>
            </a:pPr>
            <a:r>
              <a:rPr lang="en-US" sz="14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DIDEFINISIKAN SEBAGAI …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3" name="Google Shape;3583;p263"/>
          <p:cNvSpPr txBox="1"/>
          <p:nvPr/>
        </p:nvSpPr>
        <p:spPr>
          <a:xfrm>
            <a:off x="1703070" y="1572895"/>
            <a:ext cx="5738495" cy="941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12700" marR="508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Jenis instrumen tes yang disusun atau digunakan dalam  melakukan penilaian terhadap minat individu dalam  berbagai jenis kegiatan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4" name="Google Shape;3584;p263"/>
          <p:cNvSpPr txBox="1"/>
          <p:nvPr/>
        </p:nvSpPr>
        <p:spPr>
          <a:xfrm>
            <a:off x="955039" y="1059332"/>
            <a:ext cx="635635" cy="1489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rgbClr val="31ADB8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9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5" name="Google Shape;3585;p263"/>
          <p:cNvSpPr txBox="1"/>
          <p:nvPr/>
        </p:nvSpPr>
        <p:spPr>
          <a:xfrm rot="-10740000">
            <a:off x="7139130" y="1442244"/>
            <a:ext cx="137463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rgbClr val="31ADB8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9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6" name="Google Shape;3586;p263"/>
          <p:cNvSpPr txBox="1"/>
          <p:nvPr/>
        </p:nvSpPr>
        <p:spPr>
          <a:xfrm>
            <a:off x="3903979" y="4163364"/>
            <a:ext cx="1122680" cy="239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(Chaplin, 2000)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1" name="Google Shape;3591;p264"/>
          <p:cNvSpPr/>
          <p:nvPr/>
        </p:nvSpPr>
        <p:spPr>
          <a:xfrm>
            <a:off x="0" y="0"/>
            <a:ext cx="1581785" cy="5143500"/>
          </a:xfrm>
          <a:custGeom>
            <a:avLst/>
            <a:gdLst/>
            <a:ahLst/>
            <a:cxnLst/>
            <a:rect l="l" t="t" r="r" b="b"/>
            <a:pathLst>
              <a:path w="1581785" h="5143500" extrusionOk="0">
                <a:moveTo>
                  <a:pt x="1581593" y="5143499"/>
                </a:moveTo>
                <a:lnTo>
                  <a:pt x="1581593" y="0"/>
                </a:lnTo>
                <a:lnTo>
                  <a:pt x="0" y="0"/>
                </a:lnTo>
                <a:lnTo>
                  <a:pt x="0" y="5143499"/>
                </a:lnTo>
                <a:lnTo>
                  <a:pt x="1581593" y="5143499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92" name="Google Shape;3592;p264"/>
          <p:cNvSpPr/>
          <p:nvPr/>
        </p:nvSpPr>
        <p:spPr>
          <a:xfrm>
            <a:off x="789482" y="938199"/>
            <a:ext cx="1584198" cy="351599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93" name="Google Shape;3593;p264"/>
          <p:cNvSpPr/>
          <p:nvPr/>
        </p:nvSpPr>
        <p:spPr>
          <a:xfrm>
            <a:off x="789482" y="938199"/>
            <a:ext cx="792086" cy="351599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94" name="Google Shape;3594;p264"/>
          <p:cNvSpPr txBox="1"/>
          <p:nvPr/>
        </p:nvSpPr>
        <p:spPr>
          <a:xfrm>
            <a:off x="2490977" y="1008634"/>
            <a:ext cx="6336665" cy="1732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13716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Pertanyaan dan kekhawatiran tentang pilihan yang cocok sebagian besar  menempati pikiran individu dalam masa transisi dari siswa ke anggota kerja  (Collins, 1998; Murphy et al, 2006).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Arial"/>
              <a:buNone/>
            </a:pPr>
            <a:endParaRPr sz="16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Minat pekerjaan pada individu dapat mendorong kinerja yang lebih baik,  produktivitas yang lebih besar dan kepuasan kerja yang lebih besar (Cohen &amp;  Swerdlik, 2003)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5" name="Google Shape;3595;p264"/>
          <p:cNvSpPr txBox="1">
            <a:spLocks noGrp="1"/>
          </p:cNvSpPr>
          <p:nvPr>
            <p:ph type="title"/>
          </p:nvPr>
        </p:nvSpPr>
        <p:spPr>
          <a:xfrm>
            <a:off x="2490977" y="277748"/>
            <a:ext cx="3977640" cy="45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ADB8"/>
              </a:buClr>
              <a:buSzPts val="2800"/>
              <a:buFont typeface="Calibri"/>
              <a:buNone/>
            </a:pPr>
            <a:r>
              <a:rPr lang="en-US" sz="2800" b="1" u="sng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KONSEP DASAR TES MINAT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6" name="Google Shape;3596;p264"/>
          <p:cNvSpPr txBox="1"/>
          <p:nvPr/>
        </p:nvSpPr>
        <p:spPr>
          <a:xfrm>
            <a:off x="2490977" y="3730244"/>
            <a:ext cx="6379210" cy="1000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299085" marR="0" lvl="0" indent="-28701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Kepuasan hidup dan produktivitas kerja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99085" marR="0" lvl="0" indent="-28701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Arial"/>
              <a:buChar char="•"/>
            </a:pPr>
            <a:r>
              <a:rPr lang="en-US" sz="16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Menafsir minat individu dalam berbagai bidang pekerjaan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99085" marR="0" lvl="0" indent="-28701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Arial"/>
              <a:buChar char="•"/>
            </a:pPr>
            <a:r>
              <a:rPr lang="en-US" sz="16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Memberikan analisis minat dalam kurikulum pendidikan atau bidang studi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9908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yang nantinya terkait dengan keputusan karir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7" name="Google Shape;3597;p264"/>
          <p:cNvSpPr txBox="1"/>
          <p:nvPr/>
        </p:nvSpPr>
        <p:spPr>
          <a:xfrm>
            <a:off x="2490977" y="2999358"/>
            <a:ext cx="1215390" cy="45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sng" strike="noStrike" cap="none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TUJUAN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2" name="Google Shape;3602;p265"/>
          <p:cNvSpPr/>
          <p:nvPr/>
        </p:nvSpPr>
        <p:spPr>
          <a:xfrm>
            <a:off x="0" y="4963502"/>
            <a:ext cx="9144000" cy="180340"/>
          </a:xfrm>
          <a:custGeom>
            <a:avLst/>
            <a:gdLst/>
            <a:ahLst/>
            <a:cxnLst/>
            <a:rect l="l" t="t" r="r" b="b"/>
            <a:pathLst>
              <a:path w="9144000" h="180339" extrusionOk="0">
                <a:moveTo>
                  <a:pt x="0" y="179997"/>
                </a:moveTo>
                <a:lnTo>
                  <a:pt x="9144000" y="179997"/>
                </a:lnTo>
                <a:lnTo>
                  <a:pt x="9144000" y="0"/>
                </a:lnTo>
                <a:lnTo>
                  <a:pt x="0" y="0"/>
                </a:lnTo>
                <a:lnTo>
                  <a:pt x="0" y="179997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03" name="Google Shape;3603;p265"/>
          <p:cNvSpPr/>
          <p:nvPr/>
        </p:nvSpPr>
        <p:spPr>
          <a:xfrm>
            <a:off x="0" y="36008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120000" extrusionOk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noFill/>
          <a:ln w="720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04" name="Google Shape;3604;p265"/>
          <p:cNvSpPr txBox="1">
            <a:spLocks noGrp="1"/>
          </p:cNvSpPr>
          <p:nvPr>
            <p:ph type="title"/>
          </p:nvPr>
        </p:nvSpPr>
        <p:spPr>
          <a:xfrm>
            <a:off x="2990850" y="0"/>
            <a:ext cx="3161665" cy="1029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6050" rIns="0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RUANG LINGKUP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Calibri"/>
              <a:buNone/>
            </a:pPr>
            <a:r>
              <a:rPr lang="en-US" sz="14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TES MINAT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5" name="Google Shape;3605;p265"/>
          <p:cNvSpPr/>
          <p:nvPr/>
        </p:nvSpPr>
        <p:spPr>
          <a:xfrm>
            <a:off x="3615944" y="1967788"/>
            <a:ext cx="900430" cy="900430"/>
          </a:xfrm>
          <a:custGeom>
            <a:avLst/>
            <a:gdLst/>
            <a:ahLst/>
            <a:cxnLst/>
            <a:rect l="l" t="t" r="r" b="b"/>
            <a:pathLst>
              <a:path w="900429" h="900430" extrusionOk="0">
                <a:moveTo>
                  <a:pt x="0" y="899998"/>
                </a:moveTo>
                <a:lnTo>
                  <a:pt x="899998" y="899998"/>
                </a:lnTo>
                <a:lnTo>
                  <a:pt x="899998" y="0"/>
                </a:lnTo>
                <a:lnTo>
                  <a:pt x="0" y="0"/>
                </a:lnTo>
                <a:lnTo>
                  <a:pt x="0" y="899998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06" name="Google Shape;3606;p265"/>
          <p:cNvSpPr/>
          <p:nvPr/>
        </p:nvSpPr>
        <p:spPr>
          <a:xfrm>
            <a:off x="3783710" y="2133473"/>
            <a:ext cx="648335" cy="648335"/>
          </a:xfrm>
          <a:custGeom>
            <a:avLst/>
            <a:gdLst/>
            <a:ahLst/>
            <a:cxnLst/>
            <a:rect l="l" t="t" r="r" b="b"/>
            <a:pathLst>
              <a:path w="648335" h="648335" extrusionOk="0">
                <a:moveTo>
                  <a:pt x="648080" y="0"/>
                </a:moveTo>
                <a:lnTo>
                  <a:pt x="0" y="647953"/>
                </a:lnTo>
                <a:lnTo>
                  <a:pt x="648080" y="647953"/>
                </a:lnTo>
                <a:lnTo>
                  <a:pt x="6480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07" name="Google Shape;3607;p265"/>
          <p:cNvSpPr/>
          <p:nvPr/>
        </p:nvSpPr>
        <p:spPr>
          <a:xfrm>
            <a:off x="4626736" y="1715782"/>
            <a:ext cx="1152525" cy="1152525"/>
          </a:xfrm>
          <a:custGeom>
            <a:avLst/>
            <a:gdLst/>
            <a:ahLst/>
            <a:cxnLst/>
            <a:rect l="l" t="t" r="r" b="b"/>
            <a:pathLst>
              <a:path w="1152525" h="1152525" extrusionOk="0">
                <a:moveTo>
                  <a:pt x="0" y="1152004"/>
                </a:moveTo>
                <a:lnTo>
                  <a:pt x="1152004" y="1152004"/>
                </a:lnTo>
                <a:lnTo>
                  <a:pt x="1152004" y="0"/>
                </a:lnTo>
                <a:lnTo>
                  <a:pt x="0" y="0"/>
                </a:lnTo>
                <a:lnTo>
                  <a:pt x="0" y="1152004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08" name="Google Shape;3608;p265"/>
          <p:cNvSpPr/>
          <p:nvPr/>
        </p:nvSpPr>
        <p:spPr>
          <a:xfrm>
            <a:off x="4737100" y="1930654"/>
            <a:ext cx="829944" cy="829944"/>
          </a:xfrm>
          <a:custGeom>
            <a:avLst/>
            <a:gdLst/>
            <a:ahLst/>
            <a:cxnLst/>
            <a:rect l="l" t="t" r="r" b="b"/>
            <a:pathLst>
              <a:path w="829945" h="829944" extrusionOk="0">
                <a:moveTo>
                  <a:pt x="0" y="0"/>
                </a:moveTo>
                <a:lnTo>
                  <a:pt x="0" y="829437"/>
                </a:lnTo>
                <a:lnTo>
                  <a:pt x="829437" y="8294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09" name="Google Shape;3609;p265"/>
          <p:cNvSpPr/>
          <p:nvPr/>
        </p:nvSpPr>
        <p:spPr>
          <a:xfrm>
            <a:off x="4626736" y="2980016"/>
            <a:ext cx="720090" cy="720090"/>
          </a:xfrm>
          <a:custGeom>
            <a:avLst/>
            <a:gdLst/>
            <a:ahLst/>
            <a:cxnLst/>
            <a:rect l="l" t="t" r="r" b="b"/>
            <a:pathLst>
              <a:path w="720089" h="720089" extrusionOk="0">
                <a:moveTo>
                  <a:pt x="0" y="720001"/>
                </a:moveTo>
                <a:lnTo>
                  <a:pt x="720001" y="720001"/>
                </a:lnTo>
                <a:lnTo>
                  <a:pt x="720001" y="0"/>
                </a:lnTo>
                <a:lnTo>
                  <a:pt x="0" y="0"/>
                </a:lnTo>
                <a:lnTo>
                  <a:pt x="0" y="720001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10" name="Google Shape;3610;p265"/>
          <p:cNvSpPr/>
          <p:nvPr/>
        </p:nvSpPr>
        <p:spPr>
          <a:xfrm>
            <a:off x="4694046" y="3049016"/>
            <a:ext cx="518795" cy="518795"/>
          </a:xfrm>
          <a:custGeom>
            <a:avLst/>
            <a:gdLst/>
            <a:ahLst/>
            <a:cxnLst/>
            <a:rect l="l" t="t" r="r" b="b"/>
            <a:pathLst>
              <a:path w="518795" h="518795" extrusionOk="0">
                <a:moveTo>
                  <a:pt x="518287" y="0"/>
                </a:moveTo>
                <a:lnTo>
                  <a:pt x="0" y="0"/>
                </a:lnTo>
                <a:lnTo>
                  <a:pt x="0" y="518413"/>
                </a:lnTo>
                <a:lnTo>
                  <a:pt x="51828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11" name="Google Shape;3611;p265"/>
          <p:cNvSpPr/>
          <p:nvPr/>
        </p:nvSpPr>
        <p:spPr>
          <a:xfrm>
            <a:off x="3507866" y="2980016"/>
            <a:ext cx="1008380" cy="1008380"/>
          </a:xfrm>
          <a:custGeom>
            <a:avLst/>
            <a:gdLst/>
            <a:ahLst/>
            <a:cxnLst/>
            <a:rect l="l" t="t" r="r" b="b"/>
            <a:pathLst>
              <a:path w="1008379" h="1008379" extrusionOk="0">
                <a:moveTo>
                  <a:pt x="0" y="1008037"/>
                </a:moveTo>
                <a:lnTo>
                  <a:pt x="1008037" y="1008037"/>
                </a:lnTo>
                <a:lnTo>
                  <a:pt x="1008037" y="0"/>
                </a:lnTo>
                <a:lnTo>
                  <a:pt x="0" y="0"/>
                </a:lnTo>
                <a:lnTo>
                  <a:pt x="0" y="1008037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12" name="Google Shape;3612;p265"/>
          <p:cNvSpPr/>
          <p:nvPr/>
        </p:nvSpPr>
        <p:spPr>
          <a:xfrm>
            <a:off x="3693540" y="3074289"/>
            <a:ext cx="725805" cy="725805"/>
          </a:xfrm>
          <a:custGeom>
            <a:avLst/>
            <a:gdLst/>
            <a:ahLst/>
            <a:cxnLst/>
            <a:rect l="l" t="t" r="r" b="b"/>
            <a:pathLst>
              <a:path w="725804" h="725804" extrusionOk="0">
                <a:moveTo>
                  <a:pt x="725805" y="0"/>
                </a:moveTo>
                <a:lnTo>
                  <a:pt x="0" y="0"/>
                </a:lnTo>
                <a:lnTo>
                  <a:pt x="725805" y="725805"/>
                </a:lnTo>
                <a:lnTo>
                  <a:pt x="72580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13" name="Google Shape;3613;p265"/>
          <p:cNvSpPr txBox="1"/>
          <p:nvPr/>
        </p:nvSpPr>
        <p:spPr>
          <a:xfrm>
            <a:off x="3615944" y="2403170"/>
            <a:ext cx="900430" cy="331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533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4" name="Google Shape;3614;p265"/>
          <p:cNvSpPr txBox="1"/>
          <p:nvPr/>
        </p:nvSpPr>
        <p:spPr>
          <a:xfrm>
            <a:off x="4626736" y="2363470"/>
            <a:ext cx="1152525" cy="33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236854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5" name="Google Shape;3615;p265"/>
          <p:cNvSpPr txBox="1"/>
          <p:nvPr/>
        </p:nvSpPr>
        <p:spPr>
          <a:xfrm>
            <a:off x="3507866" y="3091383"/>
            <a:ext cx="1008380" cy="331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65214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6" name="Google Shape;3616;p265"/>
          <p:cNvSpPr txBox="1"/>
          <p:nvPr/>
        </p:nvSpPr>
        <p:spPr>
          <a:xfrm>
            <a:off x="4626736" y="3013329"/>
            <a:ext cx="720090" cy="33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3335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7" name="Google Shape;3617;p265"/>
          <p:cNvSpPr/>
          <p:nvPr/>
        </p:nvSpPr>
        <p:spPr>
          <a:xfrm>
            <a:off x="3730752" y="2078482"/>
            <a:ext cx="322580" cy="302260"/>
          </a:xfrm>
          <a:custGeom>
            <a:avLst/>
            <a:gdLst/>
            <a:ahLst/>
            <a:cxnLst/>
            <a:rect l="l" t="t" r="r" b="b"/>
            <a:pathLst>
              <a:path w="322579" h="302260" extrusionOk="0">
                <a:moveTo>
                  <a:pt x="10160" y="42672"/>
                </a:moveTo>
                <a:lnTo>
                  <a:pt x="10160" y="73532"/>
                </a:lnTo>
                <a:lnTo>
                  <a:pt x="0" y="73532"/>
                </a:lnTo>
                <a:lnTo>
                  <a:pt x="0" y="302006"/>
                </a:lnTo>
                <a:lnTo>
                  <a:pt x="322580" y="302006"/>
                </a:lnTo>
                <a:lnTo>
                  <a:pt x="322580" y="278130"/>
                </a:lnTo>
                <a:lnTo>
                  <a:pt x="165608" y="278130"/>
                </a:lnTo>
                <a:lnTo>
                  <a:pt x="156972" y="276732"/>
                </a:lnTo>
                <a:lnTo>
                  <a:pt x="156972" y="276479"/>
                </a:lnTo>
                <a:lnTo>
                  <a:pt x="130065" y="267969"/>
                </a:lnTo>
                <a:lnTo>
                  <a:pt x="22860" y="267969"/>
                </a:lnTo>
                <a:lnTo>
                  <a:pt x="23749" y="52450"/>
                </a:lnTo>
                <a:lnTo>
                  <a:pt x="156972" y="52450"/>
                </a:lnTo>
                <a:lnTo>
                  <a:pt x="156972" y="42925"/>
                </a:lnTo>
                <a:lnTo>
                  <a:pt x="38353" y="42925"/>
                </a:lnTo>
                <a:lnTo>
                  <a:pt x="10160" y="42672"/>
                </a:lnTo>
                <a:close/>
              </a:path>
              <a:path w="322579" h="302260" extrusionOk="0">
                <a:moveTo>
                  <a:pt x="230806" y="258984"/>
                </a:moveTo>
                <a:lnTo>
                  <a:pt x="200534" y="265338"/>
                </a:lnTo>
                <a:lnTo>
                  <a:pt x="165608" y="276479"/>
                </a:lnTo>
                <a:lnTo>
                  <a:pt x="165608" y="278130"/>
                </a:lnTo>
                <a:lnTo>
                  <a:pt x="322580" y="278130"/>
                </a:lnTo>
                <a:lnTo>
                  <a:pt x="322580" y="269875"/>
                </a:lnTo>
                <a:lnTo>
                  <a:pt x="297814" y="269875"/>
                </a:lnTo>
                <a:lnTo>
                  <a:pt x="261530" y="259726"/>
                </a:lnTo>
                <a:lnTo>
                  <a:pt x="230806" y="258984"/>
                </a:lnTo>
                <a:close/>
              </a:path>
              <a:path w="322579" h="302260" extrusionOk="0">
                <a:moveTo>
                  <a:pt x="156972" y="239706"/>
                </a:moveTo>
                <a:lnTo>
                  <a:pt x="66764" y="239706"/>
                </a:lnTo>
                <a:lnTo>
                  <a:pt x="96916" y="242871"/>
                </a:lnTo>
                <a:lnTo>
                  <a:pt x="127283" y="254966"/>
                </a:lnTo>
                <a:lnTo>
                  <a:pt x="156972" y="275336"/>
                </a:lnTo>
                <a:lnTo>
                  <a:pt x="156972" y="239706"/>
                </a:lnTo>
                <a:close/>
              </a:path>
              <a:path w="322579" h="302260" extrusionOk="0">
                <a:moveTo>
                  <a:pt x="239522" y="0"/>
                </a:moveTo>
                <a:lnTo>
                  <a:pt x="219078" y="2821"/>
                </a:lnTo>
                <a:lnTo>
                  <a:pt x="200469" y="10668"/>
                </a:lnTo>
                <a:lnTo>
                  <a:pt x="182907" y="23181"/>
                </a:lnTo>
                <a:lnTo>
                  <a:pt x="165608" y="40005"/>
                </a:lnTo>
                <a:lnTo>
                  <a:pt x="165608" y="275336"/>
                </a:lnTo>
                <a:lnTo>
                  <a:pt x="195296" y="254966"/>
                </a:lnTo>
                <a:lnTo>
                  <a:pt x="225663" y="242871"/>
                </a:lnTo>
                <a:lnTo>
                  <a:pt x="255815" y="239706"/>
                </a:lnTo>
                <a:lnTo>
                  <a:pt x="284845" y="239706"/>
                </a:lnTo>
                <a:lnTo>
                  <a:pt x="284743" y="197737"/>
                </a:lnTo>
                <a:lnTo>
                  <a:pt x="284591" y="149336"/>
                </a:lnTo>
                <a:lnTo>
                  <a:pt x="284225" y="52450"/>
                </a:lnTo>
                <a:lnTo>
                  <a:pt x="310769" y="52450"/>
                </a:lnTo>
                <a:lnTo>
                  <a:pt x="310769" y="42925"/>
                </a:lnTo>
                <a:lnTo>
                  <a:pt x="284225" y="42925"/>
                </a:lnTo>
                <a:lnTo>
                  <a:pt x="284099" y="9017"/>
                </a:lnTo>
                <a:lnTo>
                  <a:pt x="271918" y="4964"/>
                </a:lnTo>
                <a:lnTo>
                  <a:pt x="260477" y="2127"/>
                </a:lnTo>
                <a:lnTo>
                  <a:pt x="249701" y="480"/>
                </a:lnTo>
                <a:lnTo>
                  <a:pt x="239522" y="0"/>
                </a:lnTo>
                <a:close/>
              </a:path>
              <a:path w="322579" h="302260" extrusionOk="0">
                <a:moveTo>
                  <a:pt x="310769" y="52450"/>
                </a:moveTo>
                <a:lnTo>
                  <a:pt x="298831" y="52450"/>
                </a:lnTo>
                <a:lnTo>
                  <a:pt x="297814" y="269875"/>
                </a:lnTo>
                <a:lnTo>
                  <a:pt x="322580" y="269875"/>
                </a:lnTo>
                <a:lnTo>
                  <a:pt x="322580" y="73532"/>
                </a:lnTo>
                <a:lnTo>
                  <a:pt x="310769" y="73532"/>
                </a:lnTo>
                <a:lnTo>
                  <a:pt x="310769" y="52450"/>
                </a:lnTo>
                <a:close/>
              </a:path>
              <a:path w="322579" h="302260" extrusionOk="0">
                <a:moveTo>
                  <a:pt x="59709" y="257762"/>
                </a:moveTo>
                <a:lnTo>
                  <a:pt x="22860" y="267969"/>
                </a:lnTo>
                <a:lnTo>
                  <a:pt x="130065" y="267969"/>
                </a:lnTo>
                <a:lnTo>
                  <a:pt x="122836" y="265683"/>
                </a:lnTo>
                <a:lnTo>
                  <a:pt x="91725" y="258222"/>
                </a:lnTo>
                <a:lnTo>
                  <a:pt x="59709" y="257762"/>
                </a:lnTo>
                <a:close/>
              </a:path>
              <a:path w="322579" h="302260" extrusionOk="0">
                <a:moveTo>
                  <a:pt x="156972" y="52450"/>
                </a:moveTo>
                <a:lnTo>
                  <a:pt x="38353" y="52450"/>
                </a:lnTo>
                <a:lnTo>
                  <a:pt x="37719" y="246125"/>
                </a:lnTo>
                <a:lnTo>
                  <a:pt x="66764" y="239706"/>
                </a:lnTo>
                <a:lnTo>
                  <a:pt x="156972" y="239706"/>
                </a:lnTo>
                <a:lnTo>
                  <a:pt x="156972" y="52450"/>
                </a:lnTo>
                <a:close/>
              </a:path>
              <a:path w="322579" h="302260" extrusionOk="0">
                <a:moveTo>
                  <a:pt x="284845" y="239706"/>
                </a:moveTo>
                <a:lnTo>
                  <a:pt x="255815" y="239706"/>
                </a:lnTo>
                <a:lnTo>
                  <a:pt x="284861" y="246125"/>
                </a:lnTo>
                <a:lnTo>
                  <a:pt x="284845" y="239706"/>
                </a:lnTo>
                <a:close/>
              </a:path>
              <a:path w="322579" h="302260" extrusionOk="0">
                <a:moveTo>
                  <a:pt x="83058" y="0"/>
                </a:moveTo>
                <a:lnTo>
                  <a:pt x="38481" y="9017"/>
                </a:lnTo>
                <a:lnTo>
                  <a:pt x="38353" y="42925"/>
                </a:lnTo>
                <a:lnTo>
                  <a:pt x="156972" y="42925"/>
                </a:lnTo>
                <a:lnTo>
                  <a:pt x="156972" y="40005"/>
                </a:lnTo>
                <a:lnTo>
                  <a:pt x="139672" y="23181"/>
                </a:lnTo>
                <a:lnTo>
                  <a:pt x="122110" y="10668"/>
                </a:lnTo>
                <a:lnTo>
                  <a:pt x="103501" y="2821"/>
                </a:lnTo>
                <a:lnTo>
                  <a:pt x="83058" y="0"/>
                </a:lnTo>
                <a:close/>
              </a:path>
              <a:path w="322579" h="302260" extrusionOk="0">
                <a:moveTo>
                  <a:pt x="310769" y="42672"/>
                </a:moveTo>
                <a:lnTo>
                  <a:pt x="284225" y="42925"/>
                </a:lnTo>
                <a:lnTo>
                  <a:pt x="310769" y="42925"/>
                </a:lnTo>
                <a:lnTo>
                  <a:pt x="310769" y="4267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18" name="Google Shape;3618;p265"/>
          <p:cNvSpPr/>
          <p:nvPr/>
        </p:nvSpPr>
        <p:spPr>
          <a:xfrm>
            <a:off x="3655948" y="3505834"/>
            <a:ext cx="346075" cy="346075"/>
          </a:xfrm>
          <a:custGeom>
            <a:avLst/>
            <a:gdLst/>
            <a:ahLst/>
            <a:cxnLst/>
            <a:rect l="l" t="t" r="r" b="b"/>
            <a:pathLst>
              <a:path w="346075" h="346075" extrusionOk="0">
                <a:moveTo>
                  <a:pt x="244729" y="273811"/>
                </a:moveTo>
                <a:lnTo>
                  <a:pt x="100964" y="273811"/>
                </a:lnTo>
                <a:lnTo>
                  <a:pt x="172847" y="345693"/>
                </a:lnTo>
                <a:lnTo>
                  <a:pt x="244729" y="273811"/>
                </a:lnTo>
                <a:close/>
              </a:path>
              <a:path w="346075" h="346075" extrusionOk="0">
                <a:moveTo>
                  <a:pt x="70992" y="101980"/>
                </a:moveTo>
                <a:lnTo>
                  <a:pt x="0" y="172846"/>
                </a:lnTo>
                <a:lnTo>
                  <a:pt x="69214" y="242061"/>
                </a:lnTo>
                <a:lnTo>
                  <a:pt x="55745" y="255627"/>
                </a:lnTo>
                <a:lnTo>
                  <a:pt x="42037" y="261905"/>
                </a:lnTo>
                <a:lnTo>
                  <a:pt x="28709" y="267279"/>
                </a:lnTo>
                <a:lnTo>
                  <a:pt x="16383" y="278129"/>
                </a:lnTo>
                <a:lnTo>
                  <a:pt x="9336" y="290724"/>
                </a:lnTo>
                <a:lnTo>
                  <a:pt x="7826" y="304117"/>
                </a:lnTo>
                <a:lnTo>
                  <a:pt x="11007" y="316866"/>
                </a:lnTo>
                <a:lnTo>
                  <a:pt x="18034" y="327532"/>
                </a:lnTo>
                <a:lnTo>
                  <a:pt x="28398" y="334164"/>
                </a:lnTo>
                <a:lnTo>
                  <a:pt x="41989" y="337438"/>
                </a:lnTo>
                <a:lnTo>
                  <a:pt x="56842" y="335569"/>
                </a:lnTo>
                <a:lnTo>
                  <a:pt x="70992" y="326770"/>
                </a:lnTo>
                <a:lnTo>
                  <a:pt x="80176" y="311870"/>
                </a:lnTo>
                <a:lnTo>
                  <a:pt x="83788" y="300053"/>
                </a:lnTo>
                <a:lnTo>
                  <a:pt x="88495" y="288355"/>
                </a:lnTo>
                <a:lnTo>
                  <a:pt x="100964" y="273811"/>
                </a:lnTo>
                <a:lnTo>
                  <a:pt x="244729" y="273811"/>
                </a:lnTo>
                <a:lnTo>
                  <a:pt x="244983" y="273557"/>
                </a:lnTo>
                <a:lnTo>
                  <a:pt x="230641" y="261397"/>
                </a:lnTo>
                <a:lnTo>
                  <a:pt x="219027" y="256762"/>
                </a:lnTo>
                <a:lnTo>
                  <a:pt x="207246" y="253126"/>
                </a:lnTo>
                <a:lnTo>
                  <a:pt x="192404" y="243966"/>
                </a:lnTo>
                <a:lnTo>
                  <a:pt x="183606" y="229871"/>
                </a:lnTo>
                <a:lnTo>
                  <a:pt x="181737" y="215026"/>
                </a:lnTo>
                <a:lnTo>
                  <a:pt x="185011" y="201443"/>
                </a:lnTo>
                <a:lnTo>
                  <a:pt x="191642" y="191134"/>
                </a:lnTo>
                <a:lnTo>
                  <a:pt x="202362" y="184088"/>
                </a:lnTo>
                <a:lnTo>
                  <a:pt x="215106" y="180863"/>
                </a:lnTo>
                <a:lnTo>
                  <a:pt x="337677" y="180863"/>
                </a:lnTo>
                <a:lnTo>
                  <a:pt x="345693" y="172846"/>
                </a:lnTo>
                <a:lnTo>
                  <a:pt x="336597" y="163750"/>
                </a:lnTo>
                <a:lnTo>
                  <a:pt x="133635" y="163750"/>
                </a:lnTo>
                <a:lnTo>
                  <a:pt x="120272" y="162240"/>
                </a:lnTo>
                <a:lnTo>
                  <a:pt x="107696" y="155193"/>
                </a:lnTo>
                <a:lnTo>
                  <a:pt x="96746" y="142771"/>
                </a:lnTo>
                <a:lnTo>
                  <a:pt x="91344" y="129349"/>
                </a:lnTo>
                <a:lnTo>
                  <a:pt x="84943" y="115546"/>
                </a:lnTo>
                <a:lnTo>
                  <a:pt x="70992" y="101980"/>
                </a:lnTo>
                <a:close/>
              </a:path>
              <a:path w="346075" h="346075" extrusionOk="0">
                <a:moveTo>
                  <a:pt x="337677" y="180863"/>
                </a:moveTo>
                <a:lnTo>
                  <a:pt x="215106" y="180863"/>
                </a:lnTo>
                <a:lnTo>
                  <a:pt x="228469" y="182330"/>
                </a:lnTo>
                <a:lnTo>
                  <a:pt x="241046" y="189356"/>
                </a:lnTo>
                <a:lnTo>
                  <a:pt x="251908" y="201588"/>
                </a:lnTo>
                <a:lnTo>
                  <a:pt x="257363" y="215026"/>
                </a:lnTo>
                <a:lnTo>
                  <a:pt x="263441" y="228433"/>
                </a:lnTo>
                <a:lnTo>
                  <a:pt x="276733" y="241807"/>
                </a:lnTo>
                <a:lnTo>
                  <a:pt x="337677" y="180863"/>
                </a:lnTo>
                <a:close/>
              </a:path>
              <a:path w="346075" h="346075" extrusionOk="0">
                <a:moveTo>
                  <a:pt x="172847" y="0"/>
                </a:moveTo>
                <a:lnTo>
                  <a:pt x="102870" y="70103"/>
                </a:lnTo>
                <a:lnTo>
                  <a:pt x="117635" y="82903"/>
                </a:lnTo>
                <a:lnTo>
                  <a:pt x="129460" y="87725"/>
                </a:lnTo>
                <a:lnTo>
                  <a:pt x="141356" y="91356"/>
                </a:lnTo>
                <a:lnTo>
                  <a:pt x="156337" y="100583"/>
                </a:lnTo>
                <a:lnTo>
                  <a:pt x="165135" y="114734"/>
                </a:lnTo>
                <a:lnTo>
                  <a:pt x="167004" y="129587"/>
                </a:lnTo>
                <a:lnTo>
                  <a:pt x="163730" y="143178"/>
                </a:lnTo>
                <a:lnTo>
                  <a:pt x="157099" y="153542"/>
                </a:lnTo>
                <a:lnTo>
                  <a:pt x="146379" y="160569"/>
                </a:lnTo>
                <a:lnTo>
                  <a:pt x="133635" y="163750"/>
                </a:lnTo>
                <a:lnTo>
                  <a:pt x="336597" y="163750"/>
                </a:lnTo>
                <a:lnTo>
                  <a:pt x="276605" y="103758"/>
                </a:lnTo>
                <a:lnTo>
                  <a:pt x="290171" y="89884"/>
                </a:lnTo>
                <a:lnTo>
                  <a:pt x="303974" y="83534"/>
                </a:lnTo>
                <a:lnTo>
                  <a:pt x="317396" y="78184"/>
                </a:lnTo>
                <a:lnTo>
                  <a:pt x="324596" y="71881"/>
                </a:lnTo>
                <a:lnTo>
                  <a:pt x="244855" y="71881"/>
                </a:lnTo>
                <a:lnTo>
                  <a:pt x="172847" y="0"/>
                </a:lnTo>
                <a:close/>
              </a:path>
              <a:path w="346075" h="346075" extrusionOk="0">
                <a:moveTo>
                  <a:pt x="304149" y="7921"/>
                </a:moveTo>
                <a:lnTo>
                  <a:pt x="289304" y="9761"/>
                </a:lnTo>
                <a:lnTo>
                  <a:pt x="275209" y="18541"/>
                </a:lnTo>
                <a:lnTo>
                  <a:pt x="265965" y="33520"/>
                </a:lnTo>
                <a:lnTo>
                  <a:pt x="262318" y="45402"/>
                </a:lnTo>
                <a:lnTo>
                  <a:pt x="257528" y="57189"/>
                </a:lnTo>
                <a:lnTo>
                  <a:pt x="244855" y="71881"/>
                </a:lnTo>
                <a:lnTo>
                  <a:pt x="324596" y="71881"/>
                </a:lnTo>
                <a:lnTo>
                  <a:pt x="329818" y="67309"/>
                </a:lnTo>
                <a:lnTo>
                  <a:pt x="336845" y="54713"/>
                </a:lnTo>
                <a:lnTo>
                  <a:pt x="338312" y="41306"/>
                </a:lnTo>
                <a:lnTo>
                  <a:pt x="335087" y="28519"/>
                </a:lnTo>
                <a:lnTo>
                  <a:pt x="328040" y="17779"/>
                </a:lnTo>
                <a:lnTo>
                  <a:pt x="317732" y="11201"/>
                </a:lnTo>
                <a:lnTo>
                  <a:pt x="304149" y="792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19" name="Google Shape;3619;p265"/>
          <p:cNvSpPr/>
          <p:nvPr/>
        </p:nvSpPr>
        <p:spPr>
          <a:xfrm>
            <a:off x="5233542" y="1896998"/>
            <a:ext cx="391795" cy="394970"/>
          </a:xfrm>
          <a:custGeom>
            <a:avLst/>
            <a:gdLst/>
            <a:ahLst/>
            <a:cxnLst/>
            <a:rect l="l" t="t" r="r" b="b"/>
            <a:pathLst>
              <a:path w="391795" h="394969" extrusionOk="0">
                <a:moveTo>
                  <a:pt x="111014" y="307720"/>
                </a:moveTo>
                <a:lnTo>
                  <a:pt x="83566" y="307720"/>
                </a:lnTo>
                <a:lnTo>
                  <a:pt x="90822" y="314958"/>
                </a:lnTo>
                <a:lnTo>
                  <a:pt x="98663" y="321611"/>
                </a:lnTo>
                <a:lnTo>
                  <a:pt x="107175" y="327746"/>
                </a:lnTo>
                <a:lnTo>
                  <a:pt x="115951" y="333120"/>
                </a:lnTo>
                <a:lnTo>
                  <a:pt x="115189" y="379349"/>
                </a:lnTo>
                <a:lnTo>
                  <a:pt x="172720" y="394715"/>
                </a:lnTo>
                <a:lnTo>
                  <a:pt x="195199" y="354330"/>
                </a:lnTo>
                <a:lnTo>
                  <a:pt x="206571" y="353974"/>
                </a:lnTo>
                <a:lnTo>
                  <a:pt x="217789" y="352726"/>
                </a:lnTo>
                <a:lnTo>
                  <a:pt x="228792" y="350597"/>
                </a:lnTo>
                <a:lnTo>
                  <a:pt x="239522" y="347599"/>
                </a:lnTo>
                <a:lnTo>
                  <a:pt x="320363" y="347599"/>
                </a:lnTo>
                <a:lnTo>
                  <a:pt x="316251" y="336880"/>
                </a:lnTo>
                <a:lnTo>
                  <a:pt x="202674" y="336880"/>
                </a:lnTo>
                <a:lnTo>
                  <a:pt x="158623" y="332358"/>
                </a:lnTo>
                <a:lnTo>
                  <a:pt x="118216" y="314277"/>
                </a:lnTo>
                <a:lnTo>
                  <a:pt x="111014" y="307720"/>
                </a:lnTo>
                <a:close/>
              </a:path>
              <a:path w="391795" h="394969" extrusionOk="0">
                <a:moveTo>
                  <a:pt x="320363" y="347599"/>
                </a:moveTo>
                <a:lnTo>
                  <a:pt x="239522" y="347599"/>
                </a:lnTo>
                <a:lnTo>
                  <a:pt x="235077" y="350774"/>
                </a:lnTo>
                <a:lnTo>
                  <a:pt x="272034" y="382905"/>
                </a:lnTo>
                <a:lnTo>
                  <a:pt x="320802" y="348742"/>
                </a:lnTo>
                <a:lnTo>
                  <a:pt x="320363" y="347599"/>
                </a:lnTo>
                <a:close/>
              </a:path>
              <a:path w="391795" h="394969" extrusionOk="0">
                <a:moveTo>
                  <a:pt x="273615" y="60679"/>
                </a:moveTo>
                <a:lnTo>
                  <a:pt x="186187" y="60679"/>
                </a:lnTo>
                <a:lnTo>
                  <a:pt x="230251" y="65150"/>
                </a:lnTo>
                <a:lnTo>
                  <a:pt x="270657" y="83294"/>
                </a:lnTo>
                <a:lnTo>
                  <a:pt x="302254" y="112094"/>
                </a:lnTo>
                <a:lnTo>
                  <a:pt x="323428" y="148763"/>
                </a:lnTo>
                <a:lnTo>
                  <a:pt x="332562" y="190517"/>
                </a:lnTo>
                <a:lnTo>
                  <a:pt x="328041" y="234569"/>
                </a:lnTo>
                <a:lnTo>
                  <a:pt x="309897" y="274975"/>
                </a:lnTo>
                <a:lnTo>
                  <a:pt x="281097" y="306572"/>
                </a:lnTo>
                <a:lnTo>
                  <a:pt x="244428" y="327746"/>
                </a:lnTo>
                <a:lnTo>
                  <a:pt x="202674" y="336880"/>
                </a:lnTo>
                <a:lnTo>
                  <a:pt x="316251" y="336880"/>
                </a:lnTo>
                <a:lnTo>
                  <a:pt x="305308" y="308356"/>
                </a:lnTo>
                <a:lnTo>
                  <a:pt x="311231" y="302184"/>
                </a:lnTo>
                <a:lnTo>
                  <a:pt x="316785" y="295656"/>
                </a:lnTo>
                <a:lnTo>
                  <a:pt x="321935" y="288746"/>
                </a:lnTo>
                <a:lnTo>
                  <a:pt x="326644" y="281431"/>
                </a:lnTo>
                <a:lnTo>
                  <a:pt x="373873" y="281431"/>
                </a:lnTo>
                <a:lnTo>
                  <a:pt x="389128" y="224789"/>
                </a:lnTo>
                <a:lnTo>
                  <a:pt x="350266" y="203200"/>
                </a:lnTo>
                <a:lnTo>
                  <a:pt x="350186" y="190517"/>
                </a:lnTo>
                <a:lnTo>
                  <a:pt x="349440" y="180784"/>
                </a:lnTo>
                <a:lnTo>
                  <a:pt x="347729" y="169838"/>
                </a:lnTo>
                <a:lnTo>
                  <a:pt x="345186" y="159131"/>
                </a:lnTo>
                <a:lnTo>
                  <a:pt x="376301" y="131063"/>
                </a:lnTo>
                <a:lnTo>
                  <a:pt x="354164" y="89407"/>
                </a:lnTo>
                <a:lnTo>
                  <a:pt x="304800" y="89407"/>
                </a:lnTo>
                <a:lnTo>
                  <a:pt x="297447" y="82170"/>
                </a:lnTo>
                <a:lnTo>
                  <a:pt x="289512" y="75517"/>
                </a:lnTo>
                <a:lnTo>
                  <a:pt x="281029" y="69459"/>
                </a:lnTo>
                <a:lnTo>
                  <a:pt x="272034" y="64007"/>
                </a:lnTo>
                <a:lnTo>
                  <a:pt x="273563" y="64007"/>
                </a:lnTo>
                <a:lnTo>
                  <a:pt x="273615" y="60679"/>
                </a:lnTo>
                <a:close/>
              </a:path>
              <a:path w="391795" h="394969" extrusionOk="0">
                <a:moveTo>
                  <a:pt x="15367" y="120014"/>
                </a:moveTo>
                <a:lnTo>
                  <a:pt x="0" y="177545"/>
                </a:lnTo>
                <a:lnTo>
                  <a:pt x="38227" y="198755"/>
                </a:lnTo>
                <a:lnTo>
                  <a:pt x="38560" y="208819"/>
                </a:lnTo>
                <a:lnTo>
                  <a:pt x="39560" y="218789"/>
                </a:lnTo>
                <a:lnTo>
                  <a:pt x="41227" y="228615"/>
                </a:lnTo>
                <a:lnTo>
                  <a:pt x="43561" y="238251"/>
                </a:lnTo>
                <a:lnTo>
                  <a:pt x="11049" y="264668"/>
                </a:lnTo>
                <a:lnTo>
                  <a:pt x="36195" y="318515"/>
                </a:lnTo>
                <a:lnTo>
                  <a:pt x="84201" y="309244"/>
                </a:lnTo>
                <a:lnTo>
                  <a:pt x="83566" y="307720"/>
                </a:lnTo>
                <a:lnTo>
                  <a:pt x="111014" y="307720"/>
                </a:lnTo>
                <a:lnTo>
                  <a:pt x="86619" y="285515"/>
                </a:lnTo>
                <a:lnTo>
                  <a:pt x="65445" y="248865"/>
                </a:lnTo>
                <a:lnTo>
                  <a:pt x="56311" y="207118"/>
                </a:lnTo>
                <a:lnTo>
                  <a:pt x="60833" y="163068"/>
                </a:lnTo>
                <a:lnTo>
                  <a:pt x="78927" y="122611"/>
                </a:lnTo>
                <a:lnTo>
                  <a:pt x="80599" y="120776"/>
                </a:lnTo>
                <a:lnTo>
                  <a:pt x="59182" y="120776"/>
                </a:lnTo>
                <a:lnTo>
                  <a:pt x="15367" y="120014"/>
                </a:lnTo>
                <a:close/>
              </a:path>
              <a:path w="391795" h="394969" extrusionOk="0">
                <a:moveTo>
                  <a:pt x="177811" y="79414"/>
                </a:moveTo>
                <a:lnTo>
                  <a:pt x="134143" y="94456"/>
                </a:lnTo>
                <a:lnTo>
                  <a:pt x="99286" y="124785"/>
                </a:lnTo>
                <a:lnTo>
                  <a:pt x="77978" y="167639"/>
                </a:lnTo>
                <a:lnTo>
                  <a:pt x="75023" y="215380"/>
                </a:lnTo>
                <a:lnTo>
                  <a:pt x="90058" y="259048"/>
                </a:lnTo>
                <a:lnTo>
                  <a:pt x="120358" y="293905"/>
                </a:lnTo>
                <a:lnTo>
                  <a:pt x="163195" y="315213"/>
                </a:lnTo>
                <a:lnTo>
                  <a:pt x="210935" y="318168"/>
                </a:lnTo>
                <a:lnTo>
                  <a:pt x="254603" y="303133"/>
                </a:lnTo>
                <a:lnTo>
                  <a:pt x="289460" y="272833"/>
                </a:lnTo>
                <a:lnTo>
                  <a:pt x="291101" y="269535"/>
                </a:lnTo>
                <a:lnTo>
                  <a:pt x="204194" y="269535"/>
                </a:lnTo>
                <a:lnTo>
                  <a:pt x="175895" y="267715"/>
                </a:lnTo>
                <a:lnTo>
                  <a:pt x="150496" y="255135"/>
                </a:lnTo>
                <a:lnTo>
                  <a:pt x="132540" y="234505"/>
                </a:lnTo>
                <a:lnTo>
                  <a:pt x="123719" y="208819"/>
                </a:lnTo>
                <a:lnTo>
                  <a:pt x="123753" y="207118"/>
                </a:lnTo>
                <a:lnTo>
                  <a:pt x="125476" y="180339"/>
                </a:lnTo>
                <a:lnTo>
                  <a:pt x="138056" y="154939"/>
                </a:lnTo>
                <a:lnTo>
                  <a:pt x="158686" y="136969"/>
                </a:lnTo>
                <a:lnTo>
                  <a:pt x="184554" y="128047"/>
                </a:lnTo>
                <a:lnTo>
                  <a:pt x="289564" y="128047"/>
                </a:lnTo>
                <a:lnTo>
                  <a:pt x="268406" y="103731"/>
                </a:lnTo>
                <a:lnTo>
                  <a:pt x="225552" y="82423"/>
                </a:lnTo>
                <a:lnTo>
                  <a:pt x="177811" y="79414"/>
                </a:lnTo>
                <a:close/>
              </a:path>
              <a:path w="391795" h="394969" extrusionOk="0">
                <a:moveTo>
                  <a:pt x="373873" y="281431"/>
                </a:moveTo>
                <a:lnTo>
                  <a:pt x="326644" y="281431"/>
                </a:lnTo>
                <a:lnTo>
                  <a:pt x="373634" y="282320"/>
                </a:lnTo>
                <a:lnTo>
                  <a:pt x="373873" y="281431"/>
                </a:lnTo>
                <a:close/>
              </a:path>
              <a:path w="391795" h="394969" extrusionOk="0">
                <a:moveTo>
                  <a:pt x="289564" y="128047"/>
                </a:moveTo>
                <a:lnTo>
                  <a:pt x="184554" y="128047"/>
                </a:lnTo>
                <a:lnTo>
                  <a:pt x="212852" y="129793"/>
                </a:lnTo>
                <a:lnTo>
                  <a:pt x="238252" y="142448"/>
                </a:lnTo>
                <a:lnTo>
                  <a:pt x="256222" y="163115"/>
                </a:lnTo>
                <a:lnTo>
                  <a:pt x="265144" y="188997"/>
                </a:lnTo>
                <a:lnTo>
                  <a:pt x="263398" y="217296"/>
                </a:lnTo>
                <a:lnTo>
                  <a:pt x="250743" y="242695"/>
                </a:lnTo>
                <a:lnTo>
                  <a:pt x="230076" y="260651"/>
                </a:lnTo>
                <a:lnTo>
                  <a:pt x="204194" y="269535"/>
                </a:lnTo>
                <a:lnTo>
                  <a:pt x="291101" y="269535"/>
                </a:lnTo>
                <a:lnTo>
                  <a:pt x="310769" y="229996"/>
                </a:lnTo>
                <a:lnTo>
                  <a:pt x="313777" y="182256"/>
                </a:lnTo>
                <a:lnTo>
                  <a:pt x="298735" y="138588"/>
                </a:lnTo>
                <a:lnTo>
                  <a:pt x="289564" y="128047"/>
                </a:lnTo>
                <a:close/>
              </a:path>
              <a:path w="391795" h="394969" extrusionOk="0">
                <a:moveTo>
                  <a:pt x="116332" y="15239"/>
                </a:moveTo>
                <a:lnTo>
                  <a:pt x="65786" y="46736"/>
                </a:lnTo>
                <a:lnTo>
                  <a:pt x="80518" y="92075"/>
                </a:lnTo>
                <a:lnTo>
                  <a:pt x="74594" y="98720"/>
                </a:lnTo>
                <a:lnTo>
                  <a:pt x="69040" y="105711"/>
                </a:lnTo>
                <a:lnTo>
                  <a:pt x="63890" y="113059"/>
                </a:lnTo>
                <a:lnTo>
                  <a:pt x="59182" y="120776"/>
                </a:lnTo>
                <a:lnTo>
                  <a:pt x="80599" y="120776"/>
                </a:lnTo>
                <a:lnTo>
                  <a:pt x="107721" y="91001"/>
                </a:lnTo>
                <a:lnTo>
                  <a:pt x="144409" y="69826"/>
                </a:lnTo>
                <a:lnTo>
                  <a:pt x="186187" y="60679"/>
                </a:lnTo>
                <a:lnTo>
                  <a:pt x="273615" y="60679"/>
                </a:lnTo>
                <a:lnTo>
                  <a:pt x="273790" y="49402"/>
                </a:lnTo>
                <a:lnTo>
                  <a:pt x="151257" y="49402"/>
                </a:lnTo>
                <a:lnTo>
                  <a:pt x="151511" y="49275"/>
                </a:lnTo>
                <a:lnTo>
                  <a:pt x="116332" y="15239"/>
                </a:lnTo>
                <a:close/>
              </a:path>
              <a:path w="391795" h="394969" extrusionOk="0">
                <a:moveTo>
                  <a:pt x="348361" y="78486"/>
                </a:moveTo>
                <a:lnTo>
                  <a:pt x="304800" y="89407"/>
                </a:lnTo>
                <a:lnTo>
                  <a:pt x="354164" y="89407"/>
                </a:lnTo>
                <a:lnTo>
                  <a:pt x="348361" y="78486"/>
                </a:lnTo>
                <a:close/>
              </a:path>
              <a:path w="391795" h="394969" extrusionOk="0">
                <a:moveTo>
                  <a:pt x="273563" y="64007"/>
                </a:moveTo>
                <a:lnTo>
                  <a:pt x="272034" y="64007"/>
                </a:lnTo>
                <a:lnTo>
                  <a:pt x="273558" y="64388"/>
                </a:lnTo>
                <a:lnTo>
                  <a:pt x="273563" y="64007"/>
                </a:lnTo>
                <a:close/>
              </a:path>
              <a:path w="391795" h="394969" extrusionOk="0">
                <a:moveTo>
                  <a:pt x="216916" y="0"/>
                </a:moveTo>
                <a:lnTo>
                  <a:pt x="193040" y="42799"/>
                </a:lnTo>
                <a:lnTo>
                  <a:pt x="194564" y="43180"/>
                </a:lnTo>
                <a:lnTo>
                  <a:pt x="183475" y="43491"/>
                </a:lnTo>
                <a:lnTo>
                  <a:pt x="172529" y="44624"/>
                </a:lnTo>
                <a:lnTo>
                  <a:pt x="161774" y="46591"/>
                </a:lnTo>
                <a:lnTo>
                  <a:pt x="151257" y="49402"/>
                </a:lnTo>
                <a:lnTo>
                  <a:pt x="273790" y="49402"/>
                </a:lnTo>
                <a:lnTo>
                  <a:pt x="274320" y="15367"/>
                </a:lnTo>
                <a:lnTo>
                  <a:pt x="216916" y="0"/>
                </a:lnTo>
                <a:close/>
              </a:path>
              <a:path w="391795" h="394969" extrusionOk="0">
                <a:moveTo>
                  <a:pt x="391414" y="93471"/>
                </a:moveTo>
                <a:lnTo>
                  <a:pt x="390271" y="94742"/>
                </a:lnTo>
                <a:lnTo>
                  <a:pt x="390779" y="95631"/>
                </a:lnTo>
                <a:lnTo>
                  <a:pt x="391414" y="934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20" name="Google Shape;3620;p265"/>
          <p:cNvSpPr/>
          <p:nvPr/>
        </p:nvSpPr>
        <p:spPr>
          <a:xfrm>
            <a:off x="4946903" y="3370707"/>
            <a:ext cx="295275" cy="226695"/>
          </a:xfrm>
          <a:custGeom>
            <a:avLst/>
            <a:gdLst/>
            <a:ahLst/>
            <a:cxnLst/>
            <a:rect l="l" t="t" r="r" b="b"/>
            <a:pathLst>
              <a:path w="295275" h="226695" extrusionOk="0">
                <a:moveTo>
                  <a:pt x="271653" y="40005"/>
                </a:moveTo>
                <a:lnTo>
                  <a:pt x="23495" y="40005"/>
                </a:lnTo>
                <a:lnTo>
                  <a:pt x="14358" y="41856"/>
                </a:lnTo>
                <a:lnTo>
                  <a:pt x="6889" y="46910"/>
                </a:lnTo>
                <a:lnTo>
                  <a:pt x="1849" y="54417"/>
                </a:lnTo>
                <a:lnTo>
                  <a:pt x="0" y="63627"/>
                </a:lnTo>
                <a:lnTo>
                  <a:pt x="25" y="203327"/>
                </a:lnTo>
                <a:lnTo>
                  <a:pt x="1849" y="212336"/>
                </a:lnTo>
                <a:lnTo>
                  <a:pt x="6889" y="219805"/>
                </a:lnTo>
                <a:lnTo>
                  <a:pt x="14358" y="224845"/>
                </a:lnTo>
                <a:lnTo>
                  <a:pt x="23495" y="226695"/>
                </a:lnTo>
                <a:lnTo>
                  <a:pt x="271653" y="226695"/>
                </a:lnTo>
                <a:lnTo>
                  <a:pt x="280789" y="224845"/>
                </a:lnTo>
                <a:lnTo>
                  <a:pt x="288258" y="219805"/>
                </a:lnTo>
                <a:lnTo>
                  <a:pt x="293298" y="212336"/>
                </a:lnTo>
                <a:lnTo>
                  <a:pt x="295122" y="203327"/>
                </a:lnTo>
                <a:lnTo>
                  <a:pt x="177673" y="203327"/>
                </a:lnTo>
                <a:lnTo>
                  <a:pt x="152983" y="198354"/>
                </a:lnTo>
                <a:lnTo>
                  <a:pt x="132842" y="184785"/>
                </a:lnTo>
                <a:lnTo>
                  <a:pt x="119272" y="164643"/>
                </a:lnTo>
                <a:lnTo>
                  <a:pt x="114300" y="139954"/>
                </a:lnTo>
                <a:lnTo>
                  <a:pt x="119272" y="115337"/>
                </a:lnTo>
                <a:lnTo>
                  <a:pt x="132842" y="95234"/>
                </a:lnTo>
                <a:lnTo>
                  <a:pt x="152983" y="81678"/>
                </a:lnTo>
                <a:lnTo>
                  <a:pt x="177042" y="76835"/>
                </a:lnTo>
                <a:lnTo>
                  <a:pt x="102997" y="76835"/>
                </a:lnTo>
                <a:lnTo>
                  <a:pt x="102997" y="62611"/>
                </a:lnTo>
                <a:lnTo>
                  <a:pt x="239522" y="62611"/>
                </a:lnTo>
                <a:lnTo>
                  <a:pt x="239522" y="58039"/>
                </a:lnTo>
                <a:lnTo>
                  <a:pt x="294025" y="58039"/>
                </a:lnTo>
                <a:lnTo>
                  <a:pt x="293298" y="54417"/>
                </a:lnTo>
                <a:lnTo>
                  <a:pt x="288258" y="46910"/>
                </a:lnTo>
                <a:lnTo>
                  <a:pt x="280789" y="41856"/>
                </a:lnTo>
                <a:lnTo>
                  <a:pt x="271653" y="40005"/>
                </a:lnTo>
                <a:close/>
              </a:path>
              <a:path w="295275" h="226695" extrusionOk="0">
                <a:moveTo>
                  <a:pt x="239522" y="76708"/>
                </a:moveTo>
                <a:lnTo>
                  <a:pt x="177673" y="76708"/>
                </a:lnTo>
                <a:lnTo>
                  <a:pt x="202309" y="81678"/>
                </a:lnTo>
                <a:lnTo>
                  <a:pt x="222456" y="95234"/>
                </a:lnTo>
                <a:lnTo>
                  <a:pt x="236055" y="115337"/>
                </a:lnTo>
                <a:lnTo>
                  <a:pt x="241046" y="139954"/>
                </a:lnTo>
                <a:lnTo>
                  <a:pt x="236055" y="164643"/>
                </a:lnTo>
                <a:lnTo>
                  <a:pt x="222456" y="184785"/>
                </a:lnTo>
                <a:lnTo>
                  <a:pt x="202309" y="198354"/>
                </a:lnTo>
                <a:lnTo>
                  <a:pt x="177673" y="203327"/>
                </a:lnTo>
                <a:lnTo>
                  <a:pt x="295122" y="203327"/>
                </a:lnTo>
                <a:lnTo>
                  <a:pt x="295148" y="76835"/>
                </a:lnTo>
                <a:lnTo>
                  <a:pt x="239522" y="76835"/>
                </a:lnTo>
                <a:lnTo>
                  <a:pt x="239522" y="76708"/>
                </a:lnTo>
                <a:close/>
              </a:path>
              <a:path w="295275" h="226695" extrusionOk="0">
                <a:moveTo>
                  <a:pt x="177673" y="94615"/>
                </a:moveTo>
                <a:lnTo>
                  <a:pt x="159960" y="98180"/>
                </a:lnTo>
                <a:lnTo>
                  <a:pt x="145510" y="107902"/>
                </a:lnTo>
                <a:lnTo>
                  <a:pt x="135774" y="122314"/>
                </a:lnTo>
                <a:lnTo>
                  <a:pt x="132207" y="139954"/>
                </a:lnTo>
                <a:lnTo>
                  <a:pt x="135774" y="157666"/>
                </a:lnTo>
                <a:lnTo>
                  <a:pt x="145510" y="172116"/>
                </a:lnTo>
                <a:lnTo>
                  <a:pt x="159960" y="181852"/>
                </a:lnTo>
                <a:lnTo>
                  <a:pt x="177673" y="185420"/>
                </a:lnTo>
                <a:lnTo>
                  <a:pt x="195312" y="181852"/>
                </a:lnTo>
                <a:lnTo>
                  <a:pt x="209724" y="172116"/>
                </a:lnTo>
                <a:lnTo>
                  <a:pt x="219446" y="157666"/>
                </a:lnTo>
                <a:lnTo>
                  <a:pt x="223012" y="139954"/>
                </a:lnTo>
                <a:lnTo>
                  <a:pt x="219446" y="122314"/>
                </a:lnTo>
                <a:lnTo>
                  <a:pt x="209724" y="107902"/>
                </a:lnTo>
                <a:lnTo>
                  <a:pt x="195312" y="98180"/>
                </a:lnTo>
                <a:lnTo>
                  <a:pt x="177673" y="94615"/>
                </a:lnTo>
                <a:close/>
              </a:path>
              <a:path w="295275" h="226695" extrusionOk="0">
                <a:moveTo>
                  <a:pt x="239522" y="62611"/>
                </a:moveTo>
                <a:lnTo>
                  <a:pt x="123062" y="62611"/>
                </a:lnTo>
                <a:lnTo>
                  <a:pt x="123062" y="76835"/>
                </a:lnTo>
                <a:lnTo>
                  <a:pt x="177042" y="76835"/>
                </a:lnTo>
                <a:lnTo>
                  <a:pt x="177673" y="76708"/>
                </a:lnTo>
                <a:lnTo>
                  <a:pt x="239522" y="76708"/>
                </a:lnTo>
                <a:lnTo>
                  <a:pt x="239522" y="62611"/>
                </a:lnTo>
                <a:close/>
              </a:path>
              <a:path w="295275" h="226695" extrusionOk="0">
                <a:moveTo>
                  <a:pt x="294025" y="58039"/>
                </a:moveTo>
                <a:lnTo>
                  <a:pt x="278003" y="58039"/>
                </a:lnTo>
                <a:lnTo>
                  <a:pt x="278003" y="76835"/>
                </a:lnTo>
                <a:lnTo>
                  <a:pt x="295148" y="76835"/>
                </a:lnTo>
                <a:lnTo>
                  <a:pt x="295148" y="63627"/>
                </a:lnTo>
                <a:lnTo>
                  <a:pt x="294025" y="58039"/>
                </a:lnTo>
                <a:close/>
              </a:path>
              <a:path w="295275" h="226695" extrusionOk="0">
                <a:moveTo>
                  <a:pt x="78105" y="24765"/>
                </a:moveTo>
                <a:lnTo>
                  <a:pt x="30353" y="24765"/>
                </a:lnTo>
                <a:lnTo>
                  <a:pt x="28448" y="26670"/>
                </a:lnTo>
                <a:lnTo>
                  <a:pt x="28448" y="40005"/>
                </a:lnTo>
                <a:lnTo>
                  <a:pt x="80010" y="40005"/>
                </a:lnTo>
                <a:lnTo>
                  <a:pt x="80010" y="26670"/>
                </a:lnTo>
                <a:lnTo>
                  <a:pt x="78105" y="24765"/>
                </a:lnTo>
                <a:close/>
              </a:path>
              <a:path w="295275" h="226695" extrusionOk="0">
                <a:moveTo>
                  <a:pt x="225425" y="0"/>
                </a:moveTo>
                <a:lnTo>
                  <a:pt x="129921" y="0"/>
                </a:lnTo>
                <a:lnTo>
                  <a:pt x="126111" y="3683"/>
                </a:lnTo>
                <a:lnTo>
                  <a:pt x="126111" y="40005"/>
                </a:lnTo>
                <a:lnTo>
                  <a:pt x="147574" y="40005"/>
                </a:lnTo>
                <a:lnTo>
                  <a:pt x="147574" y="10033"/>
                </a:lnTo>
                <a:lnTo>
                  <a:pt x="229235" y="10033"/>
                </a:lnTo>
                <a:lnTo>
                  <a:pt x="229235" y="3683"/>
                </a:lnTo>
                <a:lnTo>
                  <a:pt x="225425" y="0"/>
                </a:lnTo>
                <a:close/>
              </a:path>
              <a:path w="295275" h="226695" extrusionOk="0">
                <a:moveTo>
                  <a:pt x="229235" y="10033"/>
                </a:moveTo>
                <a:lnTo>
                  <a:pt x="207645" y="10033"/>
                </a:lnTo>
                <a:lnTo>
                  <a:pt x="207645" y="40005"/>
                </a:lnTo>
                <a:lnTo>
                  <a:pt x="229235" y="40005"/>
                </a:lnTo>
                <a:lnTo>
                  <a:pt x="229235" y="100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21" name="Google Shape;3621;p265"/>
          <p:cNvSpPr txBox="1"/>
          <p:nvPr/>
        </p:nvSpPr>
        <p:spPr>
          <a:xfrm>
            <a:off x="656031" y="1768855"/>
            <a:ext cx="2347595" cy="1374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9200" rIns="0" bIns="0" anchor="t" anchorCtr="0">
            <a:noAutofit/>
          </a:bodyPr>
          <a:lstStyle/>
          <a:p>
            <a:pPr marL="12700" marR="5080" lvl="0" indent="1367155" algn="just" rtl="0">
              <a:lnSpc>
                <a:spcPct val="1094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Konseling Karir  </a:t>
            </a:r>
            <a:r>
              <a:rPr lang="en-US" sz="12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Membantu membuka wawasan siswa  mengenai bidang pekerjaan yang ada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5715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sebagai upaya memilih jurusan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560" marR="5080" lvl="0" indent="119189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pendidikan tinggi;  Membantu yang putus sekolah untuk  menemukan pekerjaan yang tepat/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2" name="Google Shape;3622;p265"/>
          <p:cNvSpPr txBox="1"/>
          <p:nvPr/>
        </p:nvSpPr>
        <p:spPr>
          <a:xfrm>
            <a:off x="645363" y="3569614"/>
            <a:ext cx="2358390" cy="1008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9200" rIns="0" bIns="0" anchor="t" anchorCtr="0">
            <a:noAutofit/>
          </a:bodyPr>
          <a:lstStyle/>
          <a:p>
            <a:pPr marL="12700" marR="5080" lvl="0" indent="1225550" algn="just" rtl="0">
              <a:lnSpc>
                <a:spcPct val="1094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Penjurusan Siswa  </a:t>
            </a:r>
            <a:r>
              <a:rPr lang="en-US" sz="12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Penempatan siswa pada jurusan atau  program studi yang tersedia (IPA/IPS);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50900" marR="5715" lvl="0" indent="-236854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Data komplementer dari tes  inteligensi dan tes bakat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3" name="Google Shape;3623;p265"/>
          <p:cNvSpPr txBox="1"/>
          <p:nvPr/>
        </p:nvSpPr>
        <p:spPr>
          <a:xfrm>
            <a:off x="6195821" y="1768855"/>
            <a:ext cx="2303780" cy="1374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3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Konseling Pekerjaan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Memastikan konsistensi antara tugas  yang telah dijalani dengan pilihan  pekerjaan yang disukai;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13208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Digunakan untuk meningkatkan  efisiensi perusahaan dan kepuasan  kerja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4" name="Google Shape;3624;p265"/>
          <p:cNvSpPr txBox="1"/>
          <p:nvPr/>
        </p:nvSpPr>
        <p:spPr>
          <a:xfrm>
            <a:off x="6195821" y="3569614"/>
            <a:ext cx="2083435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9200" rIns="0" bIns="0" anchor="t" anchorCtr="0">
            <a:noAutofit/>
          </a:bodyPr>
          <a:lstStyle/>
          <a:p>
            <a:pPr marL="12700" marR="5080" lvl="0" indent="0" algn="just" rtl="0">
              <a:lnSpc>
                <a:spcPct val="1094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31ADB8"/>
                </a:solidFill>
                <a:latin typeface="Calibri"/>
                <a:ea typeface="Calibri"/>
                <a:cs typeface="Calibri"/>
                <a:sym typeface="Calibri"/>
              </a:rPr>
              <a:t>Perencanaan Bacaan Pendidikan  </a:t>
            </a:r>
            <a:r>
              <a:rPr lang="en-US" sz="12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Menentukan konten bacaan yang  disukai oleh anak dalam upaya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meningkatkan prestasi belajar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9" name="Google Shape;3629;p266"/>
          <p:cNvSpPr/>
          <p:nvPr/>
        </p:nvSpPr>
        <p:spPr>
          <a:xfrm>
            <a:off x="0" y="4963502"/>
            <a:ext cx="9144000" cy="180340"/>
          </a:xfrm>
          <a:custGeom>
            <a:avLst/>
            <a:gdLst/>
            <a:ahLst/>
            <a:cxnLst/>
            <a:rect l="l" t="t" r="r" b="b"/>
            <a:pathLst>
              <a:path w="9144000" h="180339" extrusionOk="0">
                <a:moveTo>
                  <a:pt x="0" y="179997"/>
                </a:moveTo>
                <a:lnTo>
                  <a:pt x="9144000" y="179997"/>
                </a:lnTo>
                <a:lnTo>
                  <a:pt x="9144000" y="0"/>
                </a:lnTo>
                <a:lnTo>
                  <a:pt x="0" y="0"/>
                </a:lnTo>
                <a:lnTo>
                  <a:pt x="0" y="179997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30" name="Google Shape;3630;p266"/>
          <p:cNvSpPr/>
          <p:nvPr/>
        </p:nvSpPr>
        <p:spPr>
          <a:xfrm>
            <a:off x="0" y="36008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120000" extrusionOk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noFill/>
          <a:ln w="720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31" name="Google Shape;3631;p266"/>
          <p:cNvSpPr txBox="1">
            <a:spLocks noGrp="1"/>
          </p:cNvSpPr>
          <p:nvPr>
            <p:ph type="title"/>
          </p:nvPr>
        </p:nvSpPr>
        <p:spPr>
          <a:xfrm>
            <a:off x="1757299" y="434945"/>
            <a:ext cx="3184525" cy="57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RAGAM TES MINAT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2" name="Google Shape;3632;p266"/>
          <p:cNvSpPr/>
          <p:nvPr/>
        </p:nvSpPr>
        <p:spPr>
          <a:xfrm>
            <a:off x="1999233" y="2913126"/>
            <a:ext cx="1122172" cy="178523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33" name="Google Shape;3633;p266"/>
          <p:cNvSpPr/>
          <p:nvPr/>
        </p:nvSpPr>
        <p:spPr>
          <a:xfrm>
            <a:off x="2247392" y="2846832"/>
            <a:ext cx="802005" cy="1338580"/>
          </a:xfrm>
          <a:custGeom>
            <a:avLst/>
            <a:gdLst/>
            <a:ahLst/>
            <a:cxnLst/>
            <a:rect l="l" t="t" r="r" b="b"/>
            <a:pathLst>
              <a:path w="802005" h="1338579" extrusionOk="0">
                <a:moveTo>
                  <a:pt x="124459" y="0"/>
                </a:moveTo>
                <a:lnTo>
                  <a:pt x="0" y="66293"/>
                </a:lnTo>
                <a:lnTo>
                  <a:pt x="677163" y="1338211"/>
                </a:lnTo>
                <a:lnTo>
                  <a:pt x="679576" y="1336967"/>
                </a:lnTo>
                <a:lnTo>
                  <a:pt x="674169" y="1307786"/>
                </a:lnTo>
                <a:lnTo>
                  <a:pt x="677084" y="1280798"/>
                </a:lnTo>
                <a:lnTo>
                  <a:pt x="687881" y="1258282"/>
                </a:lnTo>
                <a:lnTo>
                  <a:pt x="706119" y="1242517"/>
                </a:lnTo>
                <a:lnTo>
                  <a:pt x="729364" y="1236177"/>
                </a:lnTo>
                <a:lnTo>
                  <a:pt x="782595" y="1236177"/>
                </a:lnTo>
                <a:lnTo>
                  <a:pt x="124459" y="0"/>
                </a:lnTo>
                <a:close/>
              </a:path>
              <a:path w="802005" h="1338579" extrusionOk="0">
                <a:moveTo>
                  <a:pt x="782595" y="1236177"/>
                </a:moveTo>
                <a:lnTo>
                  <a:pt x="729364" y="1236177"/>
                </a:lnTo>
                <a:lnTo>
                  <a:pt x="754062" y="1239794"/>
                </a:lnTo>
                <a:lnTo>
                  <a:pt x="778093" y="1252434"/>
                </a:lnTo>
                <a:lnTo>
                  <a:pt x="799338" y="1273162"/>
                </a:lnTo>
                <a:lnTo>
                  <a:pt x="801624" y="1271917"/>
                </a:lnTo>
                <a:lnTo>
                  <a:pt x="782595" y="1236177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34" name="Google Shape;3634;p266"/>
          <p:cNvSpPr/>
          <p:nvPr/>
        </p:nvSpPr>
        <p:spPr>
          <a:xfrm>
            <a:off x="2974594" y="4512932"/>
            <a:ext cx="150495" cy="198120"/>
          </a:xfrm>
          <a:custGeom>
            <a:avLst/>
            <a:gdLst/>
            <a:ahLst/>
            <a:cxnLst/>
            <a:rect l="l" t="t" r="r" b="b"/>
            <a:pathLst>
              <a:path w="150494" h="198120" extrusionOk="0">
                <a:moveTo>
                  <a:pt x="124587" y="0"/>
                </a:moveTo>
                <a:lnTo>
                  <a:pt x="0" y="66306"/>
                </a:lnTo>
                <a:lnTo>
                  <a:pt x="150113" y="198107"/>
                </a:lnTo>
                <a:lnTo>
                  <a:pt x="124587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35" name="Google Shape;3635;p266"/>
          <p:cNvSpPr/>
          <p:nvPr/>
        </p:nvSpPr>
        <p:spPr>
          <a:xfrm>
            <a:off x="1358779" y="1798997"/>
            <a:ext cx="902969" cy="1077595"/>
          </a:xfrm>
          <a:custGeom>
            <a:avLst/>
            <a:gdLst/>
            <a:ahLst/>
            <a:cxnLst/>
            <a:rect l="l" t="t" r="r" b="b"/>
            <a:pathLst>
              <a:path w="902969" h="1077595" extrusionOk="0">
                <a:moveTo>
                  <a:pt x="428564" y="0"/>
                </a:moveTo>
                <a:lnTo>
                  <a:pt x="378739" y="5202"/>
                </a:lnTo>
                <a:lnTo>
                  <a:pt x="330173" y="15820"/>
                </a:lnTo>
                <a:lnTo>
                  <a:pt x="283286" y="31630"/>
                </a:lnTo>
                <a:lnTo>
                  <a:pt x="238499" y="52408"/>
                </a:lnTo>
                <a:lnTo>
                  <a:pt x="196287" y="77936"/>
                </a:lnTo>
                <a:lnTo>
                  <a:pt x="157015" y="107996"/>
                </a:lnTo>
                <a:lnTo>
                  <a:pt x="121107" y="142362"/>
                </a:lnTo>
                <a:lnTo>
                  <a:pt x="88984" y="180806"/>
                </a:lnTo>
                <a:lnTo>
                  <a:pt x="61070" y="223103"/>
                </a:lnTo>
                <a:lnTo>
                  <a:pt x="37785" y="269025"/>
                </a:lnTo>
                <a:lnTo>
                  <a:pt x="19551" y="318346"/>
                </a:lnTo>
                <a:lnTo>
                  <a:pt x="7771" y="366022"/>
                </a:lnTo>
                <a:lnTo>
                  <a:pt x="1315" y="413725"/>
                </a:lnTo>
                <a:lnTo>
                  <a:pt x="0" y="461110"/>
                </a:lnTo>
                <a:lnTo>
                  <a:pt x="3643" y="507836"/>
                </a:lnTo>
                <a:lnTo>
                  <a:pt x="12063" y="553559"/>
                </a:lnTo>
                <a:lnTo>
                  <a:pt x="25076" y="597937"/>
                </a:lnTo>
                <a:lnTo>
                  <a:pt x="42501" y="640626"/>
                </a:lnTo>
                <a:lnTo>
                  <a:pt x="64153" y="681283"/>
                </a:lnTo>
                <a:lnTo>
                  <a:pt x="89850" y="719566"/>
                </a:lnTo>
                <a:lnTo>
                  <a:pt x="119411" y="755132"/>
                </a:lnTo>
                <a:lnTo>
                  <a:pt x="152652" y="787637"/>
                </a:lnTo>
                <a:lnTo>
                  <a:pt x="189390" y="816739"/>
                </a:lnTo>
                <a:lnTo>
                  <a:pt x="229443" y="842094"/>
                </a:lnTo>
                <a:lnTo>
                  <a:pt x="272628" y="863360"/>
                </a:lnTo>
                <a:lnTo>
                  <a:pt x="318763" y="880194"/>
                </a:lnTo>
                <a:lnTo>
                  <a:pt x="464813" y="924771"/>
                </a:lnTo>
                <a:lnTo>
                  <a:pt x="521328" y="1031070"/>
                </a:lnTo>
                <a:lnTo>
                  <a:pt x="543434" y="1057924"/>
                </a:lnTo>
                <a:lnTo>
                  <a:pt x="573113" y="1073694"/>
                </a:lnTo>
                <a:lnTo>
                  <a:pt x="606553" y="1077201"/>
                </a:lnTo>
                <a:lnTo>
                  <a:pt x="639946" y="1067265"/>
                </a:lnTo>
                <a:lnTo>
                  <a:pt x="746245" y="1010623"/>
                </a:lnTo>
                <a:lnTo>
                  <a:pt x="749553" y="1010623"/>
                </a:lnTo>
                <a:lnTo>
                  <a:pt x="750182" y="1008464"/>
                </a:lnTo>
                <a:lnTo>
                  <a:pt x="856481" y="951949"/>
                </a:lnTo>
                <a:lnTo>
                  <a:pt x="883336" y="929789"/>
                </a:lnTo>
                <a:lnTo>
                  <a:pt x="899106" y="900117"/>
                </a:lnTo>
                <a:lnTo>
                  <a:pt x="902612" y="866706"/>
                </a:lnTo>
                <a:lnTo>
                  <a:pt x="892676" y="833331"/>
                </a:lnTo>
                <a:lnTo>
                  <a:pt x="836034" y="727032"/>
                </a:lnTo>
                <a:lnTo>
                  <a:pt x="880611" y="580982"/>
                </a:lnTo>
                <a:lnTo>
                  <a:pt x="892392" y="533307"/>
                </a:lnTo>
                <a:lnTo>
                  <a:pt x="898848" y="485609"/>
                </a:lnTo>
                <a:lnTo>
                  <a:pt x="900163" y="438230"/>
                </a:lnTo>
                <a:lnTo>
                  <a:pt x="896520" y="391512"/>
                </a:lnTo>
                <a:lnTo>
                  <a:pt x="888100" y="345797"/>
                </a:lnTo>
                <a:lnTo>
                  <a:pt x="875086" y="301427"/>
                </a:lnTo>
                <a:lnTo>
                  <a:pt x="857662" y="258746"/>
                </a:lnTo>
                <a:lnTo>
                  <a:pt x="836010" y="218095"/>
                </a:lnTo>
                <a:lnTo>
                  <a:pt x="810312" y="179816"/>
                </a:lnTo>
                <a:lnTo>
                  <a:pt x="780752" y="144252"/>
                </a:lnTo>
                <a:lnTo>
                  <a:pt x="747511" y="111746"/>
                </a:lnTo>
                <a:lnTo>
                  <a:pt x="710773" y="82638"/>
                </a:lnTo>
                <a:lnTo>
                  <a:pt x="670720" y="57272"/>
                </a:lnTo>
                <a:lnTo>
                  <a:pt x="627534" y="35990"/>
                </a:lnTo>
                <a:lnTo>
                  <a:pt x="581399" y="19134"/>
                </a:lnTo>
                <a:lnTo>
                  <a:pt x="530314" y="6741"/>
                </a:lnTo>
                <a:lnTo>
                  <a:pt x="479229" y="438"/>
                </a:lnTo>
                <a:lnTo>
                  <a:pt x="428564" y="0"/>
                </a:lnTo>
                <a:close/>
              </a:path>
              <a:path w="902969" h="1077595" extrusionOk="0">
                <a:moveTo>
                  <a:pt x="749553" y="1010623"/>
                </a:moveTo>
                <a:lnTo>
                  <a:pt x="746245" y="1010623"/>
                </a:lnTo>
                <a:lnTo>
                  <a:pt x="749293" y="1011512"/>
                </a:lnTo>
                <a:lnTo>
                  <a:pt x="749553" y="10106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36" name="Google Shape;3636;p266"/>
          <p:cNvSpPr/>
          <p:nvPr/>
        </p:nvSpPr>
        <p:spPr>
          <a:xfrm>
            <a:off x="1358779" y="1798997"/>
            <a:ext cx="902969" cy="1077595"/>
          </a:xfrm>
          <a:custGeom>
            <a:avLst/>
            <a:gdLst/>
            <a:ahLst/>
            <a:cxnLst/>
            <a:rect l="l" t="t" r="r" b="b"/>
            <a:pathLst>
              <a:path w="902969" h="1077595" extrusionOk="0">
                <a:moveTo>
                  <a:pt x="238499" y="52408"/>
                </a:moveTo>
                <a:lnTo>
                  <a:pt x="283286" y="31630"/>
                </a:lnTo>
                <a:lnTo>
                  <a:pt x="330173" y="15820"/>
                </a:lnTo>
                <a:lnTo>
                  <a:pt x="378739" y="5202"/>
                </a:lnTo>
                <a:lnTo>
                  <a:pt x="428564" y="0"/>
                </a:lnTo>
                <a:lnTo>
                  <a:pt x="479229" y="438"/>
                </a:lnTo>
                <a:lnTo>
                  <a:pt x="530314" y="6741"/>
                </a:lnTo>
                <a:lnTo>
                  <a:pt x="581399" y="19134"/>
                </a:lnTo>
                <a:lnTo>
                  <a:pt x="627534" y="35990"/>
                </a:lnTo>
                <a:lnTo>
                  <a:pt x="670720" y="57272"/>
                </a:lnTo>
                <a:lnTo>
                  <a:pt x="710773" y="82638"/>
                </a:lnTo>
                <a:lnTo>
                  <a:pt x="747511" y="111746"/>
                </a:lnTo>
                <a:lnTo>
                  <a:pt x="780752" y="144252"/>
                </a:lnTo>
                <a:lnTo>
                  <a:pt x="810312" y="179816"/>
                </a:lnTo>
                <a:lnTo>
                  <a:pt x="836010" y="218095"/>
                </a:lnTo>
                <a:lnTo>
                  <a:pt x="857662" y="258746"/>
                </a:lnTo>
                <a:lnTo>
                  <a:pt x="875086" y="301427"/>
                </a:lnTo>
                <a:lnTo>
                  <a:pt x="888100" y="345797"/>
                </a:lnTo>
                <a:lnTo>
                  <a:pt x="896520" y="391512"/>
                </a:lnTo>
                <a:lnTo>
                  <a:pt x="900163" y="438230"/>
                </a:lnTo>
                <a:lnTo>
                  <a:pt x="898848" y="485609"/>
                </a:lnTo>
                <a:lnTo>
                  <a:pt x="892392" y="533307"/>
                </a:lnTo>
                <a:lnTo>
                  <a:pt x="880611" y="580982"/>
                </a:lnTo>
                <a:lnTo>
                  <a:pt x="836034" y="727032"/>
                </a:lnTo>
                <a:lnTo>
                  <a:pt x="892676" y="833331"/>
                </a:lnTo>
                <a:lnTo>
                  <a:pt x="902612" y="866706"/>
                </a:lnTo>
                <a:lnTo>
                  <a:pt x="899106" y="900117"/>
                </a:lnTo>
                <a:lnTo>
                  <a:pt x="883336" y="929789"/>
                </a:lnTo>
                <a:lnTo>
                  <a:pt x="856481" y="951949"/>
                </a:lnTo>
                <a:lnTo>
                  <a:pt x="750182" y="1008464"/>
                </a:lnTo>
                <a:lnTo>
                  <a:pt x="749293" y="1011512"/>
                </a:lnTo>
                <a:lnTo>
                  <a:pt x="746245" y="1010623"/>
                </a:lnTo>
                <a:lnTo>
                  <a:pt x="639946" y="1067265"/>
                </a:lnTo>
                <a:lnTo>
                  <a:pt x="606553" y="1077201"/>
                </a:lnTo>
                <a:lnTo>
                  <a:pt x="573113" y="1073694"/>
                </a:lnTo>
                <a:lnTo>
                  <a:pt x="543434" y="1057924"/>
                </a:lnTo>
                <a:lnTo>
                  <a:pt x="521328" y="1031070"/>
                </a:lnTo>
                <a:lnTo>
                  <a:pt x="464813" y="924771"/>
                </a:lnTo>
                <a:lnTo>
                  <a:pt x="428259" y="913627"/>
                </a:lnTo>
                <a:lnTo>
                  <a:pt x="391741" y="902482"/>
                </a:lnTo>
                <a:lnTo>
                  <a:pt x="355246" y="891338"/>
                </a:lnTo>
                <a:lnTo>
                  <a:pt x="318763" y="880194"/>
                </a:lnTo>
                <a:lnTo>
                  <a:pt x="272628" y="863360"/>
                </a:lnTo>
                <a:lnTo>
                  <a:pt x="229443" y="842094"/>
                </a:lnTo>
                <a:lnTo>
                  <a:pt x="189390" y="816739"/>
                </a:lnTo>
                <a:lnTo>
                  <a:pt x="152652" y="787637"/>
                </a:lnTo>
                <a:lnTo>
                  <a:pt x="119411" y="755132"/>
                </a:lnTo>
                <a:lnTo>
                  <a:pt x="89850" y="719566"/>
                </a:lnTo>
                <a:lnTo>
                  <a:pt x="64153" y="681283"/>
                </a:lnTo>
                <a:lnTo>
                  <a:pt x="42501" y="640626"/>
                </a:lnTo>
                <a:lnTo>
                  <a:pt x="25076" y="597937"/>
                </a:lnTo>
                <a:lnTo>
                  <a:pt x="12063" y="553559"/>
                </a:lnTo>
                <a:lnTo>
                  <a:pt x="3643" y="507836"/>
                </a:lnTo>
                <a:lnTo>
                  <a:pt x="0" y="461110"/>
                </a:lnTo>
                <a:lnTo>
                  <a:pt x="1315" y="413725"/>
                </a:lnTo>
                <a:lnTo>
                  <a:pt x="7771" y="366022"/>
                </a:lnTo>
                <a:lnTo>
                  <a:pt x="19551" y="318346"/>
                </a:lnTo>
                <a:lnTo>
                  <a:pt x="37785" y="269025"/>
                </a:lnTo>
                <a:lnTo>
                  <a:pt x="61070" y="223103"/>
                </a:lnTo>
                <a:lnTo>
                  <a:pt x="88984" y="180806"/>
                </a:lnTo>
                <a:lnTo>
                  <a:pt x="121107" y="142362"/>
                </a:lnTo>
                <a:lnTo>
                  <a:pt x="157015" y="107996"/>
                </a:lnTo>
                <a:lnTo>
                  <a:pt x="196287" y="77936"/>
                </a:lnTo>
                <a:lnTo>
                  <a:pt x="238499" y="52408"/>
                </a:lnTo>
                <a:close/>
              </a:path>
            </a:pathLst>
          </a:custGeom>
          <a:noFill/>
          <a:ln w="50775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37" name="Google Shape;3637;p266"/>
          <p:cNvSpPr/>
          <p:nvPr/>
        </p:nvSpPr>
        <p:spPr>
          <a:xfrm>
            <a:off x="1682369" y="2225548"/>
            <a:ext cx="495934" cy="630555"/>
          </a:xfrm>
          <a:custGeom>
            <a:avLst/>
            <a:gdLst/>
            <a:ahLst/>
            <a:cxnLst/>
            <a:rect l="l" t="t" r="r" b="b"/>
            <a:pathLst>
              <a:path w="495935" h="630555" extrusionOk="0">
                <a:moveTo>
                  <a:pt x="298195" y="0"/>
                </a:moveTo>
                <a:lnTo>
                  <a:pt x="0" y="158750"/>
                </a:lnTo>
                <a:lnTo>
                  <a:pt x="346710" y="630174"/>
                </a:lnTo>
                <a:lnTo>
                  <a:pt x="495807" y="550799"/>
                </a:lnTo>
                <a:lnTo>
                  <a:pt x="29819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38" name="Google Shape;3638;p266"/>
          <p:cNvSpPr/>
          <p:nvPr/>
        </p:nvSpPr>
        <p:spPr>
          <a:xfrm>
            <a:off x="1682369" y="2225548"/>
            <a:ext cx="495934" cy="630555"/>
          </a:xfrm>
          <a:custGeom>
            <a:avLst/>
            <a:gdLst/>
            <a:ahLst/>
            <a:cxnLst/>
            <a:rect l="l" t="t" r="r" b="b"/>
            <a:pathLst>
              <a:path w="495935" h="630555" extrusionOk="0">
                <a:moveTo>
                  <a:pt x="298195" y="0"/>
                </a:moveTo>
                <a:lnTo>
                  <a:pt x="495807" y="550799"/>
                </a:lnTo>
                <a:lnTo>
                  <a:pt x="346710" y="630174"/>
                </a:lnTo>
                <a:lnTo>
                  <a:pt x="0" y="158750"/>
                </a:lnTo>
                <a:lnTo>
                  <a:pt x="298195" y="0"/>
                </a:lnTo>
                <a:close/>
              </a:path>
            </a:pathLst>
          </a:custGeom>
          <a:noFill/>
          <a:ln w="381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39" name="Google Shape;3639;p266"/>
          <p:cNvSpPr/>
          <p:nvPr/>
        </p:nvSpPr>
        <p:spPr>
          <a:xfrm>
            <a:off x="2050055" y="1484199"/>
            <a:ext cx="126882" cy="21509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40" name="Google Shape;3640;p266"/>
          <p:cNvSpPr/>
          <p:nvPr/>
        </p:nvSpPr>
        <p:spPr>
          <a:xfrm>
            <a:off x="991906" y="2068272"/>
            <a:ext cx="215120" cy="126827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41" name="Google Shape;3641;p266"/>
          <p:cNvSpPr/>
          <p:nvPr/>
        </p:nvSpPr>
        <p:spPr>
          <a:xfrm>
            <a:off x="1429464" y="1564338"/>
            <a:ext cx="150643" cy="205454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42" name="Google Shape;3642;p266"/>
          <p:cNvSpPr/>
          <p:nvPr/>
        </p:nvSpPr>
        <p:spPr>
          <a:xfrm>
            <a:off x="2360247" y="1822709"/>
            <a:ext cx="205454" cy="15061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43" name="Google Shape;3643;p266"/>
          <p:cNvSpPr/>
          <p:nvPr/>
        </p:nvSpPr>
        <p:spPr>
          <a:xfrm>
            <a:off x="1058785" y="2451887"/>
            <a:ext cx="205414" cy="150643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44" name="Google Shape;3644;p266"/>
          <p:cNvSpPr/>
          <p:nvPr/>
        </p:nvSpPr>
        <p:spPr>
          <a:xfrm>
            <a:off x="1951648" y="2758043"/>
            <a:ext cx="408940" cy="256540"/>
          </a:xfrm>
          <a:custGeom>
            <a:avLst/>
            <a:gdLst/>
            <a:ahLst/>
            <a:cxnLst/>
            <a:rect l="l" t="t" r="r" b="b"/>
            <a:pathLst>
              <a:path w="408939" h="256539" extrusionOk="0">
                <a:moveTo>
                  <a:pt x="363424" y="0"/>
                </a:moveTo>
                <a:lnTo>
                  <a:pt x="21931" y="178196"/>
                </a:lnTo>
                <a:lnTo>
                  <a:pt x="0" y="218612"/>
                </a:lnTo>
                <a:lnTo>
                  <a:pt x="4786" y="234457"/>
                </a:lnTo>
                <a:lnTo>
                  <a:pt x="15273" y="247227"/>
                </a:lnTo>
                <a:lnTo>
                  <a:pt x="29344" y="254698"/>
                </a:lnTo>
                <a:lnTo>
                  <a:pt x="45202" y="256335"/>
                </a:lnTo>
                <a:lnTo>
                  <a:pt x="61047" y="251602"/>
                </a:lnTo>
                <a:lnTo>
                  <a:pt x="386675" y="78247"/>
                </a:lnTo>
                <a:lnTo>
                  <a:pt x="399464" y="67740"/>
                </a:lnTo>
                <a:lnTo>
                  <a:pt x="406979" y="53625"/>
                </a:lnTo>
                <a:lnTo>
                  <a:pt x="408660" y="37724"/>
                </a:lnTo>
                <a:lnTo>
                  <a:pt x="403947" y="21859"/>
                </a:lnTo>
                <a:lnTo>
                  <a:pt x="393440" y="9143"/>
                </a:lnTo>
                <a:lnTo>
                  <a:pt x="379325" y="1666"/>
                </a:lnTo>
                <a:lnTo>
                  <a:pt x="363424" y="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45" name="Google Shape;3645;p266"/>
          <p:cNvSpPr/>
          <p:nvPr/>
        </p:nvSpPr>
        <p:spPr>
          <a:xfrm>
            <a:off x="1713523" y="2195181"/>
            <a:ext cx="252378" cy="209504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46" name="Google Shape;3646;p266"/>
          <p:cNvSpPr/>
          <p:nvPr/>
        </p:nvSpPr>
        <p:spPr>
          <a:xfrm>
            <a:off x="0" y="2530094"/>
            <a:ext cx="3075255" cy="1938540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47" name="Google Shape;3647;p266"/>
          <p:cNvSpPr/>
          <p:nvPr/>
        </p:nvSpPr>
        <p:spPr>
          <a:xfrm>
            <a:off x="3669284" y="927988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 extrusionOk="0">
                <a:moveTo>
                  <a:pt x="288036" y="0"/>
                </a:moveTo>
                <a:lnTo>
                  <a:pt x="241333" y="3771"/>
                </a:lnTo>
                <a:lnTo>
                  <a:pt x="197022" y="14691"/>
                </a:lnTo>
                <a:lnTo>
                  <a:pt x="155699" y="32164"/>
                </a:lnTo>
                <a:lnTo>
                  <a:pt x="117957" y="55595"/>
                </a:lnTo>
                <a:lnTo>
                  <a:pt x="84391" y="84391"/>
                </a:lnTo>
                <a:lnTo>
                  <a:pt x="55595" y="117957"/>
                </a:lnTo>
                <a:lnTo>
                  <a:pt x="32164" y="155699"/>
                </a:lnTo>
                <a:lnTo>
                  <a:pt x="14691" y="197022"/>
                </a:lnTo>
                <a:lnTo>
                  <a:pt x="3771" y="241333"/>
                </a:lnTo>
                <a:lnTo>
                  <a:pt x="0" y="288036"/>
                </a:lnTo>
                <a:lnTo>
                  <a:pt x="3771" y="334769"/>
                </a:lnTo>
                <a:lnTo>
                  <a:pt x="14691" y="379098"/>
                </a:lnTo>
                <a:lnTo>
                  <a:pt x="32164" y="420428"/>
                </a:lnTo>
                <a:lnTo>
                  <a:pt x="55595" y="458169"/>
                </a:lnTo>
                <a:lnTo>
                  <a:pt x="84391" y="491728"/>
                </a:lnTo>
                <a:lnTo>
                  <a:pt x="117957" y="520513"/>
                </a:lnTo>
                <a:lnTo>
                  <a:pt x="155699" y="543931"/>
                </a:lnTo>
                <a:lnTo>
                  <a:pt x="197022" y="561392"/>
                </a:lnTo>
                <a:lnTo>
                  <a:pt x="241333" y="572303"/>
                </a:lnTo>
                <a:lnTo>
                  <a:pt x="288036" y="576072"/>
                </a:lnTo>
                <a:lnTo>
                  <a:pt x="334769" y="572303"/>
                </a:lnTo>
                <a:lnTo>
                  <a:pt x="379098" y="561392"/>
                </a:lnTo>
                <a:lnTo>
                  <a:pt x="420428" y="543931"/>
                </a:lnTo>
                <a:lnTo>
                  <a:pt x="458169" y="520513"/>
                </a:lnTo>
                <a:lnTo>
                  <a:pt x="491728" y="491728"/>
                </a:lnTo>
                <a:lnTo>
                  <a:pt x="520513" y="458169"/>
                </a:lnTo>
                <a:lnTo>
                  <a:pt x="543931" y="420428"/>
                </a:lnTo>
                <a:lnTo>
                  <a:pt x="561392" y="379098"/>
                </a:lnTo>
                <a:lnTo>
                  <a:pt x="572303" y="334769"/>
                </a:lnTo>
                <a:lnTo>
                  <a:pt x="576071" y="288036"/>
                </a:lnTo>
                <a:lnTo>
                  <a:pt x="572303" y="241333"/>
                </a:lnTo>
                <a:lnTo>
                  <a:pt x="561392" y="197022"/>
                </a:lnTo>
                <a:lnTo>
                  <a:pt x="543931" y="155699"/>
                </a:lnTo>
                <a:lnTo>
                  <a:pt x="520513" y="117957"/>
                </a:lnTo>
                <a:lnTo>
                  <a:pt x="491728" y="84391"/>
                </a:lnTo>
                <a:lnTo>
                  <a:pt x="458169" y="55595"/>
                </a:lnTo>
                <a:lnTo>
                  <a:pt x="420428" y="32164"/>
                </a:lnTo>
                <a:lnTo>
                  <a:pt x="379098" y="14691"/>
                </a:lnTo>
                <a:lnTo>
                  <a:pt x="334769" y="3771"/>
                </a:lnTo>
                <a:lnTo>
                  <a:pt x="288036" y="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48" name="Google Shape;3648;p266"/>
          <p:cNvSpPr/>
          <p:nvPr/>
        </p:nvSpPr>
        <p:spPr>
          <a:xfrm>
            <a:off x="3669284" y="1767204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 extrusionOk="0">
                <a:moveTo>
                  <a:pt x="288036" y="0"/>
                </a:moveTo>
                <a:lnTo>
                  <a:pt x="241333" y="3771"/>
                </a:lnTo>
                <a:lnTo>
                  <a:pt x="197022" y="14691"/>
                </a:lnTo>
                <a:lnTo>
                  <a:pt x="155699" y="32164"/>
                </a:lnTo>
                <a:lnTo>
                  <a:pt x="117957" y="55595"/>
                </a:lnTo>
                <a:lnTo>
                  <a:pt x="84391" y="84391"/>
                </a:lnTo>
                <a:lnTo>
                  <a:pt x="55595" y="117957"/>
                </a:lnTo>
                <a:lnTo>
                  <a:pt x="32164" y="155699"/>
                </a:lnTo>
                <a:lnTo>
                  <a:pt x="14691" y="197022"/>
                </a:lnTo>
                <a:lnTo>
                  <a:pt x="3771" y="241333"/>
                </a:lnTo>
                <a:lnTo>
                  <a:pt x="0" y="288036"/>
                </a:lnTo>
                <a:lnTo>
                  <a:pt x="3771" y="334769"/>
                </a:lnTo>
                <a:lnTo>
                  <a:pt x="14691" y="379098"/>
                </a:lnTo>
                <a:lnTo>
                  <a:pt x="32164" y="420428"/>
                </a:lnTo>
                <a:lnTo>
                  <a:pt x="55595" y="458169"/>
                </a:lnTo>
                <a:lnTo>
                  <a:pt x="84391" y="491728"/>
                </a:lnTo>
                <a:lnTo>
                  <a:pt x="117957" y="520513"/>
                </a:lnTo>
                <a:lnTo>
                  <a:pt x="155699" y="543931"/>
                </a:lnTo>
                <a:lnTo>
                  <a:pt x="197022" y="561392"/>
                </a:lnTo>
                <a:lnTo>
                  <a:pt x="241333" y="572303"/>
                </a:lnTo>
                <a:lnTo>
                  <a:pt x="288036" y="576072"/>
                </a:lnTo>
                <a:lnTo>
                  <a:pt x="334769" y="572303"/>
                </a:lnTo>
                <a:lnTo>
                  <a:pt x="379098" y="561392"/>
                </a:lnTo>
                <a:lnTo>
                  <a:pt x="420428" y="543931"/>
                </a:lnTo>
                <a:lnTo>
                  <a:pt x="458169" y="520513"/>
                </a:lnTo>
                <a:lnTo>
                  <a:pt x="491728" y="491728"/>
                </a:lnTo>
                <a:lnTo>
                  <a:pt x="520513" y="458169"/>
                </a:lnTo>
                <a:lnTo>
                  <a:pt x="543931" y="420428"/>
                </a:lnTo>
                <a:lnTo>
                  <a:pt x="561392" y="379098"/>
                </a:lnTo>
                <a:lnTo>
                  <a:pt x="572303" y="334769"/>
                </a:lnTo>
                <a:lnTo>
                  <a:pt x="576071" y="288036"/>
                </a:lnTo>
                <a:lnTo>
                  <a:pt x="572303" y="241333"/>
                </a:lnTo>
                <a:lnTo>
                  <a:pt x="561392" y="197022"/>
                </a:lnTo>
                <a:lnTo>
                  <a:pt x="543931" y="155699"/>
                </a:lnTo>
                <a:lnTo>
                  <a:pt x="520513" y="117957"/>
                </a:lnTo>
                <a:lnTo>
                  <a:pt x="491728" y="84391"/>
                </a:lnTo>
                <a:lnTo>
                  <a:pt x="458169" y="55595"/>
                </a:lnTo>
                <a:lnTo>
                  <a:pt x="420428" y="32164"/>
                </a:lnTo>
                <a:lnTo>
                  <a:pt x="379098" y="14691"/>
                </a:lnTo>
                <a:lnTo>
                  <a:pt x="334769" y="3771"/>
                </a:lnTo>
                <a:lnTo>
                  <a:pt x="288036" y="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49" name="Google Shape;3649;p266"/>
          <p:cNvSpPr/>
          <p:nvPr/>
        </p:nvSpPr>
        <p:spPr>
          <a:xfrm>
            <a:off x="3669284" y="2656204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 extrusionOk="0">
                <a:moveTo>
                  <a:pt x="288036" y="0"/>
                </a:moveTo>
                <a:lnTo>
                  <a:pt x="241333" y="3768"/>
                </a:lnTo>
                <a:lnTo>
                  <a:pt x="197022" y="14679"/>
                </a:lnTo>
                <a:lnTo>
                  <a:pt x="155699" y="32140"/>
                </a:lnTo>
                <a:lnTo>
                  <a:pt x="117957" y="55558"/>
                </a:lnTo>
                <a:lnTo>
                  <a:pt x="84391" y="84343"/>
                </a:lnTo>
                <a:lnTo>
                  <a:pt x="55595" y="117902"/>
                </a:lnTo>
                <a:lnTo>
                  <a:pt x="32164" y="155643"/>
                </a:lnTo>
                <a:lnTo>
                  <a:pt x="14691" y="196973"/>
                </a:lnTo>
                <a:lnTo>
                  <a:pt x="3771" y="241302"/>
                </a:lnTo>
                <a:lnTo>
                  <a:pt x="0" y="288036"/>
                </a:lnTo>
                <a:lnTo>
                  <a:pt x="3771" y="334738"/>
                </a:lnTo>
                <a:lnTo>
                  <a:pt x="14691" y="379049"/>
                </a:lnTo>
                <a:lnTo>
                  <a:pt x="32164" y="420372"/>
                </a:lnTo>
                <a:lnTo>
                  <a:pt x="55595" y="458114"/>
                </a:lnTo>
                <a:lnTo>
                  <a:pt x="84391" y="491680"/>
                </a:lnTo>
                <a:lnTo>
                  <a:pt x="117957" y="520476"/>
                </a:lnTo>
                <a:lnTo>
                  <a:pt x="155699" y="543907"/>
                </a:lnTo>
                <a:lnTo>
                  <a:pt x="197022" y="561380"/>
                </a:lnTo>
                <a:lnTo>
                  <a:pt x="241333" y="572300"/>
                </a:lnTo>
                <a:lnTo>
                  <a:pt x="288036" y="576071"/>
                </a:lnTo>
                <a:lnTo>
                  <a:pt x="334769" y="572300"/>
                </a:lnTo>
                <a:lnTo>
                  <a:pt x="379098" y="561380"/>
                </a:lnTo>
                <a:lnTo>
                  <a:pt x="420428" y="543907"/>
                </a:lnTo>
                <a:lnTo>
                  <a:pt x="458169" y="520476"/>
                </a:lnTo>
                <a:lnTo>
                  <a:pt x="491728" y="491680"/>
                </a:lnTo>
                <a:lnTo>
                  <a:pt x="520513" y="458114"/>
                </a:lnTo>
                <a:lnTo>
                  <a:pt x="543931" y="420372"/>
                </a:lnTo>
                <a:lnTo>
                  <a:pt x="561392" y="379049"/>
                </a:lnTo>
                <a:lnTo>
                  <a:pt x="572303" y="334738"/>
                </a:lnTo>
                <a:lnTo>
                  <a:pt x="576071" y="288036"/>
                </a:lnTo>
                <a:lnTo>
                  <a:pt x="572303" y="241302"/>
                </a:lnTo>
                <a:lnTo>
                  <a:pt x="561392" y="196973"/>
                </a:lnTo>
                <a:lnTo>
                  <a:pt x="543931" y="155643"/>
                </a:lnTo>
                <a:lnTo>
                  <a:pt x="520513" y="117902"/>
                </a:lnTo>
                <a:lnTo>
                  <a:pt x="491728" y="84343"/>
                </a:lnTo>
                <a:lnTo>
                  <a:pt x="458169" y="55558"/>
                </a:lnTo>
                <a:lnTo>
                  <a:pt x="420428" y="32140"/>
                </a:lnTo>
                <a:lnTo>
                  <a:pt x="379098" y="14679"/>
                </a:lnTo>
                <a:lnTo>
                  <a:pt x="334769" y="3768"/>
                </a:lnTo>
                <a:lnTo>
                  <a:pt x="288036" y="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50" name="Google Shape;3650;p266"/>
          <p:cNvSpPr txBox="1"/>
          <p:nvPr/>
        </p:nvSpPr>
        <p:spPr>
          <a:xfrm>
            <a:off x="4283964" y="1087831"/>
            <a:ext cx="2386330" cy="307975"/>
          </a:xfrm>
          <a:prstGeom prst="rect">
            <a:avLst/>
          </a:prstGeom>
          <a:solidFill>
            <a:srgbClr val="F7C76D"/>
          </a:solidFill>
          <a:ln>
            <a:noFill/>
          </a:ln>
        </p:spPr>
        <p:txBody>
          <a:bodyPr spcFirstLastPara="1" wrap="square" lIns="0" tIns="34275" rIns="0" bIns="0" anchor="t" anchorCtr="0">
            <a:noAutofit/>
          </a:bodyPr>
          <a:lstStyle/>
          <a:p>
            <a:pPr marL="9207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The Strong Interest Inventory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1" name="Google Shape;3651;p266"/>
          <p:cNvSpPr txBox="1"/>
          <p:nvPr/>
        </p:nvSpPr>
        <p:spPr>
          <a:xfrm>
            <a:off x="4283964" y="1927047"/>
            <a:ext cx="657860" cy="307975"/>
          </a:xfrm>
          <a:prstGeom prst="rect">
            <a:avLst/>
          </a:prstGeom>
          <a:solidFill>
            <a:srgbClr val="F7C76D"/>
          </a:solidFill>
          <a:ln>
            <a:noFill/>
          </a:ln>
        </p:spPr>
        <p:txBody>
          <a:bodyPr spcFirstLastPara="1" wrap="square" lIns="0" tIns="34275" rIns="0" bIns="0" anchor="t" anchorCtr="0">
            <a:noAutofit/>
          </a:bodyPr>
          <a:lstStyle/>
          <a:p>
            <a:pPr marL="9207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Kuder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2" name="Google Shape;3652;p266"/>
          <p:cNvSpPr txBox="1"/>
          <p:nvPr/>
        </p:nvSpPr>
        <p:spPr>
          <a:xfrm>
            <a:off x="4283964" y="2816047"/>
            <a:ext cx="2386330" cy="307975"/>
          </a:xfrm>
          <a:prstGeom prst="rect">
            <a:avLst/>
          </a:prstGeom>
          <a:solidFill>
            <a:srgbClr val="F7C76D"/>
          </a:solidFill>
          <a:ln>
            <a:noFill/>
          </a:ln>
        </p:spPr>
        <p:txBody>
          <a:bodyPr spcFirstLastPara="1" wrap="square" lIns="0" tIns="34925" rIns="0" bIns="0" anchor="t" anchorCtr="0">
            <a:noAutofit/>
          </a:bodyPr>
          <a:lstStyle/>
          <a:p>
            <a:pPr marL="9207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Career Assessment Inventory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3" name="Google Shape;3653;p266"/>
          <p:cNvSpPr txBox="1"/>
          <p:nvPr/>
        </p:nvSpPr>
        <p:spPr>
          <a:xfrm>
            <a:off x="3790315" y="998677"/>
            <a:ext cx="333375" cy="391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01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4" name="Google Shape;3654;p266"/>
          <p:cNvSpPr txBox="1"/>
          <p:nvPr/>
        </p:nvSpPr>
        <p:spPr>
          <a:xfrm>
            <a:off x="3790315" y="1838325"/>
            <a:ext cx="333375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02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5" name="Google Shape;3655;p266"/>
          <p:cNvSpPr txBox="1"/>
          <p:nvPr/>
        </p:nvSpPr>
        <p:spPr>
          <a:xfrm>
            <a:off x="3790315" y="2727451"/>
            <a:ext cx="333375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6" name="Google Shape;3656;p266"/>
          <p:cNvSpPr txBox="1"/>
          <p:nvPr/>
        </p:nvSpPr>
        <p:spPr>
          <a:xfrm>
            <a:off x="4283964" y="3739654"/>
            <a:ext cx="1737995" cy="307975"/>
          </a:xfrm>
          <a:prstGeom prst="rect">
            <a:avLst/>
          </a:prstGeom>
          <a:solidFill>
            <a:srgbClr val="F7C76D"/>
          </a:solidFill>
          <a:ln>
            <a:noFill/>
          </a:ln>
        </p:spPr>
        <p:txBody>
          <a:bodyPr spcFirstLastPara="1" wrap="square" lIns="0" tIns="34925" rIns="0" bIns="0" anchor="t" anchorCtr="0">
            <a:noAutofit/>
          </a:bodyPr>
          <a:lstStyle/>
          <a:p>
            <a:pPr marL="9207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Self-Directed Search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7" name="Google Shape;3657;p266"/>
          <p:cNvSpPr/>
          <p:nvPr/>
        </p:nvSpPr>
        <p:spPr>
          <a:xfrm>
            <a:off x="3669284" y="3579876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 extrusionOk="0">
                <a:moveTo>
                  <a:pt x="288036" y="0"/>
                </a:moveTo>
                <a:lnTo>
                  <a:pt x="241333" y="3768"/>
                </a:lnTo>
                <a:lnTo>
                  <a:pt x="197022" y="14679"/>
                </a:lnTo>
                <a:lnTo>
                  <a:pt x="155699" y="32140"/>
                </a:lnTo>
                <a:lnTo>
                  <a:pt x="117957" y="55558"/>
                </a:lnTo>
                <a:lnTo>
                  <a:pt x="84391" y="84343"/>
                </a:lnTo>
                <a:lnTo>
                  <a:pt x="55595" y="117902"/>
                </a:lnTo>
                <a:lnTo>
                  <a:pt x="32164" y="155643"/>
                </a:lnTo>
                <a:lnTo>
                  <a:pt x="14691" y="196973"/>
                </a:lnTo>
                <a:lnTo>
                  <a:pt x="3771" y="241302"/>
                </a:lnTo>
                <a:lnTo>
                  <a:pt x="0" y="288036"/>
                </a:lnTo>
                <a:lnTo>
                  <a:pt x="3771" y="334750"/>
                </a:lnTo>
                <a:lnTo>
                  <a:pt x="14691" y="379066"/>
                </a:lnTo>
                <a:lnTo>
                  <a:pt x="32164" y="420389"/>
                </a:lnTo>
                <a:lnTo>
                  <a:pt x="55595" y="458127"/>
                </a:lnTo>
                <a:lnTo>
                  <a:pt x="84391" y="491686"/>
                </a:lnTo>
                <a:lnTo>
                  <a:pt x="117957" y="520474"/>
                </a:lnTo>
                <a:lnTo>
                  <a:pt x="155699" y="543897"/>
                </a:lnTo>
                <a:lnTo>
                  <a:pt x="197022" y="561362"/>
                </a:lnTo>
                <a:lnTo>
                  <a:pt x="241333" y="572276"/>
                </a:lnTo>
                <a:lnTo>
                  <a:pt x="288036" y="576046"/>
                </a:lnTo>
                <a:lnTo>
                  <a:pt x="334769" y="572276"/>
                </a:lnTo>
                <a:lnTo>
                  <a:pt x="379098" y="561362"/>
                </a:lnTo>
                <a:lnTo>
                  <a:pt x="420428" y="543897"/>
                </a:lnTo>
                <a:lnTo>
                  <a:pt x="458169" y="520474"/>
                </a:lnTo>
                <a:lnTo>
                  <a:pt x="491728" y="491686"/>
                </a:lnTo>
                <a:lnTo>
                  <a:pt x="520513" y="458127"/>
                </a:lnTo>
                <a:lnTo>
                  <a:pt x="543931" y="420389"/>
                </a:lnTo>
                <a:lnTo>
                  <a:pt x="561392" y="379066"/>
                </a:lnTo>
                <a:lnTo>
                  <a:pt x="572303" y="334750"/>
                </a:lnTo>
                <a:lnTo>
                  <a:pt x="576071" y="288036"/>
                </a:lnTo>
                <a:lnTo>
                  <a:pt x="572303" y="241302"/>
                </a:lnTo>
                <a:lnTo>
                  <a:pt x="561392" y="196973"/>
                </a:lnTo>
                <a:lnTo>
                  <a:pt x="543931" y="155643"/>
                </a:lnTo>
                <a:lnTo>
                  <a:pt x="520513" y="117902"/>
                </a:lnTo>
                <a:lnTo>
                  <a:pt x="491728" y="84343"/>
                </a:lnTo>
                <a:lnTo>
                  <a:pt x="458169" y="55558"/>
                </a:lnTo>
                <a:lnTo>
                  <a:pt x="420428" y="32140"/>
                </a:lnTo>
                <a:lnTo>
                  <a:pt x="379098" y="14679"/>
                </a:lnTo>
                <a:lnTo>
                  <a:pt x="334769" y="3768"/>
                </a:lnTo>
                <a:lnTo>
                  <a:pt x="288036" y="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58" name="Google Shape;3658;p266"/>
          <p:cNvSpPr txBox="1"/>
          <p:nvPr/>
        </p:nvSpPr>
        <p:spPr>
          <a:xfrm>
            <a:off x="3790315" y="3651300"/>
            <a:ext cx="333375" cy="391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9" name="Google Shape;3659;p266"/>
          <p:cNvSpPr txBox="1"/>
          <p:nvPr/>
        </p:nvSpPr>
        <p:spPr>
          <a:xfrm>
            <a:off x="4283964" y="4531740"/>
            <a:ext cx="2458085" cy="307975"/>
          </a:xfrm>
          <a:prstGeom prst="rect">
            <a:avLst/>
          </a:prstGeom>
          <a:solidFill>
            <a:srgbClr val="F7C76D"/>
          </a:solidFill>
          <a:ln>
            <a:noFill/>
          </a:ln>
        </p:spPr>
        <p:txBody>
          <a:bodyPr spcFirstLastPara="1" wrap="square" lIns="0" tIns="35550" rIns="0" bIns="0" anchor="t" anchorCtr="0">
            <a:noAutofit/>
          </a:bodyPr>
          <a:lstStyle/>
          <a:p>
            <a:pPr marL="9207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Rothwell-Miller Interest Blank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0" name="Google Shape;3660;p266"/>
          <p:cNvSpPr/>
          <p:nvPr/>
        </p:nvSpPr>
        <p:spPr>
          <a:xfrm>
            <a:off x="3669284" y="4371949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 extrusionOk="0">
                <a:moveTo>
                  <a:pt x="288036" y="0"/>
                </a:moveTo>
                <a:lnTo>
                  <a:pt x="241333" y="3769"/>
                </a:lnTo>
                <a:lnTo>
                  <a:pt x="197022" y="14684"/>
                </a:lnTo>
                <a:lnTo>
                  <a:pt x="155699" y="32149"/>
                </a:lnTo>
                <a:lnTo>
                  <a:pt x="117957" y="55573"/>
                </a:lnTo>
                <a:lnTo>
                  <a:pt x="84391" y="84362"/>
                </a:lnTo>
                <a:lnTo>
                  <a:pt x="55595" y="117924"/>
                </a:lnTo>
                <a:lnTo>
                  <a:pt x="32164" y="155665"/>
                </a:lnTo>
                <a:lnTo>
                  <a:pt x="14691" y="196993"/>
                </a:lnTo>
                <a:lnTo>
                  <a:pt x="3771" y="241314"/>
                </a:lnTo>
                <a:lnTo>
                  <a:pt x="0" y="288036"/>
                </a:lnTo>
                <a:lnTo>
                  <a:pt x="3771" y="334754"/>
                </a:lnTo>
                <a:lnTo>
                  <a:pt x="14691" y="379072"/>
                </a:lnTo>
                <a:lnTo>
                  <a:pt x="32164" y="420397"/>
                </a:lnTo>
                <a:lnTo>
                  <a:pt x="55595" y="458137"/>
                </a:lnTo>
                <a:lnTo>
                  <a:pt x="84391" y="491697"/>
                </a:lnTo>
                <a:lnTo>
                  <a:pt x="117957" y="520486"/>
                </a:lnTo>
                <a:lnTo>
                  <a:pt x="155699" y="543910"/>
                </a:lnTo>
                <a:lnTo>
                  <a:pt x="197022" y="561375"/>
                </a:lnTo>
                <a:lnTo>
                  <a:pt x="241333" y="572289"/>
                </a:lnTo>
                <a:lnTo>
                  <a:pt x="288036" y="576059"/>
                </a:lnTo>
                <a:lnTo>
                  <a:pt x="334769" y="572289"/>
                </a:lnTo>
                <a:lnTo>
                  <a:pt x="379098" y="561375"/>
                </a:lnTo>
                <a:lnTo>
                  <a:pt x="420428" y="543910"/>
                </a:lnTo>
                <a:lnTo>
                  <a:pt x="458169" y="520486"/>
                </a:lnTo>
                <a:lnTo>
                  <a:pt x="491728" y="491697"/>
                </a:lnTo>
                <a:lnTo>
                  <a:pt x="520513" y="458137"/>
                </a:lnTo>
                <a:lnTo>
                  <a:pt x="543931" y="420397"/>
                </a:lnTo>
                <a:lnTo>
                  <a:pt x="561392" y="379072"/>
                </a:lnTo>
                <a:lnTo>
                  <a:pt x="572303" y="334754"/>
                </a:lnTo>
                <a:lnTo>
                  <a:pt x="576071" y="288036"/>
                </a:lnTo>
                <a:lnTo>
                  <a:pt x="572303" y="241314"/>
                </a:lnTo>
                <a:lnTo>
                  <a:pt x="561392" y="196993"/>
                </a:lnTo>
                <a:lnTo>
                  <a:pt x="543931" y="155665"/>
                </a:lnTo>
                <a:lnTo>
                  <a:pt x="520513" y="117924"/>
                </a:lnTo>
                <a:lnTo>
                  <a:pt x="491728" y="84362"/>
                </a:lnTo>
                <a:lnTo>
                  <a:pt x="458169" y="55573"/>
                </a:lnTo>
                <a:lnTo>
                  <a:pt x="420428" y="32149"/>
                </a:lnTo>
                <a:lnTo>
                  <a:pt x="379098" y="14684"/>
                </a:lnTo>
                <a:lnTo>
                  <a:pt x="334769" y="3769"/>
                </a:lnTo>
                <a:lnTo>
                  <a:pt x="288036" y="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61" name="Google Shape;3661;p266"/>
          <p:cNvSpPr txBox="1"/>
          <p:nvPr/>
        </p:nvSpPr>
        <p:spPr>
          <a:xfrm>
            <a:off x="3790315" y="4443780"/>
            <a:ext cx="333375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05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6" name="Google Shape;3666;p267"/>
          <p:cNvSpPr/>
          <p:nvPr/>
        </p:nvSpPr>
        <p:spPr>
          <a:xfrm>
            <a:off x="8668004" y="4944745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 h="120000" extrusionOk="0">
                <a:moveTo>
                  <a:pt x="0" y="0"/>
                </a:moveTo>
                <a:lnTo>
                  <a:pt x="260476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67" name="Google Shape;3667;p267"/>
          <p:cNvSpPr/>
          <p:nvPr/>
        </p:nvSpPr>
        <p:spPr>
          <a:xfrm>
            <a:off x="215518" y="4944745"/>
            <a:ext cx="6436360" cy="0"/>
          </a:xfrm>
          <a:custGeom>
            <a:avLst/>
            <a:gdLst/>
            <a:ahLst/>
            <a:cxnLst/>
            <a:rect l="l" t="t" r="r" b="b"/>
            <a:pathLst>
              <a:path w="6436359" h="120000" extrusionOk="0">
                <a:moveTo>
                  <a:pt x="0" y="0"/>
                </a:moveTo>
                <a:lnTo>
                  <a:pt x="6436233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68" name="Google Shape;3668;p267"/>
          <p:cNvSpPr/>
          <p:nvPr/>
        </p:nvSpPr>
        <p:spPr>
          <a:xfrm>
            <a:off x="236829" y="219709"/>
            <a:ext cx="0" cy="4704080"/>
          </a:xfrm>
          <a:custGeom>
            <a:avLst/>
            <a:gdLst/>
            <a:ahLst/>
            <a:cxnLst/>
            <a:rect l="l" t="t" r="r" b="b"/>
            <a:pathLst>
              <a:path w="120000" h="4704080" extrusionOk="0">
                <a:moveTo>
                  <a:pt x="0" y="0"/>
                </a:moveTo>
                <a:lnTo>
                  <a:pt x="0" y="4704080"/>
                </a:lnTo>
              </a:path>
            </a:pathLst>
          </a:custGeom>
          <a:noFill/>
          <a:ln w="426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69" name="Google Shape;3669;p267"/>
          <p:cNvSpPr/>
          <p:nvPr/>
        </p:nvSpPr>
        <p:spPr>
          <a:xfrm>
            <a:off x="8668004" y="198754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 h="120000" extrusionOk="0">
                <a:moveTo>
                  <a:pt x="0" y="0"/>
                </a:moveTo>
                <a:lnTo>
                  <a:pt x="260476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70" name="Google Shape;3670;p267"/>
          <p:cNvSpPr/>
          <p:nvPr/>
        </p:nvSpPr>
        <p:spPr>
          <a:xfrm>
            <a:off x="215518" y="198754"/>
            <a:ext cx="6436360" cy="0"/>
          </a:xfrm>
          <a:custGeom>
            <a:avLst/>
            <a:gdLst/>
            <a:ahLst/>
            <a:cxnLst/>
            <a:rect l="l" t="t" r="r" b="b"/>
            <a:pathLst>
              <a:path w="6436359" h="120000" extrusionOk="0">
                <a:moveTo>
                  <a:pt x="0" y="0"/>
                </a:moveTo>
                <a:lnTo>
                  <a:pt x="6436233" y="0"/>
                </a:lnTo>
              </a:path>
            </a:pathLst>
          </a:custGeom>
          <a:noFill/>
          <a:ln w="4190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71" name="Google Shape;3671;p267"/>
          <p:cNvSpPr/>
          <p:nvPr/>
        </p:nvSpPr>
        <p:spPr>
          <a:xfrm>
            <a:off x="8907144" y="219963"/>
            <a:ext cx="0" cy="4704080"/>
          </a:xfrm>
          <a:custGeom>
            <a:avLst/>
            <a:gdLst/>
            <a:ahLst/>
            <a:cxnLst/>
            <a:rect l="l" t="t" r="r" b="b"/>
            <a:pathLst>
              <a:path w="120000" h="4704080" extrusionOk="0">
                <a:moveTo>
                  <a:pt x="0" y="0"/>
                </a:moveTo>
                <a:lnTo>
                  <a:pt x="0" y="4703533"/>
                </a:lnTo>
              </a:path>
            </a:pathLst>
          </a:custGeom>
          <a:noFill/>
          <a:ln w="42650" cap="flat" cmpd="sng">
            <a:solidFill>
              <a:srgbClr val="31ADB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72" name="Google Shape;3672;p267"/>
          <p:cNvSpPr/>
          <p:nvPr/>
        </p:nvSpPr>
        <p:spPr>
          <a:xfrm>
            <a:off x="6651752" y="0"/>
            <a:ext cx="2016760" cy="5143500"/>
          </a:xfrm>
          <a:custGeom>
            <a:avLst/>
            <a:gdLst/>
            <a:ahLst/>
            <a:cxnLst/>
            <a:rect l="l" t="t" r="r" b="b"/>
            <a:pathLst>
              <a:path w="2016759" h="5143500" extrusionOk="0">
                <a:moveTo>
                  <a:pt x="0" y="5143500"/>
                </a:moveTo>
                <a:lnTo>
                  <a:pt x="2016252" y="5143500"/>
                </a:lnTo>
                <a:lnTo>
                  <a:pt x="2016252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31AD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73" name="Google Shape;3673;p267"/>
          <p:cNvSpPr txBox="1">
            <a:spLocks noGrp="1"/>
          </p:cNvSpPr>
          <p:nvPr>
            <p:ph type="title"/>
          </p:nvPr>
        </p:nvSpPr>
        <p:spPr>
          <a:xfrm>
            <a:off x="7095235" y="784682"/>
            <a:ext cx="1390650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60020" marR="5080" lvl="0" indent="-14795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STRONG  INTEREST  INVENTORY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674" name="Google Shape;3674;p267"/>
          <p:cNvGraphicFramePr/>
          <p:nvPr/>
        </p:nvGraphicFramePr>
        <p:xfrm>
          <a:off x="549427" y="758951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2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575">
                <a:tc>
                  <a:txBody>
                    <a:bodyPr/>
                    <a:lstStyle/>
                    <a:p>
                      <a:pPr marL="9144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Tokoh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2985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2E6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Edward Kellog Strong, Jr.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2985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700">
                <a:tc>
                  <a:txBody>
                    <a:bodyPr/>
                    <a:lstStyle/>
                    <a:p>
                      <a:pPr marL="9144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Tahun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2985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1F3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1927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2985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1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9144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Tujuan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2985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2E6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78765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Membantu orang mencocokkan minat  mereka dengan kegiatan pendidikan,  karir dan kegiatan yang potensial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2985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50">
                <a:tc>
                  <a:txBody>
                    <a:bodyPr/>
                    <a:lstStyle/>
                    <a:p>
                      <a:pPr marL="9144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Item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30475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1F3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317 item yang dikelompokkan dalam 8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9144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bagian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30475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1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100">
                <a:tc>
                  <a:txBody>
                    <a:bodyPr/>
                    <a:lstStyle/>
                    <a:p>
                      <a:pPr marL="9144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Keterangan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30475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2E6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55575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Diturunkan dari model teoretis John  Holland ‘</a:t>
                      </a:r>
                      <a:r>
                        <a:rPr lang="en-US" sz="2000" i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General Occupational Themes’</a:t>
                      </a: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30475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772</Words>
  <Application>Microsoft Office PowerPoint</Application>
  <PresentationFormat>Widescreen</PresentationFormat>
  <Paragraphs>156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Twentieth Century</vt:lpstr>
      <vt:lpstr>Office Theme</vt:lpstr>
      <vt:lpstr>PowerPoint Presentation</vt:lpstr>
      <vt:lpstr>MINAT DIDEFINISIKAN SEBAGAI …</vt:lpstr>
      <vt:lpstr>ASHER DKK (1953) MINAT : KONDISI PSIKOLOGIS YANG DITANDAI DENGAN PEMUSATAN PERHATIAN THD  MASALAH/AKTIVITAS TERTENTU, ATAU SEBAGAI KECENDERUNGAN UNTUK MEMAHAMI  SUATU PENGALAMAN YANG AKAN DIULANG SEBAGAI SUATU RASA SENANG YANG DIHASILKAN  DARI ADANYA PERHATIAN KHUSUS TERHADAP SUATU AKTIVITAS TERTENTU</vt:lpstr>
      <vt:lpstr>PowerPoint Presentation</vt:lpstr>
      <vt:lpstr>TES MINAT DIDEFINISIKAN SEBAGAI …</vt:lpstr>
      <vt:lpstr>KONSEP DASAR TES MINAT</vt:lpstr>
      <vt:lpstr>RUANG LINGKUP TES MINAT</vt:lpstr>
      <vt:lpstr>RAGAM TES MINAT</vt:lpstr>
      <vt:lpstr>THE STRONG  INTEREST  INVENTORY</vt:lpstr>
      <vt:lpstr>KUDER  PREFERENCE  RECORD –  VOCATIONAL</vt:lpstr>
      <vt:lpstr>KUDER  PREFERENCE  RECORD –  VOCATIONAL</vt:lpstr>
      <vt:lpstr>TES KUDER</vt:lpstr>
      <vt:lpstr>TES KUDER</vt:lpstr>
      <vt:lpstr>CAREER  ASSESSMENT  INVENTORY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clara clara</dc:creator>
  <cp:lastModifiedBy>clara clara</cp:lastModifiedBy>
  <cp:revision>1</cp:revision>
  <dcterms:created xsi:type="dcterms:W3CDTF">2020-06-22T02:32:14Z</dcterms:created>
  <dcterms:modified xsi:type="dcterms:W3CDTF">2020-06-22T02:32:46Z</dcterms:modified>
</cp:coreProperties>
</file>