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sldIdLst>
    <p:sldId id="263" r:id="rId2"/>
    <p:sldId id="264" r:id="rId3"/>
    <p:sldId id="256" r:id="rId4"/>
    <p:sldId id="265" r:id="rId5"/>
    <p:sldId id="257" r:id="rId6"/>
    <p:sldId id="258" r:id="rId7"/>
    <p:sldId id="259" r:id="rId8"/>
    <p:sldId id="270" r:id="rId9"/>
    <p:sldId id="287" r:id="rId10"/>
    <p:sldId id="260" r:id="rId11"/>
    <p:sldId id="261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0" r:id="rId23"/>
    <p:sldId id="281" r:id="rId24"/>
    <p:sldId id="288" r:id="rId25"/>
    <p:sldId id="282" r:id="rId26"/>
    <p:sldId id="283" r:id="rId27"/>
    <p:sldId id="284" r:id="rId28"/>
    <p:sldId id="285" r:id="rId29"/>
    <p:sldId id="28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49" autoAdjust="0"/>
    <p:restoredTop sz="94660"/>
  </p:normalViewPr>
  <p:slideViewPr>
    <p:cSldViewPr showGuide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3C0CB-9905-4420-9F77-7A59D4269FE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455D85-5BDF-4CDF-9EE4-E57790FAA6E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TYPE OF TESTS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8999A-3B03-41E8-9480-657C3A629227}" type="parTrans" cxnId="{F1D473A4-1943-47DA-A757-7E4A0B0559BD}">
      <dgm:prSet/>
      <dgm:spPr/>
      <dgm:t>
        <a:bodyPr/>
        <a:lstStyle/>
        <a:p>
          <a:endParaRPr lang="en-US"/>
        </a:p>
      </dgm:t>
    </dgm:pt>
    <dgm:pt modelId="{29228139-E52D-4EA1-B41B-5FC09CC1F734}" type="sibTrans" cxnId="{F1D473A4-1943-47DA-A757-7E4A0B0559BD}">
      <dgm:prSet/>
      <dgm:spPr/>
      <dgm:t>
        <a:bodyPr/>
        <a:lstStyle/>
        <a:p>
          <a:endParaRPr lang="en-US"/>
        </a:p>
      </dgm:t>
    </dgm:pt>
    <dgm:pt modelId="{D6E15460-F25B-4DB9-BB56-C785404158C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Cognitive Abilities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B5C07-E127-4F39-942A-12B315DD0B39}" type="parTrans" cxnId="{C5737382-69FE-411E-BEE6-EA149C672F0F}">
      <dgm:prSet custT="1"/>
      <dgm:spPr>
        <a:solidFill>
          <a:srgbClr val="00B0F0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C81E5-AF86-4910-A1A9-470B8FC999B3}" type="sibTrans" cxnId="{C5737382-69FE-411E-BEE6-EA149C672F0F}">
      <dgm:prSet/>
      <dgm:spPr/>
      <dgm:t>
        <a:bodyPr/>
        <a:lstStyle/>
        <a:p>
          <a:endParaRPr lang="en-US"/>
        </a:p>
      </dgm:t>
    </dgm:pt>
    <dgm:pt modelId="{26A18687-BAB4-4562-8FCA-3A5BA94F568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Intelligence Test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85D07-4713-45DA-A4E9-1D80802BF7A4}" type="parTrans" cxnId="{F94D026D-4C91-4C08-B5DF-04A098D67F98}">
      <dgm:prSet custT="1"/>
      <dgm:spPr>
        <a:solidFill>
          <a:srgbClr val="00B0F0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8B24E-F8F6-478E-BB4F-63962E9795CA}" type="sibTrans" cxnId="{F94D026D-4C91-4C08-B5DF-04A098D67F98}">
      <dgm:prSet/>
      <dgm:spPr/>
      <dgm:t>
        <a:bodyPr/>
        <a:lstStyle/>
        <a:p>
          <a:endParaRPr lang="en-US"/>
        </a:p>
      </dgm:t>
    </dgm:pt>
    <dgm:pt modelId="{96F81E89-EC56-44D1-A8B3-CEEFD707AD5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Specific Cognitive Abilities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93E47-1DB7-4C1E-AB98-9CF86446AAF6}" type="parTrans" cxnId="{5F4E9607-76FE-4606-80A9-207BE348E66F}">
      <dgm:prSet custT="1"/>
      <dgm:spPr>
        <a:solidFill>
          <a:srgbClr val="00B0F0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F64FC-F399-4EED-8344-C95F18072C57}" type="sibTrans" cxnId="{5F4E9607-76FE-4606-80A9-207BE348E66F}">
      <dgm:prSet/>
      <dgm:spPr/>
      <dgm:t>
        <a:bodyPr/>
        <a:lstStyle/>
        <a:p>
          <a:endParaRPr lang="en-US"/>
        </a:p>
      </dgm:t>
    </dgm:pt>
    <dgm:pt modelId="{C722BDEA-0FC0-4445-8522-AEBD241E737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Motor and Physical Abilities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B9439-280C-404A-9BBE-06FAADD5911A}" type="parTrans" cxnId="{09DE9B52-096E-47E6-8693-37D5AF2A71E0}">
      <dgm:prSet custT="1"/>
      <dgm:spPr>
        <a:solidFill>
          <a:srgbClr val="00B0F0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05035-2A38-4660-A8F5-36D0361733DD}" type="sibTrans" cxnId="{09DE9B52-096E-47E6-8693-37D5AF2A71E0}">
      <dgm:prSet/>
      <dgm:spPr/>
      <dgm:t>
        <a:bodyPr/>
        <a:lstStyle/>
        <a:p>
          <a:endParaRPr lang="en-US"/>
        </a:p>
      </dgm:t>
    </dgm:pt>
    <dgm:pt modelId="{04C27DBF-0B29-4370-A8DD-C02BD1B7606C}">
      <dgm:prSet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Personality and Interest or Achievement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8D7B7-2136-4062-AFE1-2E8CABA9ED08}" type="parTrans" cxnId="{91F526B4-3510-456C-BDC1-684B3C2A92E0}">
      <dgm:prSet custT="1"/>
      <dgm:spPr>
        <a:solidFill>
          <a:srgbClr val="00B0F0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0E376-0571-4428-8EED-F47E8CD16535}" type="sibTrans" cxnId="{91F526B4-3510-456C-BDC1-684B3C2A92E0}">
      <dgm:prSet/>
      <dgm:spPr/>
      <dgm:t>
        <a:bodyPr/>
        <a:lstStyle/>
        <a:p>
          <a:endParaRPr lang="en-US"/>
        </a:p>
      </dgm:t>
    </dgm:pt>
    <dgm:pt modelId="{D5564BAC-A9B0-4AD3-8BF5-95587234F48B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Personality Test</a:t>
          </a:r>
          <a:endParaRPr lang="en-US" sz="2800" b="1" dirty="0">
            <a:solidFill>
              <a:schemeClr val="tx1"/>
            </a:solidFill>
          </a:endParaRPr>
        </a:p>
      </dgm:t>
    </dgm:pt>
    <dgm:pt modelId="{94CF8A70-096A-4370-A1DB-6486DED24041}" type="parTrans" cxnId="{00D6C51F-A041-4785-AE36-8CCE7DD3E118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A9A9A0E4-A8E9-4DC2-954D-45E27D93F15C}" type="sibTrans" cxnId="{00D6C51F-A041-4785-AE36-8CCE7DD3E118}">
      <dgm:prSet/>
      <dgm:spPr/>
      <dgm:t>
        <a:bodyPr/>
        <a:lstStyle/>
        <a:p>
          <a:endParaRPr lang="en-US"/>
        </a:p>
      </dgm:t>
    </dgm:pt>
    <dgm:pt modelId="{2A4FCB40-BB69-44B6-8BC2-EE9264CA89A9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Achievement Test</a:t>
          </a:r>
          <a:endParaRPr lang="en-US" sz="2800" b="1" dirty="0">
            <a:solidFill>
              <a:schemeClr val="tx1"/>
            </a:solidFill>
          </a:endParaRPr>
        </a:p>
      </dgm:t>
    </dgm:pt>
    <dgm:pt modelId="{F21BA8D5-ECAA-404C-B995-4D6DEB1BD188}" type="parTrans" cxnId="{110EBA61-30ED-4B76-849B-A67B4BC1FB6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E91A9D0F-4F81-427A-8C8A-21E924AABC5B}" type="sibTrans" cxnId="{110EBA61-30ED-4B76-849B-A67B4BC1FB62}">
      <dgm:prSet/>
      <dgm:spPr/>
      <dgm:t>
        <a:bodyPr/>
        <a:lstStyle/>
        <a:p>
          <a:endParaRPr lang="en-US"/>
        </a:p>
      </dgm:t>
    </dgm:pt>
    <dgm:pt modelId="{E19A3627-78C5-4CA3-998C-D76EC31B9C04}" type="pres">
      <dgm:prSet presAssocID="{1F63C0CB-9905-4420-9F77-7A59D4269F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76070-D451-4DC1-826B-A3BC194F8B40}" type="pres">
      <dgm:prSet presAssocID="{A9455D85-5BDF-4CDF-9EE4-E57790FAA6E2}" presName="root1" presStyleCnt="0"/>
      <dgm:spPr/>
    </dgm:pt>
    <dgm:pt modelId="{921ADA74-FF8C-4344-A455-8DDE67F42378}" type="pres">
      <dgm:prSet presAssocID="{A9455D85-5BDF-4CDF-9EE4-E57790FAA6E2}" presName="LevelOneTextNode" presStyleLbl="node0" presStyleIdx="0" presStyleCnt="1" custLinFactNeighborX="1807" custLinFactNeighborY="2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671CC-B292-4434-BAB1-7D6F2B585B3E}" type="pres">
      <dgm:prSet presAssocID="{A9455D85-5BDF-4CDF-9EE4-E57790FAA6E2}" presName="level2hierChild" presStyleCnt="0"/>
      <dgm:spPr/>
    </dgm:pt>
    <dgm:pt modelId="{2FE5A83F-4BA4-466A-990D-0EFD4D68923D}" type="pres">
      <dgm:prSet presAssocID="{017B5C07-E127-4F39-942A-12B315DD0B3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0EE1AFD-8494-4CBC-A4B4-C6676D1749DE}" type="pres">
      <dgm:prSet presAssocID="{017B5C07-E127-4F39-942A-12B315DD0B3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A06C479-AE11-4164-8DCE-C958955C255B}" type="pres">
      <dgm:prSet presAssocID="{D6E15460-F25B-4DB9-BB56-C785404158C8}" presName="root2" presStyleCnt="0"/>
      <dgm:spPr/>
    </dgm:pt>
    <dgm:pt modelId="{48571DA1-DD62-4EA4-80CB-3887DD702CD8}" type="pres">
      <dgm:prSet presAssocID="{D6E15460-F25B-4DB9-BB56-C785404158C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1B64F4-BB24-45D2-8146-04FCF3DB315D}" type="pres">
      <dgm:prSet presAssocID="{D6E15460-F25B-4DB9-BB56-C785404158C8}" presName="level3hierChild" presStyleCnt="0"/>
      <dgm:spPr/>
    </dgm:pt>
    <dgm:pt modelId="{B0B37063-B988-4763-92AA-78B692073B65}" type="pres">
      <dgm:prSet presAssocID="{FE185D07-4713-45DA-A4E9-1D80802BF7A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F0E08A79-38BB-4629-8F7F-79C16AAE17BD}" type="pres">
      <dgm:prSet presAssocID="{FE185D07-4713-45DA-A4E9-1D80802BF7A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C94FD35F-E219-4B77-8610-6634D27C0511}" type="pres">
      <dgm:prSet presAssocID="{26A18687-BAB4-4562-8FCA-3A5BA94F5685}" presName="root2" presStyleCnt="0"/>
      <dgm:spPr/>
    </dgm:pt>
    <dgm:pt modelId="{A081B177-87F4-4BAB-B47E-2E6C745E726B}" type="pres">
      <dgm:prSet presAssocID="{26A18687-BAB4-4562-8FCA-3A5BA94F568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AE7176-3A7F-4E08-84F4-66D7E351D3DB}" type="pres">
      <dgm:prSet presAssocID="{26A18687-BAB4-4562-8FCA-3A5BA94F5685}" presName="level3hierChild" presStyleCnt="0"/>
      <dgm:spPr/>
    </dgm:pt>
    <dgm:pt modelId="{94F001B2-F021-44F3-85B1-0038F9BD9634}" type="pres">
      <dgm:prSet presAssocID="{A6C93E47-1DB7-4C1E-AB98-9CF86446AAF6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BD4E699-C9A6-4CDD-948A-A91BE5297015}" type="pres">
      <dgm:prSet presAssocID="{A6C93E47-1DB7-4C1E-AB98-9CF86446AAF6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3F9D6EA-5C2C-4557-9813-0B540D412EEF}" type="pres">
      <dgm:prSet presAssocID="{96F81E89-EC56-44D1-A8B3-CEEFD707AD5C}" presName="root2" presStyleCnt="0"/>
      <dgm:spPr/>
    </dgm:pt>
    <dgm:pt modelId="{CBEA2549-997D-4915-9334-B3B0120FBDC9}" type="pres">
      <dgm:prSet presAssocID="{96F81E89-EC56-44D1-A8B3-CEEFD707AD5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06E3B-2A36-411E-8537-39E32AF0B3F1}" type="pres">
      <dgm:prSet presAssocID="{96F81E89-EC56-44D1-A8B3-CEEFD707AD5C}" presName="level3hierChild" presStyleCnt="0"/>
      <dgm:spPr/>
    </dgm:pt>
    <dgm:pt modelId="{3C848654-0E10-4AF1-BB4D-C927CBE3BE90}" type="pres">
      <dgm:prSet presAssocID="{42EB9439-280C-404A-9BBE-06FAADD5911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0581DF9-AEB7-43B0-BF9B-70B78B124F84}" type="pres">
      <dgm:prSet presAssocID="{42EB9439-280C-404A-9BBE-06FAADD5911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7ECD439-C9FA-47C0-9155-F17EF132B957}" type="pres">
      <dgm:prSet presAssocID="{C722BDEA-0FC0-4445-8522-AEBD241E737D}" presName="root2" presStyleCnt="0"/>
      <dgm:spPr/>
    </dgm:pt>
    <dgm:pt modelId="{0E20D82B-CD0B-4283-9D65-F8836EAAB467}" type="pres">
      <dgm:prSet presAssocID="{C722BDEA-0FC0-4445-8522-AEBD241E737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2B8FB-1FB6-4199-9E67-8E9010BB38EA}" type="pres">
      <dgm:prSet presAssocID="{C722BDEA-0FC0-4445-8522-AEBD241E737D}" presName="level3hierChild" presStyleCnt="0"/>
      <dgm:spPr/>
    </dgm:pt>
    <dgm:pt modelId="{217293B2-271B-47C0-AF35-4ABE55FE7D78}" type="pres">
      <dgm:prSet presAssocID="{45B8D7B7-2136-4062-AFE1-2E8CABA9ED0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ABF9278-B670-4835-9C41-29730BDC78A8}" type="pres">
      <dgm:prSet presAssocID="{45B8D7B7-2136-4062-AFE1-2E8CABA9ED0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3C71680-DC98-40BF-9BBD-7B41A128FF0E}" type="pres">
      <dgm:prSet presAssocID="{04C27DBF-0B29-4370-A8DD-C02BD1B7606C}" presName="root2" presStyleCnt="0"/>
      <dgm:spPr/>
    </dgm:pt>
    <dgm:pt modelId="{D58A347D-D493-43BE-A205-EB957480C8E3}" type="pres">
      <dgm:prSet presAssocID="{04C27DBF-0B29-4370-A8DD-C02BD1B7606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7F271-2334-4808-8462-0FA2B9E5A759}" type="pres">
      <dgm:prSet presAssocID="{04C27DBF-0B29-4370-A8DD-C02BD1B7606C}" presName="level3hierChild" presStyleCnt="0"/>
      <dgm:spPr/>
    </dgm:pt>
    <dgm:pt modelId="{5BBC1540-3B24-4FFF-8E5B-38DE17D36FE5}" type="pres">
      <dgm:prSet presAssocID="{94CF8A70-096A-4370-A1DB-6486DED24041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9F31E7D-BE21-4882-98F0-264FAC925201}" type="pres">
      <dgm:prSet presAssocID="{94CF8A70-096A-4370-A1DB-6486DED24041}" presName="connTx" presStyleLbl="parChTrans1D3" presStyleIdx="2" presStyleCnt="4"/>
      <dgm:spPr/>
      <dgm:t>
        <a:bodyPr/>
        <a:lstStyle/>
        <a:p>
          <a:endParaRPr lang="en-US"/>
        </a:p>
      </dgm:t>
    </dgm:pt>
    <dgm:pt modelId="{F00A9510-A9AD-460F-B0A0-60A15BACB5E0}" type="pres">
      <dgm:prSet presAssocID="{D5564BAC-A9B0-4AD3-8BF5-95587234F48B}" presName="root2" presStyleCnt="0"/>
      <dgm:spPr/>
    </dgm:pt>
    <dgm:pt modelId="{D59D69D7-8E41-4B74-BFB5-797BE179E244}" type="pres">
      <dgm:prSet presAssocID="{D5564BAC-A9B0-4AD3-8BF5-95587234F48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5D85F-F792-4622-BB83-92E286896CC0}" type="pres">
      <dgm:prSet presAssocID="{D5564BAC-A9B0-4AD3-8BF5-95587234F48B}" presName="level3hierChild" presStyleCnt="0"/>
      <dgm:spPr/>
    </dgm:pt>
    <dgm:pt modelId="{1C6898F5-79ED-4C07-B60D-F098F861E440}" type="pres">
      <dgm:prSet presAssocID="{F21BA8D5-ECAA-404C-B995-4D6DEB1BD18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A340068-5C7F-496E-9B5D-CB46E2BB3AEA}" type="pres">
      <dgm:prSet presAssocID="{F21BA8D5-ECAA-404C-B995-4D6DEB1BD18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BA06F5E-B711-42EF-AB12-8922076465BA}" type="pres">
      <dgm:prSet presAssocID="{2A4FCB40-BB69-44B6-8BC2-EE9264CA89A9}" presName="root2" presStyleCnt="0"/>
      <dgm:spPr/>
    </dgm:pt>
    <dgm:pt modelId="{2BCA1C7D-1498-4430-BCD2-44A11E0D7AAB}" type="pres">
      <dgm:prSet presAssocID="{2A4FCB40-BB69-44B6-8BC2-EE9264CA89A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6823F9-AC45-4590-AB53-65501936DAEE}" type="pres">
      <dgm:prSet presAssocID="{2A4FCB40-BB69-44B6-8BC2-EE9264CA89A9}" presName="level3hierChild" presStyleCnt="0"/>
      <dgm:spPr/>
    </dgm:pt>
  </dgm:ptLst>
  <dgm:cxnLst>
    <dgm:cxn modelId="{A8D7E73C-67AF-4468-8219-9EF0018B6070}" type="presOf" srcId="{A6C93E47-1DB7-4C1E-AB98-9CF86446AAF6}" destId="{9BD4E699-C9A6-4CDD-948A-A91BE5297015}" srcOrd="1" destOrd="0" presId="urn:microsoft.com/office/officeart/2005/8/layout/hierarchy2"/>
    <dgm:cxn modelId="{5E3D3F3E-0B3C-4B5E-8DC2-E1EE563F091B}" type="presOf" srcId="{017B5C07-E127-4F39-942A-12B315DD0B39}" destId="{20EE1AFD-8494-4CBC-A4B4-C6676D1749DE}" srcOrd="1" destOrd="0" presId="urn:microsoft.com/office/officeart/2005/8/layout/hierarchy2"/>
    <dgm:cxn modelId="{B4467C65-8ABC-46D9-BA07-480CCBD59683}" type="presOf" srcId="{F21BA8D5-ECAA-404C-B995-4D6DEB1BD188}" destId="{1C6898F5-79ED-4C07-B60D-F098F861E440}" srcOrd="0" destOrd="0" presId="urn:microsoft.com/office/officeart/2005/8/layout/hierarchy2"/>
    <dgm:cxn modelId="{8ECEBB4A-4CC0-461F-A482-A552304FB79A}" type="presOf" srcId="{96F81E89-EC56-44D1-A8B3-CEEFD707AD5C}" destId="{CBEA2549-997D-4915-9334-B3B0120FBDC9}" srcOrd="0" destOrd="0" presId="urn:microsoft.com/office/officeart/2005/8/layout/hierarchy2"/>
    <dgm:cxn modelId="{301ACA65-1FE1-4993-8CA9-EFF653789B9A}" type="presOf" srcId="{42EB9439-280C-404A-9BBE-06FAADD5911A}" destId="{3C848654-0E10-4AF1-BB4D-C927CBE3BE90}" srcOrd="0" destOrd="0" presId="urn:microsoft.com/office/officeart/2005/8/layout/hierarchy2"/>
    <dgm:cxn modelId="{F2FCCE4C-0AB8-46AE-A4E0-0E1CF24B073C}" type="presOf" srcId="{FE185D07-4713-45DA-A4E9-1D80802BF7A4}" destId="{B0B37063-B988-4763-92AA-78B692073B65}" srcOrd="0" destOrd="0" presId="urn:microsoft.com/office/officeart/2005/8/layout/hierarchy2"/>
    <dgm:cxn modelId="{09DE9B52-096E-47E6-8693-37D5AF2A71E0}" srcId="{A9455D85-5BDF-4CDF-9EE4-E57790FAA6E2}" destId="{C722BDEA-0FC0-4445-8522-AEBD241E737D}" srcOrd="1" destOrd="0" parTransId="{42EB9439-280C-404A-9BBE-06FAADD5911A}" sibTransId="{2EB05035-2A38-4660-A8F5-36D0361733DD}"/>
    <dgm:cxn modelId="{C7900515-0D18-4841-81D9-C85E6D0F8C9C}" type="presOf" srcId="{26A18687-BAB4-4562-8FCA-3A5BA94F5685}" destId="{A081B177-87F4-4BAB-B47E-2E6C745E726B}" srcOrd="0" destOrd="0" presId="urn:microsoft.com/office/officeart/2005/8/layout/hierarchy2"/>
    <dgm:cxn modelId="{EF09E25B-75DD-4505-8F6E-40E2297118DB}" type="presOf" srcId="{2A4FCB40-BB69-44B6-8BC2-EE9264CA89A9}" destId="{2BCA1C7D-1498-4430-BCD2-44A11E0D7AAB}" srcOrd="0" destOrd="0" presId="urn:microsoft.com/office/officeart/2005/8/layout/hierarchy2"/>
    <dgm:cxn modelId="{91F526B4-3510-456C-BDC1-684B3C2A92E0}" srcId="{A9455D85-5BDF-4CDF-9EE4-E57790FAA6E2}" destId="{04C27DBF-0B29-4370-A8DD-C02BD1B7606C}" srcOrd="2" destOrd="0" parTransId="{45B8D7B7-2136-4062-AFE1-2E8CABA9ED08}" sibTransId="{8470E376-0571-4428-8EED-F47E8CD16535}"/>
    <dgm:cxn modelId="{FCE071AF-40CB-4F47-8D57-018C9437C42C}" type="presOf" srcId="{1F63C0CB-9905-4420-9F77-7A59D4269FED}" destId="{E19A3627-78C5-4CA3-998C-D76EC31B9C04}" srcOrd="0" destOrd="0" presId="urn:microsoft.com/office/officeart/2005/8/layout/hierarchy2"/>
    <dgm:cxn modelId="{5286304F-4B2A-49E6-BB0C-567B3A7BAC3F}" type="presOf" srcId="{45B8D7B7-2136-4062-AFE1-2E8CABA9ED08}" destId="{217293B2-271B-47C0-AF35-4ABE55FE7D78}" srcOrd="0" destOrd="0" presId="urn:microsoft.com/office/officeart/2005/8/layout/hierarchy2"/>
    <dgm:cxn modelId="{5613E989-8FB9-4D62-86E7-E93E26938B35}" type="presOf" srcId="{45B8D7B7-2136-4062-AFE1-2E8CABA9ED08}" destId="{DABF9278-B670-4835-9C41-29730BDC78A8}" srcOrd="1" destOrd="0" presId="urn:microsoft.com/office/officeart/2005/8/layout/hierarchy2"/>
    <dgm:cxn modelId="{E80CAFCB-2770-42CE-BF37-92F090065A38}" type="presOf" srcId="{017B5C07-E127-4F39-942A-12B315DD0B39}" destId="{2FE5A83F-4BA4-466A-990D-0EFD4D68923D}" srcOrd="0" destOrd="0" presId="urn:microsoft.com/office/officeart/2005/8/layout/hierarchy2"/>
    <dgm:cxn modelId="{96F6CA66-2790-4087-9A4A-D0D2B86763EB}" type="presOf" srcId="{A6C93E47-1DB7-4C1E-AB98-9CF86446AAF6}" destId="{94F001B2-F021-44F3-85B1-0038F9BD9634}" srcOrd="0" destOrd="0" presId="urn:microsoft.com/office/officeart/2005/8/layout/hierarchy2"/>
    <dgm:cxn modelId="{87B21EDD-952F-496E-8989-CDE6B9EB4650}" type="presOf" srcId="{F21BA8D5-ECAA-404C-B995-4D6DEB1BD188}" destId="{DA340068-5C7F-496E-9B5D-CB46E2BB3AEA}" srcOrd="1" destOrd="0" presId="urn:microsoft.com/office/officeart/2005/8/layout/hierarchy2"/>
    <dgm:cxn modelId="{F94D026D-4C91-4C08-B5DF-04A098D67F98}" srcId="{D6E15460-F25B-4DB9-BB56-C785404158C8}" destId="{26A18687-BAB4-4562-8FCA-3A5BA94F5685}" srcOrd="0" destOrd="0" parTransId="{FE185D07-4713-45DA-A4E9-1D80802BF7A4}" sibTransId="{69F8B24E-F8F6-478E-BB4F-63962E9795CA}"/>
    <dgm:cxn modelId="{51D91E0B-F18C-4387-B5D7-F639FD5C89F1}" type="presOf" srcId="{C722BDEA-0FC0-4445-8522-AEBD241E737D}" destId="{0E20D82B-CD0B-4283-9D65-F8836EAAB467}" srcOrd="0" destOrd="0" presId="urn:microsoft.com/office/officeart/2005/8/layout/hierarchy2"/>
    <dgm:cxn modelId="{512FC541-FC84-463C-92AC-B56B122B65DD}" type="presOf" srcId="{A9455D85-5BDF-4CDF-9EE4-E57790FAA6E2}" destId="{921ADA74-FF8C-4344-A455-8DDE67F42378}" srcOrd="0" destOrd="0" presId="urn:microsoft.com/office/officeart/2005/8/layout/hierarchy2"/>
    <dgm:cxn modelId="{00D6C51F-A041-4785-AE36-8CCE7DD3E118}" srcId="{04C27DBF-0B29-4370-A8DD-C02BD1B7606C}" destId="{D5564BAC-A9B0-4AD3-8BF5-95587234F48B}" srcOrd="0" destOrd="0" parTransId="{94CF8A70-096A-4370-A1DB-6486DED24041}" sibTransId="{A9A9A0E4-A8E9-4DC2-954D-45E27D93F15C}"/>
    <dgm:cxn modelId="{118C6A28-799A-406B-9756-A030FF7A499D}" type="presOf" srcId="{42EB9439-280C-404A-9BBE-06FAADD5911A}" destId="{20581DF9-AEB7-43B0-BF9B-70B78B124F84}" srcOrd="1" destOrd="0" presId="urn:microsoft.com/office/officeart/2005/8/layout/hierarchy2"/>
    <dgm:cxn modelId="{5F4E9607-76FE-4606-80A9-207BE348E66F}" srcId="{D6E15460-F25B-4DB9-BB56-C785404158C8}" destId="{96F81E89-EC56-44D1-A8B3-CEEFD707AD5C}" srcOrd="1" destOrd="0" parTransId="{A6C93E47-1DB7-4C1E-AB98-9CF86446AAF6}" sibTransId="{E92F64FC-F399-4EED-8344-C95F18072C57}"/>
    <dgm:cxn modelId="{F1D473A4-1943-47DA-A757-7E4A0B0559BD}" srcId="{1F63C0CB-9905-4420-9F77-7A59D4269FED}" destId="{A9455D85-5BDF-4CDF-9EE4-E57790FAA6E2}" srcOrd="0" destOrd="0" parTransId="{4E28999A-3B03-41E8-9480-657C3A629227}" sibTransId="{29228139-E52D-4EA1-B41B-5FC09CC1F734}"/>
    <dgm:cxn modelId="{ADF6F432-7EDE-4583-8B8A-B323306B9FEE}" type="presOf" srcId="{94CF8A70-096A-4370-A1DB-6486DED24041}" destId="{5BBC1540-3B24-4FFF-8E5B-38DE17D36FE5}" srcOrd="0" destOrd="0" presId="urn:microsoft.com/office/officeart/2005/8/layout/hierarchy2"/>
    <dgm:cxn modelId="{6A94C195-B5BB-4DA7-900E-B49AFD2FC3C4}" type="presOf" srcId="{D6E15460-F25B-4DB9-BB56-C785404158C8}" destId="{48571DA1-DD62-4EA4-80CB-3887DD702CD8}" srcOrd="0" destOrd="0" presId="urn:microsoft.com/office/officeart/2005/8/layout/hierarchy2"/>
    <dgm:cxn modelId="{1214AB78-B230-4E19-94E4-F9F2321821B4}" type="presOf" srcId="{04C27DBF-0B29-4370-A8DD-C02BD1B7606C}" destId="{D58A347D-D493-43BE-A205-EB957480C8E3}" srcOrd="0" destOrd="0" presId="urn:microsoft.com/office/officeart/2005/8/layout/hierarchy2"/>
    <dgm:cxn modelId="{FA67D7DB-8E85-4F11-B685-F2B9AD61D856}" type="presOf" srcId="{FE185D07-4713-45DA-A4E9-1D80802BF7A4}" destId="{F0E08A79-38BB-4629-8F7F-79C16AAE17BD}" srcOrd="1" destOrd="0" presId="urn:microsoft.com/office/officeart/2005/8/layout/hierarchy2"/>
    <dgm:cxn modelId="{C5737382-69FE-411E-BEE6-EA149C672F0F}" srcId="{A9455D85-5BDF-4CDF-9EE4-E57790FAA6E2}" destId="{D6E15460-F25B-4DB9-BB56-C785404158C8}" srcOrd="0" destOrd="0" parTransId="{017B5C07-E127-4F39-942A-12B315DD0B39}" sibTransId="{AFCC81E5-AF86-4910-A1A9-470B8FC999B3}"/>
    <dgm:cxn modelId="{D1B77265-10E2-4A56-AFE1-8D51B679244C}" type="presOf" srcId="{D5564BAC-A9B0-4AD3-8BF5-95587234F48B}" destId="{D59D69D7-8E41-4B74-BFB5-797BE179E244}" srcOrd="0" destOrd="0" presId="urn:microsoft.com/office/officeart/2005/8/layout/hierarchy2"/>
    <dgm:cxn modelId="{110EBA61-30ED-4B76-849B-A67B4BC1FB62}" srcId="{04C27DBF-0B29-4370-A8DD-C02BD1B7606C}" destId="{2A4FCB40-BB69-44B6-8BC2-EE9264CA89A9}" srcOrd="1" destOrd="0" parTransId="{F21BA8D5-ECAA-404C-B995-4D6DEB1BD188}" sibTransId="{E91A9D0F-4F81-427A-8C8A-21E924AABC5B}"/>
    <dgm:cxn modelId="{1E87D4BE-BE00-4307-85EF-D2F0F18C7A61}" type="presOf" srcId="{94CF8A70-096A-4370-A1DB-6486DED24041}" destId="{09F31E7D-BE21-4882-98F0-264FAC925201}" srcOrd="1" destOrd="0" presId="urn:microsoft.com/office/officeart/2005/8/layout/hierarchy2"/>
    <dgm:cxn modelId="{75407F92-98EE-47B3-A024-25E2D3F04DC5}" type="presParOf" srcId="{E19A3627-78C5-4CA3-998C-D76EC31B9C04}" destId="{7BF76070-D451-4DC1-826B-A3BC194F8B40}" srcOrd="0" destOrd="0" presId="urn:microsoft.com/office/officeart/2005/8/layout/hierarchy2"/>
    <dgm:cxn modelId="{588121A8-BF0E-405F-9B9E-FB2848BC1678}" type="presParOf" srcId="{7BF76070-D451-4DC1-826B-A3BC194F8B40}" destId="{921ADA74-FF8C-4344-A455-8DDE67F42378}" srcOrd="0" destOrd="0" presId="urn:microsoft.com/office/officeart/2005/8/layout/hierarchy2"/>
    <dgm:cxn modelId="{1D3A0D14-A5CA-46C9-AAAB-BFB20634E542}" type="presParOf" srcId="{7BF76070-D451-4DC1-826B-A3BC194F8B40}" destId="{770671CC-B292-4434-BAB1-7D6F2B585B3E}" srcOrd="1" destOrd="0" presId="urn:microsoft.com/office/officeart/2005/8/layout/hierarchy2"/>
    <dgm:cxn modelId="{2D3252A4-2586-453E-B9E8-062EF9F0CB21}" type="presParOf" srcId="{770671CC-B292-4434-BAB1-7D6F2B585B3E}" destId="{2FE5A83F-4BA4-466A-990D-0EFD4D68923D}" srcOrd="0" destOrd="0" presId="urn:microsoft.com/office/officeart/2005/8/layout/hierarchy2"/>
    <dgm:cxn modelId="{ABBDFE98-B849-44E6-9F6D-7A6224CD0A91}" type="presParOf" srcId="{2FE5A83F-4BA4-466A-990D-0EFD4D68923D}" destId="{20EE1AFD-8494-4CBC-A4B4-C6676D1749DE}" srcOrd="0" destOrd="0" presId="urn:microsoft.com/office/officeart/2005/8/layout/hierarchy2"/>
    <dgm:cxn modelId="{78CAC5AA-1A75-409D-8D9D-09A9978CA257}" type="presParOf" srcId="{770671CC-B292-4434-BAB1-7D6F2B585B3E}" destId="{DA06C479-AE11-4164-8DCE-C958955C255B}" srcOrd="1" destOrd="0" presId="urn:microsoft.com/office/officeart/2005/8/layout/hierarchy2"/>
    <dgm:cxn modelId="{C4A6C8D6-0582-4F54-8F97-56E3EBBE0811}" type="presParOf" srcId="{DA06C479-AE11-4164-8DCE-C958955C255B}" destId="{48571DA1-DD62-4EA4-80CB-3887DD702CD8}" srcOrd="0" destOrd="0" presId="urn:microsoft.com/office/officeart/2005/8/layout/hierarchy2"/>
    <dgm:cxn modelId="{DA05CD39-FFA6-412E-BC97-DEA6C0FEC153}" type="presParOf" srcId="{DA06C479-AE11-4164-8DCE-C958955C255B}" destId="{0D1B64F4-BB24-45D2-8146-04FCF3DB315D}" srcOrd="1" destOrd="0" presId="urn:microsoft.com/office/officeart/2005/8/layout/hierarchy2"/>
    <dgm:cxn modelId="{9EA8B549-CB50-4897-AB3D-02A61620BDCE}" type="presParOf" srcId="{0D1B64F4-BB24-45D2-8146-04FCF3DB315D}" destId="{B0B37063-B988-4763-92AA-78B692073B65}" srcOrd="0" destOrd="0" presId="urn:microsoft.com/office/officeart/2005/8/layout/hierarchy2"/>
    <dgm:cxn modelId="{B7901B5E-5B5C-41B2-A7FA-8B7DFF5E39AA}" type="presParOf" srcId="{B0B37063-B988-4763-92AA-78B692073B65}" destId="{F0E08A79-38BB-4629-8F7F-79C16AAE17BD}" srcOrd="0" destOrd="0" presId="urn:microsoft.com/office/officeart/2005/8/layout/hierarchy2"/>
    <dgm:cxn modelId="{77B11ED0-940F-42B9-97F8-59016BBD90F8}" type="presParOf" srcId="{0D1B64F4-BB24-45D2-8146-04FCF3DB315D}" destId="{C94FD35F-E219-4B77-8610-6634D27C0511}" srcOrd="1" destOrd="0" presId="urn:microsoft.com/office/officeart/2005/8/layout/hierarchy2"/>
    <dgm:cxn modelId="{1B6F30CD-4D50-4692-8D0B-DB8FA7956D9E}" type="presParOf" srcId="{C94FD35F-E219-4B77-8610-6634D27C0511}" destId="{A081B177-87F4-4BAB-B47E-2E6C745E726B}" srcOrd="0" destOrd="0" presId="urn:microsoft.com/office/officeart/2005/8/layout/hierarchy2"/>
    <dgm:cxn modelId="{E3700001-2F2C-48CB-B4E2-3A7E123A9B34}" type="presParOf" srcId="{C94FD35F-E219-4B77-8610-6634D27C0511}" destId="{96AE7176-3A7F-4E08-84F4-66D7E351D3DB}" srcOrd="1" destOrd="0" presId="urn:microsoft.com/office/officeart/2005/8/layout/hierarchy2"/>
    <dgm:cxn modelId="{798EA98B-31CC-483A-939D-E29E48D9DA02}" type="presParOf" srcId="{0D1B64F4-BB24-45D2-8146-04FCF3DB315D}" destId="{94F001B2-F021-44F3-85B1-0038F9BD9634}" srcOrd="2" destOrd="0" presId="urn:microsoft.com/office/officeart/2005/8/layout/hierarchy2"/>
    <dgm:cxn modelId="{DAE52276-47AE-4085-B518-218D6AB060EE}" type="presParOf" srcId="{94F001B2-F021-44F3-85B1-0038F9BD9634}" destId="{9BD4E699-C9A6-4CDD-948A-A91BE5297015}" srcOrd="0" destOrd="0" presId="urn:microsoft.com/office/officeart/2005/8/layout/hierarchy2"/>
    <dgm:cxn modelId="{30E228AC-9D14-4BAF-B85B-8709ACDE0C64}" type="presParOf" srcId="{0D1B64F4-BB24-45D2-8146-04FCF3DB315D}" destId="{B3F9D6EA-5C2C-4557-9813-0B540D412EEF}" srcOrd="3" destOrd="0" presId="urn:microsoft.com/office/officeart/2005/8/layout/hierarchy2"/>
    <dgm:cxn modelId="{28DE5EAD-C7BF-4700-9A93-0C34E92B382C}" type="presParOf" srcId="{B3F9D6EA-5C2C-4557-9813-0B540D412EEF}" destId="{CBEA2549-997D-4915-9334-B3B0120FBDC9}" srcOrd="0" destOrd="0" presId="urn:microsoft.com/office/officeart/2005/8/layout/hierarchy2"/>
    <dgm:cxn modelId="{94D761D1-0BDB-48A6-A000-37F089E295F0}" type="presParOf" srcId="{B3F9D6EA-5C2C-4557-9813-0B540D412EEF}" destId="{F2A06E3B-2A36-411E-8537-39E32AF0B3F1}" srcOrd="1" destOrd="0" presId="urn:microsoft.com/office/officeart/2005/8/layout/hierarchy2"/>
    <dgm:cxn modelId="{12BED922-ACE0-4A8B-B1DB-A07DB509A310}" type="presParOf" srcId="{770671CC-B292-4434-BAB1-7D6F2B585B3E}" destId="{3C848654-0E10-4AF1-BB4D-C927CBE3BE90}" srcOrd="2" destOrd="0" presId="urn:microsoft.com/office/officeart/2005/8/layout/hierarchy2"/>
    <dgm:cxn modelId="{63E7BADA-0365-4151-AE82-097ABBD44A9E}" type="presParOf" srcId="{3C848654-0E10-4AF1-BB4D-C927CBE3BE90}" destId="{20581DF9-AEB7-43B0-BF9B-70B78B124F84}" srcOrd="0" destOrd="0" presId="urn:microsoft.com/office/officeart/2005/8/layout/hierarchy2"/>
    <dgm:cxn modelId="{5033AECA-2596-4606-B5A4-8E91391A617E}" type="presParOf" srcId="{770671CC-B292-4434-BAB1-7D6F2B585B3E}" destId="{07ECD439-C9FA-47C0-9155-F17EF132B957}" srcOrd="3" destOrd="0" presId="urn:microsoft.com/office/officeart/2005/8/layout/hierarchy2"/>
    <dgm:cxn modelId="{4FC67A0F-7120-4B05-B1ED-B9E50FFBCBBD}" type="presParOf" srcId="{07ECD439-C9FA-47C0-9155-F17EF132B957}" destId="{0E20D82B-CD0B-4283-9D65-F8836EAAB467}" srcOrd="0" destOrd="0" presId="urn:microsoft.com/office/officeart/2005/8/layout/hierarchy2"/>
    <dgm:cxn modelId="{FBB02845-39CE-44BF-824A-22896634B136}" type="presParOf" srcId="{07ECD439-C9FA-47C0-9155-F17EF132B957}" destId="{E6B2B8FB-1FB6-4199-9E67-8E9010BB38EA}" srcOrd="1" destOrd="0" presId="urn:microsoft.com/office/officeart/2005/8/layout/hierarchy2"/>
    <dgm:cxn modelId="{6E334F62-842D-4EE1-94EB-339EBCA8F911}" type="presParOf" srcId="{770671CC-B292-4434-BAB1-7D6F2B585B3E}" destId="{217293B2-271B-47C0-AF35-4ABE55FE7D78}" srcOrd="4" destOrd="0" presId="urn:microsoft.com/office/officeart/2005/8/layout/hierarchy2"/>
    <dgm:cxn modelId="{8B2FBA64-87CB-4D90-9AEA-CB97A6E4DBB9}" type="presParOf" srcId="{217293B2-271B-47C0-AF35-4ABE55FE7D78}" destId="{DABF9278-B670-4835-9C41-29730BDC78A8}" srcOrd="0" destOrd="0" presId="urn:microsoft.com/office/officeart/2005/8/layout/hierarchy2"/>
    <dgm:cxn modelId="{DE49326D-A6F3-4506-A5DE-A669C44DB609}" type="presParOf" srcId="{770671CC-B292-4434-BAB1-7D6F2B585B3E}" destId="{93C71680-DC98-40BF-9BBD-7B41A128FF0E}" srcOrd="5" destOrd="0" presId="urn:microsoft.com/office/officeart/2005/8/layout/hierarchy2"/>
    <dgm:cxn modelId="{88BD88BA-4A0D-484C-9884-1292C7AE39D5}" type="presParOf" srcId="{93C71680-DC98-40BF-9BBD-7B41A128FF0E}" destId="{D58A347D-D493-43BE-A205-EB957480C8E3}" srcOrd="0" destOrd="0" presId="urn:microsoft.com/office/officeart/2005/8/layout/hierarchy2"/>
    <dgm:cxn modelId="{59BE8484-43FC-49C1-8625-8E23EAABF3E6}" type="presParOf" srcId="{93C71680-DC98-40BF-9BBD-7B41A128FF0E}" destId="{9FB7F271-2334-4808-8462-0FA2B9E5A759}" srcOrd="1" destOrd="0" presId="urn:microsoft.com/office/officeart/2005/8/layout/hierarchy2"/>
    <dgm:cxn modelId="{F6004A52-BC91-4689-9F9B-91138504BAD2}" type="presParOf" srcId="{9FB7F271-2334-4808-8462-0FA2B9E5A759}" destId="{5BBC1540-3B24-4FFF-8E5B-38DE17D36FE5}" srcOrd="0" destOrd="0" presId="urn:microsoft.com/office/officeart/2005/8/layout/hierarchy2"/>
    <dgm:cxn modelId="{1B5A5150-24E6-474E-8010-D01BA02B75F4}" type="presParOf" srcId="{5BBC1540-3B24-4FFF-8E5B-38DE17D36FE5}" destId="{09F31E7D-BE21-4882-98F0-264FAC925201}" srcOrd="0" destOrd="0" presId="urn:microsoft.com/office/officeart/2005/8/layout/hierarchy2"/>
    <dgm:cxn modelId="{AB9E6B5F-0352-4C35-92F8-869EF250D746}" type="presParOf" srcId="{9FB7F271-2334-4808-8462-0FA2B9E5A759}" destId="{F00A9510-A9AD-460F-B0A0-60A15BACB5E0}" srcOrd="1" destOrd="0" presId="urn:microsoft.com/office/officeart/2005/8/layout/hierarchy2"/>
    <dgm:cxn modelId="{A9562B9E-53CC-4B7A-8ED9-DD66510AC4A1}" type="presParOf" srcId="{F00A9510-A9AD-460F-B0A0-60A15BACB5E0}" destId="{D59D69D7-8E41-4B74-BFB5-797BE179E244}" srcOrd="0" destOrd="0" presId="urn:microsoft.com/office/officeart/2005/8/layout/hierarchy2"/>
    <dgm:cxn modelId="{0E1406F9-DCAF-45D8-B6DC-1FDEB4221C69}" type="presParOf" srcId="{F00A9510-A9AD-460F-B0A0-60A15BACB5E0}" destId="{6AD5D85F-F792-4622-BB83-92E286896CC0}" srcOrd="1" destOrd="0" presId="urn:microsoft.com/office/officeart/2005/8/layout/hierarchy2"/>
    <dgm:cxn modelId="{298A6BB2-99AD-49AD-9C61-7BF51DD405BC}" type="presParOf" srcId="{9FB7F271-2334-4808-8462-0FA2B9E5A759}" destId="{1C6898F5-79ED-4C07-B60D-F098F861E440}" srcOrd="2" destOrd="0" presId="urn:microsoft.com/office/officeart/2005/8/layout/hierarchy2"/>
    <dgm:cxn modelId="{23B63DC0-A9F3-4F16-8DDA-D077DE4BA3EF}" type="presParOf" srcId="{1C6898F5-79ED-4C07-B60D-F098F861E440}" destId="{DA340068-5C7F-496E-9B5D-CB46E2BB3AEA}" srcOrd="0" destOrd="0" presId="urn:microsoft.com/office/officeart/2005/8/layout/hierarchy2"/>
    <dgm:cxn modelId="{B6F192EF-A7D1-4C72-8ED9-6EE3E487DA94}" type="presParOf" srcId="{9FB7F271-2334-4808-8462-0FA2B9E5A759}" destId="{0BA06F5E-B711-42EF-AB12-8922076465BA}" srcOrd="3" destOrd="0" presId="urn:microsoft.com/office/officeart/2005/8/layout/hierarchy2"/>
    <dgm:cxn modelId="{C7E6D90A-EB52-4A42-8F41-9A31F6F5A94F}" type="presParOf" srcId="{0BA06F5E-B711-42EF-AB12-8922076465BA}" destId="{2BCA1C7D-1498-4430-BCD2-44A11E0D7AAB}" srcOrd="0" destOrd="0" presId="urn:microsoft.com/office/officeart/2005/8/layout/hierarchy2"/>
    <dgm:cxn modelId="{920FEB4F-6B5A-4D3B-BA3A-735B27BF05DF}" type="presParOf" srcId="{0BA06F5E-B711-42EF-AB12-8922076465BA}" destId="{AF6823F9-AC45-4590-AB53-65501936DA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5487E-4C81-4970-9992-75556DAB933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AC23F-5FCF-46C2-9186-772FD1FC681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THE BIG FIVE</a:t>
          </a:r>
          <a:endParaRPr lang="en-US" sz="2000" b="1" dirty="0">
            <a:solidFill>
              <a:schemeClr val="tx1"/>
            </a:solidFill>
          </a:endParaRPr>
        </a:p>
      </dgm:t>
    </dgm:pt>
    <dgm:pt modelId="{92D60F59-03C1-499D-BF3C-A2B1BCFBC793}" type="parTrans" cxnId="{E51FD2FE-703A-4DC0-8E1B-C095A776CBDA}">
      <dgm:prSet/>
      <dgm:spPr/>
      <dgm:t>
        <a:bodyPr/>
        <a:lstStyle/>
        <a:p>
          <a:endParaRPr lang="en-US"/>
        </a:p>
      </dgm:t>
    </dgm:pt>
    <dgm:pt modelId="{7CF6908D-0317-4F3E-BF66-4038E61E150B}" type="sibTrans" cxnId="{E51FD2FE-703A-4DC0-8E1B-C095A776CBDA}">
      <dgm:prSet/>
      <dgm:spPr/>
      <dgm:t>
        <a:bodyPr/>
        <a:lstStyle/>
        <a:p>
          <a:endParaRPr lang="en-US"/>
        </a:p>
      </dgm:t>
    </dgm:pt>
    <dgm:pt modelId="{9A6FDFBB-6CC7-426C-A262-4951F9043E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Agreeableness</a:t>
          </a:r>
          <a:endParaRPr lang="en-US" sz="2000" b="1" dirty="0">
            <a:solidFill>
              <a:schemeClr val="tx1"/>
            </a:solidFill>
          </a:endParaRPr>
        </a:p>
      </dgm:t>
    </dgm:pt>
    <dgm:pt modelId="{AA0D90CF-05CC-4ADA-B23B-9BCD26E1E39F}" type="parTrans" cxnId="{89FA4F7F-86D2-4AD5-B485-CF311595E961}">
      <dgm:prSet/>
      <dgm:spPr/>
      <dgm:t>
        <a:bodyPr/>
        <a:lstStyle/>
        <a:p>
          <a:endParaRPr lang="en-US"/>
        </a:p>
      </dgm:t>
    </dgm:pt>
    <dgm:pt modelId="{F10C4EA3-A915-4FD1-BD5D-8C5778D5213D}" type="sibTrans" cxnId="{89FA4F7F-86D2-4AD5-B485-CF311595E96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3E6E3D9-E91A-440C-880D-E05D960E96A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Conscientiouness</a:t>
          </a:r>
          <a:endParaRPr lang="en-US" sz="2000" b="1" dirty="0">
            <a:solidFill>
              <a:schemeClr val="tx1"/>
            </a:solidFill>
          </a:endParaRPr>
        </a:p>
      </dgm:t>
    </dgm:pt>
    <dgm:pt modelId="{7E6357C1-1978-445A-B98D-6EB055E120F6}" type="parTrans" cxnId="{280FF951-E3FE-4553-B485-817604B46158}">
      <dgm:prSet/>
      <dgm:spPr/>
      <dgm:t>
        <a:bodyPr/>
        <a:lstStyle/>
        <a:p>
          <a:endParaRPr lang="en-US"/>
        </a:p>
      </dgm:t>
    </dgm:pt>
    <dgm:pt modelId="{86134FFF-AB47-4FE0-B824-0C2FE55A79F8}" type="sibTrans" cxnId="{280FF951-E3FE-4553-B485-817604B4615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A0F1480-31E7-49B8-9539-5C213BFF6D2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Emotional Stability</a:t>
          </a:r>
          <a:endParaRPr lang="en-US" sz="2000" b="1" dirty="0">
            <a:solidFill>
              <a:schemeClr val="tx1"/>
            </a:solidFill>
          </a:endParaRPr>
        </a:p>
      </dgm:t>
    </dgm:pt>
    <dgm:pt modelId="{C196AD92-F6CA-4B8B-9352-AD679FFB92F8}" type="parTrans" cxnId="{EB20EA93-D4FE-4AB5-8246-3304EF19366D}">
      <dgm:prSet/>
      <dgm:spPr/>
      <dgm:t>
        <a:bodyPr/>
        <a:lstStyle/>
        <a:p>
          <a:endParaRPr lang="en-US"/>
        </a:p>
      </dgm:t>
    </dgm:pt>
    <dgm:pt modelId="{5D80F6E2-EEB2-41DE-8236-D6A1C12857F0}" type="sibTrans" cxnId="{EB20EA93-D4FE-4AB5-8246-3304EF19366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FB408F0-9CEB-42BB-BF42-EA8C626188A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Openness to Experience</a:t>
          </a:r>
          <a:endParaRPr lang="en-US" sz="2000" b="1" dirty="0">
            <a:solidFill>
              <a:schemeClr val="tx1"/>
            </a:solidFill>
          </a:endParaRPr>
        </a:p>
      </dgm:t>
    </dgm:pt>
    <dgm:pt modelId="{BB9D6FB1-F320-41AE-821A-F0BCEE3D9536}" type="parTrans" cxnId="{7A309B12-FC67-4060-8DE8-B20CA1A1C948}">
      <dgm:prSet/>
      <dgm:spPr/>
      <dgm:t>
        <a:bodyPr/>
        <a:lstStyle/>
        <a:p>
          <a:endParaRPr lang="en-US"/>
        </a:p>
      </dgm:t>
    </dgm:pt>
    <dgm:pt modelId="{BEA4F26F-CF49-4CC6-86CF-89C76B9DDEA2}" type="sibTrans" cxnId="{7A309B12-FC67-4060-8DE8-B20CA1A1C94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2E4CFD0-668F-4DD9-A68E-5F356A7DF7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Extraversion</a:t>
          </a:r>
          <a:endParaRPr lang="en-US" sz="2000" b="1" dirty="0">
            <a:solidFill>
              <a:schemeClr val="tx1"/>
            </a:solidFill>
          </a:endParaRPr>
        </a:p>
      </dgm:t>
    </dgm:pt>
    <dgm:pt modelId="{AE9E2210-F6BA-4D55-B8EF-6E7117911462}" type="sibTrans" cxnId="{CD5CDD8E-5876-41A9-B622-76ACD37D8AB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97DAC05-06DA-4A29-AF00-D0DBDFF00F80}" type="parTrans" cxnId="{CD5CDD8E-5876-41A9-B622-76ACD37D8AB2}">
      <dgm:prSet/>
      <dgm:spPr/>
      <dgm:t>
        <a:bodyPr/>
        <a:lstStyle/>
        <a:p>
          <a:endParaRPr lang="en-US"/>
        </a:p>
      </dgm:t>
    </dgm:pt>
    <dgm:pt modelId="{B02A952B-DD9E-4842-8B8D-88796CF68F44}" type="pres">
      <dgm:prSet presAssocID="{D875487E-4C81-4970-9992-75556DAB93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0E116-67FD-4D5B-A21F-0D0A6B37EB60}" type="pres">
      <dgm:prSet presAssocID="{CE2AC23F-5FCF-46C2-9186-772FD1FC6810}" presName="centerShape" presStyleLbl="node0" presStyleIdx="0" presStyleCnt="1"/>
      <dgm:spPr/>
      <dgm:t>
        <a:bodyPr/>
        <a:lstStyle/>
        <a:p>
          <a:endParaRPr lang="en-US"/>
        </a:p>
      </dgm:t>
    </dgm:pt>
    <dgm:pt modelId="{5FAD0DF6-BDA9-4180-9168-66C4F0C93FA8}" type="pres">
      <dgm:prSet presAssocID="{22E4CFD0-668F-4DD9-A68E-5F356A7DF707}" presName="node" presStyleLbl="node1" presStyleIdx="0" presStyleCnt="5" custScaleX="113319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31C2-84CC-46D2-81EC-7F6C7817947E}" type="pres">
      <dgm:prSet presAssocID="{22E4CFD0-668F-4DD9-A68E-5F356A7DF707}" presName="dummy" presStyleCnt="0"/>
      <dgm:spPr/>
    </dgm:pt>
    <dgm:pt modelId="{8E91A9B2-79F0-4DB7-B93C-6FE431D9B2C6}" type="pres">
      <dgm:prSet presAssocID="{AE9E2210-F6BA-4D55-B8EF-6E711791146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D883D62-6267-4278-83E0-D38221DCC45B}" type="pres">
      <dgm:prSet presAssocID="{9FB408F0-9CEB-42BB-BF42-EA8C626188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78991-643D-4837-A949-B8892D8E79B6}" type="pres">
      <dgm:prSet presAssocID="{9FB408F0-9CEB-42BB-BF42-EA8C626188AE}" presName="dummy" presStyleCnt="0"/>
      <dgm:spPr/>
    </dgm:pt>
    <dgm:pt modelId="{F30F47E8-6E1E-4E21-A4F7-281CC97AFE5B}" type="pres">
      <dgm:prSet presAssocID="{BEA4F26F-CF49-4CC6-86CF-89C76B9DDEA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86603CB-87A2-4453-ADAC-27F96C8B57F7}" type="pres">
      <dgm:prSet presAssocID="{9A6FDFBB-6CC7-426C-A262-4951F9043EFF}" presName="node" presStyleLbl="node1" presStyleIdx="2" presStyleCnt="5" custScaleX="157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4D85-9518-49EA-8E1A-C7B54C9C31AC}" type="pres">
      <dgm:prSet presAssocID="{9A6FDFBB-6CC7-426C-A262-4951F9043EFF}" presName="dummy" presStyleCnt="0"/>
      <dgm:spPr/>
    </dgm:pt>
    <dgm:pt modelId="{387612B7-6252-4B38-8A3E-C97D98A84404}" type="pres">
      <dgm:prSet presAssocID="{F10C4EA3-A915-4FD1-BD5D-8C5778D5213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D4CC414-CE1D-4716-B0BF-443E4CF01FEE}" type="pres">
      <dgm:prSet presAssocID="{63E6E3D9-E91A-440C-880D-E05D960E96A8}" presName="node" presStyleLbl="node1" presStyleIdx="3" presStyleCnt="5" custScaleX="162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4BA3D-0E4B-4EFB-9CA1-D8C3328F20D6}" type="pres">
      <dgm:prSet presAssocID="{63E6E3D9-E91A-440C-880D-E05D960E96A8}" presName="dummy" presStyleCnt="0"/>
      <dgm:spPr/>
    </dgm:pt>
    <dgm:pt modelId="{B67645D7-16BE-4A32-90A7-E669A051EE0C}" type="pres">
      <dgm:prSet presAssocID="{86134FFF-AB47-4FE0-B824-0C2FE55A79F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D9CE591-711A-476D-8BF1-7F96537A8B2D}" type="pres">
      <dgm:prSet presAssocID="{9A0F1480-31E7-49B8-9539-5C213BFF6D28}" presName="node" presStyleLbl="node1" presStyleIdx="4" presStyleCnt="5" custRadScaleRad="98628" custRadScaleInc="1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32CF6-2E78-4F7B-A83F-D3CE22750C3C}" type="pres">
      <dgm:prSet presAssocID="{9A0F1480-31E7-49B8-9539-5C213BFF6D28}" presName="dummy" presStyleCnt="0"/>
      <dgm:spPr/>
    </dgm:pt>
    <dgm:pt modelId="{7E2C0D9E-9E7D-4F1D-A4D2-6FC8A1F5CCF4}" type="pres">
      <dgm:prSet presAssocID="{5D80F6E2-EEB2-41DE-8236-D6A1C12857F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FA4F7F-86D2-4AD5-B485-CF311595E961}" srcId="{CE2AC23F-5FCF-46C2-9186-772FD1FC6810}" destId="{9A6FDFBB-6CC7-426C-A262-4951F9043EFF}" srcOrd="2" destOrd="0" parTransId="{AA0D90CF-05CC-4ADA-B23B-9BCD26E1E39F}" sibTransId="{F10C4EA3-A915-4FD1-BD5D-8C5778D5213D}"/>
    <dgm:cxn modelId="{5DA1A151-0A25-4F72-8DB5-22D268AE82BF}" type="presOf" srcId="{F10C4EA3-A915-4FD1-BD5D-8C5778D5213D}" destId="{387612B7-6252-4B38-8A3E-C97D98A84404}" srcOrd="0" destOrd="0" presId="urn:microsoft.com/office/officeart/2005/8/layout/radial6"/>
    <dgm:cxn modelId="{755A191E-F1DD-4CEB-BAE5-13D809D614FC}" type="presOf" srcId="{5D80F6E2-EEB2-41DE-8236-D6A1C12857F0}" destId="{7E2C0D9E-9E7D-4F1D-A4D2-6FC8A1F5CCF4}" srcOrd="0" destOrd="0" presId="urn:microsoft.com/office/officeart/2005/8/layout/radial6"/>
    <dgm:cxn modelId="{1BF935EC-FF65-41D8-831C-CA8F80C1D117}" type="presOf" srcId="{9FB408F0-9CEB-42BB-BF42-EA8C626188AE}" destId="{1D883D62-6267-4278-83E0-D38221DCC45B}" srcOrd="0" destOrd="0" presId="urn:microsoft.com/office/officeart/2005/8/layout/radial6"/>
    <dgm:cxn modelId="{280FF951-E3FE-4553-B485-817604B46158}" srcId="{CE2AC23F-5FCF-46C2-9186-772FD1FC6810}" destId="{63E6E3D9-E91A-440C-880D-E05D960E96A8}" srcOrd="3" destOrd="0" parTransId="{7E6357C1-1978-445A-B98D-6EB055E120F6}" sibTransId="{86134FFF-AB47-4FE0-B824-0C2FE55A79F8}"/>
    <dgm:cxn modelId="{C7EFA82B-3935-49C2-B3B0-80BAB37159CC}" type="presOf" srcId="{63E6E3D9-E91A-440C-880D-E05D960E96A8}" destId="{1D4CC414-CE1D-4716-B0BF-443E4CF01FEE}" srcOrd="0" destOrd="0" presId="urn:microsoft.com/office/officeart/2005/8/layout/radial6"/>
    <dgm:cxn modelId="{E51FD2FE-703A-4DC0-8E1B-C095A776CBDA}" srcId="{D875487E-4C81-4970-9992-75556DAB9331}" destId="{CE2AC23F-5FCF-46C2-9186-772FD1FC6810}" srcOrd="0" destOrd="0" parTransId="{92D60F59-03C1-499D-BF3C-A2B1BCFBC793}" sibTransId="{7CF6908D-0317-4F3E-BF66-4038E61E150B}"/>
    <dgm:cxn modelId="{CD5CDD8E-5876-41A9-B622-76ACD37D8AB2}" srcId="{CE2AC23F-5FCF-46C2-9186-772FD1FC6810}" destId="{22E4CFD0-668F-4DD9-A68E-5F356A7DF707}" srcOrd="0" destOrd="0" parTransId="{197DAC05-06DA-4A29-AF00-D0DBDFF00F80}" sibTransId="{AE9E2210-F6BA-4D55-B8EF-6E7117911462}"/>
    <dgm:cxn modelId="{898815B9-2FB1-4F48-ABF4-A5E66E61406B}" type="presOf" srcId="{BEA4F26F-CF49-4CC6-86CF-89C76B9DDEA2}" destId="{F30F47E8-6E1E-4E21-A4F7-281CC97AFE5B}" srcOrd="0" destOrd="0" presId="urn:microsoft.com/office/officeart/2005/8/layout/radial6"/>
    <dgm:cxn modelId="{C24335FE-2013-4E86-8294-DB522B487A40}" type="presOf" srcId="{22E4CFD0-668F-4DD9-A68E-5F356A7DF707}" destId="{5FAD0DF6-BDA9-4180-9168-66C4F0C93FA8}" srcOrd="0" destOrd="0" presId="urn:microsoft.com/office/officeart/2005/8/layout/radial6"/>
    <dgm:cxn modelId="{A5BB50F1-B4E1-45D2-8EC1-855805E50DBF}" type="presOf" srcId="{CE2AC23F-5FCF-46C2-9186-772FD1FC6810}" destId="{ED00E116-67FD-4D5B-A21F-0D0A6B37EB60}" srcOrd="0" destOrd="0" presId="urn:microsoft.com/office/officeart/2005/8/layout/radial6"/>
    <dgm:cxn modelId="{D93E91D9-9588-43BB-8A70-020279F14163}" type="presOf" srcId="{AE9E2210-F6BA-4D55-B8EF-6E7117911462}" destId="{8E91A9B2-79F0-4DB7-B93C-6FE431D9B2C6}" srcOrd="0" destOrd="0" presId="urn:microsoft.com/office/officeart/2005/8/layout/radial6"/>
    <dgm:cxn modelId="{EB20EA93-D4FE-4AB5-8246-3304EF19366D}" srcId="{CE2AC23F-5FCF-46C2-9186-772FD1FC6810}" destId="{9A0F1480-31E7-49B8-9539-5C213BFF6D28}" srcOrd="4" destOrd="0" parTransId="{C196AD92-F6CA-4B8B-9352-AD679FFB92F8}" sibTransId="{5D80F6E2-EEB2-41DE-8236-D6A1C12857F0}"/>
    <dgm:cxn modelId="{9FC6E2C1-C9F2-4501-9C75-11396A77623B}" type="presOf" srcId="{9A0F1480-31E7-49B8-9539-5C213BFF6D28}" destId="{6D9CE591-711A-476D-8BF1-7F96537A8B2D}" srcOrd="0" destOrd="0" presId="urn:microsoft.com/office/officeart/2005/8/layout/radial6"/>
    <dgm:cxn modelId="{E2B12DEF-0D70-4DA2-AEB7-12F89DDEADB8}" type="presOf" srcId="{9A6FDFBB-6CC7-426C-A262-4951F9043EFF}" destId="{586603CB-87A2-4453-ADAC-27F96C8B57F7}" srcOrd="0" destOrd="0" presId="urn:microsoft.com/office/officeart/2005/8/layout/radial6"/>
    <dgm:cxn modelId="{1BFB27BE-CB01-4921-B5E9-E9E597764736}" type="presOf" srcId="{86134FFF-AB47-4FE0-B824-0C2FE55A79F8}" destId="{B67645D7-16BE-4A32-90A7-E669A051EE0C}" srcOrd="0" destOrd="0" presId="urn:microsoft.com/office/officeart/2005/8/layout/radial6"/>
    <dgm:cxn modelId="{F79D7B01-441A-4DBE-BD4D-1EA257605DCA}" type="presOf" srcId="{D875487E-4C81-4970-9992-75556DAB9331}" destId="{B02A952B-DD9E-4842-8B8D-88796CF68F44}" srcOrd="0" destOrd="0" presId="urn:microsoft.com/office/officeart/2005/8/layout/radial6"/>
    <dgm:cxn modelId="{7A309B12-FC67-4060-8DE8-B20CA1A1C948}" srcId="{CE2AC23F-5FCF-46C2-9186-772FD1FC6810}" destId="{9FB408F0-9CEB-42BB-BF42-EA8C626188AE}" srcOrd="1" destOrd="0" parTransId="{BB9D6FB1-F320-41AE-821A-F0BCEE3D9536}" sibTransId="{BEA4F26F-CF49-4CC6-86CF-89C76B9DDEA2}"/>
    <dgm:cxn modelId="{4CDFD36A-3463-4577-ADD2-6014D93BC2BA}" type="presParOf" srcId="{B02A952B-DD9E-4842-8B8D-88796CF68F44}" destId="{ED00E116-67FD-4D5B-A21F-0D0A6B37EB60}" srcOrd="0" destOrd="0" presId="urn:microsoft.com/office/officeart/2005/8/layout/radial6"/>
    <dgm:cxn modelId="{E9A04F17-4AAF-4F6B-98EB-9E3C6F26A202}" type="presParOf" srcId="{B02A952B-DD9E-4842-8B8D-88796CF68F44}" destId="{5FAD0DF6-BDA9-4180-9168-66C4F0C93FA8}" srcOrd="1" destOrd="0" presId="urn:microsoft.com/office/officeart/2005/8/layout/radial6"/>
    <dgm:cxn modelId="{65990605-A6D2-47A1-A68D-1CCDF9B74D91}" type="presParOf" srcId="{B02A952B-DD9E-4842-8B8D-88796CF68F44}" destId="{9EE731C2-84CC-46D2-81EC-7F6C7817947E}" srcOrd="2" destOrd="0" presId="urn:microsoft.com/office/officeart/2005/8/layout/radial6"/>
    <dgm:cxn modelId="{85470A45-AC45-49AB-A12C-1A7D985982F0}" type="presParOf" srcId="{B02A952B-DD9E-4842-8B8D-88796CF68F44}" destId="{8E91A9B2-79F0-4DB7-B93C-6FE431D9B2C6}" srcOrd="3" destOrd="0" presId="urn:microsoft.com/office/officeart/2005/8/layout/radial6"/>
    <dgm:cxn modelId="{8D554415-E9F6-43AF-849B-5DF8DF5B6165}" type="presParOf" srcId="{B02A952B-DD9E-4842-8B8D-88796CF68F44}" destId="{1D883D62-6267-4278-83E0-D38221DCC45B}" srcOrd="4" destOrd="0" presId="urn:microsoft.com/office/officeart/2005/8/layout/radial6"/>
    <dgm:cxn modelId="{A63CEBE0-4E89-4051-B5CF-CDF6D1295745}" type="presParOf" srcId="{B02A952B-DD9E-4842-8B8D-88796CF68F44}" destId="{C3278991-643D-4837-A949-B8892D8E79B6}" srcOrd="5" destOrd="0" presId="urn:microsoft.com/office/officeart/2005/8/layout/radial6"/>
    <dgm:cxn modelId="{50875634-E6E2-4A8F-A647-55A3535B6E81}" type="presParOf" srcId="{B02A952B-DD9E-4842-8B8D-88796CF68F44}" destId="{F30F47E8-6E1E-4E21-A4F7-281CC97AFE5B}" srcOrd="6" destOrd="0" presId="urn:microsoft.com/office/officeart/2005/8/layout/radial6"/>
    <dgm:cxn modelId="{EB1BE685-2F8B-4D38-8CB1-96DB93B301A5}" type="presParOf" srcId="{B02A952B-DD9E-4842-8B8D-88796CF68F44}" destId="{586603CB-87A2-4453-ADAC-27F96C8B57F7}" srcOrd="7" destOrd="0" presId="urn:microsoft.com/office/officeart/2005/8/layout/radial6"/>
    <dgm:cxn modelId="{B9713540-0500-42F6-9714-62DCBCD70EC8}" type="presParOf" srcId="{B02A952B-DD9E-4842-8B8D-88796CF68F44}" destId="{1B454D85-9518-49EA-8E1A-C7B54C9C31AC}" srcOrd="8" destOrd="0" presId="urn:microsoft.com/office/officeart/2005/8/layout/radial6"/>
    <dgm:cxn modelId="{A699EB61-1E80-40E7-A5E7-E29AC76F798A}" type="presParOf" srcId="{B02A952B-DD9E-4842-8B8D-88796CF68F44}" destId="{387612B7-6252-4B38-8A3E-C97D98A84404}" srcOrd="9" destOrd="0" presId="urn:microsoft.com/office/officeart/2005/8/layout/radial6"/>
    <dgm:cxn modelId="{B4A3D4D7-5A63-4E16-A1B5-98F16C1C98C9}" type="presParOf" srcId="{B02A952B-DD9E-4842-8B8D-88796CF68F44}" destId="{1D4CC414-CE1D-4716-B0BF-443E4CF01FEE}" srcOrd="10" destOrd="0" presId="urn:microsoft.com/office/officeart/2005/8/layout/radial6"/>
    <dgm:cxn modelId="{DF93A9D8-7E0F-4EB6-BDFD-19D08D05A461}" type="presParOf" srcId="{B02A952B-DD9E-4842-8B8D-88796CF68F44}" destId="{22B4BA3D-0E4B-4EFB-9CA1-D8C3328F20D6}" srcOrd="11" destOrd="0" presId="urn:microsoft.com/office/officeart/2005/8/layout/radial6"/>
    <dgm:cxn modelId="{5C6F43A0-8D52-485A-A884-9530F3A3C9A2}" type="presParOf" srcId="{B02A952B-DD9E-4842-8B8D-88796CF68F44}" destId="{B67645D7-16BE-4A32-90A7-E669A051EE0C}" srcOrd="12" destOrd="0" presId="urn:microsoft.com/office/officeart/2005/8/layout/radial6"/>
    <dgm:cxn modelId="{062947A0-D0D7-4356-B398-01C9A322A14C}" type="presParOf" srcId="{B02A952B-DD9E-4842-8B8D-88796CF68F44}" destId="{6D9CE591-711A-476D-8BF1-7F96537A8B2D}" srcOrd="13" destOrd="0" presId="urn:microsoft.com/office/officeart/2005/8/layout/radial6"/>
    <dgm:cxn modelId="{430D5FB3-34C6-42D5-9499-09653EAABD19}" type="presParOf" srcId="{B02A952B-DD9E-4842-8B8D-88796CF68F44}" destId="{B4132CF6-2E78-4F7B-A83F-D3CE22750C3C}" srcOrd="14" destOrd="0" presId="urn:microsoft.com/office/officeart/2005/8/layout/radial6"/>
    <dgm:cxn modelId="{565C1E4F-4FF0-4C19-A8B9-ED57EB1F2CC4}" type="presParOf" srcId="{B02A952B-DD9E-4842-8B8D-88796CF68F44}" destId="{7E2C0D9E-9E7D-4F1D-A4D2-6FC8A1F5CCF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7C9C6-BE68-449D-8BB8-FEF4D4E7CFD0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CCEE85-DB00-42A3-82FC-5341B802E21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WORK SAMPLES AND SIMULATION</a:t>
          </a:r>
          <a:endParaRPr lang="en-US" b="1" dirty="0">
            <a:solidFill>
              <a:schemeClr val="tx1"/>
            </a:solidFill>
          </a:endParaRPr>
        </a:p>
      </dgm:t>
    </dgm:pt>
    <dgm:pt modelId="{92E0CCAB-0136-4985-BFAF-9B21A11CE000}" type="parTrans" cxnId="{B5BBCABF-01F6-4734-B20A-AC16D44A5F0F}">
      <dgm:prSet/>
      <dgm:spPr/>
      <dgm:t>
        <a:bodyPr/>
        <a:lstStyle/>
        <a:p>
          <a:endParaRPr lang="en-US"/>
        </a:p>
      </dgm:t>
    </dgm:pt>
    <dgm:pt modelId="{70B9FB12-66F7-4485-9192-0ADA112FA216}" type="sibTrans" cxnId="{B5BBCABF-01F6-4734-B20A-AC16D44A5F0F}">
      <dgm:prSet/>
      <dgm:spPr/>
      <dgm:t>
        <a:bodyPr/>
        <a:lstStyle/>
        <a:p>
          <a:endParaRPr lang="en-US"/>
        </a:p>
      </dgm:t>
    </dgm:pt>
    <dgm:pt modelId="{7BF30C6E-3282-4104-A256-2EDC110FA5B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Situational Testing and Video-Based Situational Testing</a:t>
          </a:r>
          <a:endParaRPr lang="en-US" b="1" dirty="0">
            <a:solidFill>
              <a:schemeClr val="tx1"/>
            </a:solidFill>
          </a:endParaRPr>
        </a:p>
      </dgm:t>
    </dgm:pt>
    <dgm:pt modelId="{A4F29247-2663-4481-B8AD-DD1246CF42E1}" type="parTrans" cxnId="{C72214B7-6F1D-472D-986D-4602D581DFE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ACB22DF-9818-411C-9728-E2D5C59BF8E7}" type="sibTrans" cxnId="{C72214B7-6F1D-472D-986D-4602D581DFED}">
      <dgm:prSet/>
      <dgm:spPr/>
      <dgm:t>
        <a:bodyPr/>
        <a:lstStyle/>
        <a:p>
          <a:endParaRPr lang="en-US"/>
        </a:p>
      </dgm:t>
    </dgm:pt>
    <dgm:pt modelId="{7FEC9B9A-A787-4A99-B69C-AA829D8292D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Management Assessment Centers</a:t>
          </a:r>
          <a:endParaRPr lang="en-US" b="1" dirty="0">
            <a:solidFill>
              <a:schemeClr val="tx1"/>
            </a:solidFill>
          </a:endParaRPr>
        </a:p>
      </dgm:t>
    </dgm:pt>
    <dgm:pt modelId="{F953EBDF-38CD-48BB-A158-B361F0F88763}" type="parTrans" cxnId="{17D15342-1C10-4229-A69E-2F16392A89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AE0341-F381-4205-91C6-C7C239491123}" type="sibTrans" cxnId="{17D15342-1C10-4229-A69E-2F16392A89AD}">
      <dgm:prSet/>
      <dgm:spPr/>
      <dgm:t>
        <a:bodyPr/>
        <a:lstStyle/>
        <a:p>
          <a:endParaRPr lang="en-US"/>
        </a:p>
      </dgm:t>
    </dgm:pt>
    <dgm:pt modelId="{6DB0595B-1F74-4049-9EFC-A674D8D3433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Situational Judgment Test</a:t>
          </a:r>
          <a:endParaRPr lang="en-US" b="1" dirty="0">
            <a:solidFill>
              <a:schemeClr val="tx1"/>
            </a:solidFill>
          </a:endParaRPr>
        </a:p>
      </dgm:t>
    </dgm:pt>
    <dgm:pt modelId="{F6FACB31-10EF-4F18-9AF2-397B964A3B89}" type="parTrans" cxnId="{5E221C7B-AC42-493C-85F5-054FD8AD21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8ECA2F4-1855-4824-9F6C-22FC806878A2}" type="sibTrans" cxnId="{5E221C7B-AC42-493C-85F5-054FD8AD21CC}">
      <dgm:prSet/>
      <dgm:spPr/>
      <dgm:t>
        <a:bodyPr/>
        <a:lstStyle/>
        <a:p>
          <a:endParaRPr lang="en-US"/>
        </a:p>
      </dgm:t>
    </dgm:pt>
    <dgm:pt modelId="{7B790F97-2E98-4EB2-B74D-6E7C6EDA83A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Using Work Sampling for Employee Selection</a:t>
          </a:r>
          <a:endParaRPr lang="en-US" b="1" dirty="0">
            <a:solidFill>
              <a:schemeClr val="tx1"/>
            </a:solidFill>
          </a:endParaRPr>
        </a:p>
      </dgm:t>
    </dgm:pt>
    <dgm:pt modelId="{BACFDFB0-0A48-4C93-9667-599CD3B84A61}" type="parTrans" cxnId="{5F7A0C71-B635-4501-ADE3-CD7F5CD563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308188C-68B9-490E-9428-7E61D20067E1}" type="sibTrans" cxnId="{5F7A0C71-B635-4501-ADE3-CD7F5CD56327}">
      <dgm:prSet/>
      <dgm:spPr/>
      <dgm:t>
        <a:bodyPr/>
        <a:lstStyle/>
        <a:p>
          <a:endParaRPr lang="en-US"/>
        </a:p>
      </dgm:t>
    </dgm:pt>
    <dgm:pt modelId="{FC555A4A-973A-4C36-B94B-B0D6BB00EC2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Computerized Multimedia Candidate Assessment Tools</a:t>
          </a:r>
          <a:endParaRPr lang="en-US" b="1" dirty="0">
            <a:solidFill>
              <a:schemeClr val="tx1"/>
            </a:solidFill>
          </a:endParaRPr>
        </a:p>
      </dgm:t>
    </dgm:pt>
    <dgm:pt modelId="{78FA0F17-EEB4-4CF5-A900-73CCB75A526B}" type="parTrans" cxnId="{736E8B78-9990-44BE-8657-A58B4D6608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9D8AC2E-580D-4D5B-8C2B-918758BA29A1}" type="sibTrans" cxnId="{736E8B78-9990-44BE-8657-A58B4D6608C3}">
      <dgm:prSet/>
      <dgm:spPr/>
      <dgm:t>
        <a:bodyPr/>
        <a:lstStyle/>
        <a:p>
          <a:endParaRPr lang="en-US"/>
        </a:p>
      </dgm:t>
    </dgm:pt>
    <dgm:pt modelId="{B65A0DCD-12EF-48A2-A3DE-8EFEFACB021C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Miniature Job Training and Evaluation Approach</a:t>
          </a:r>
          <a:endParaRPr lang="en-US" b="1" dirty="0">
            <a:solidFill>
              <a:schemeClr val="tx1"/>
            </a:solidFill>
          </a:endParaRPr>
        </a:p>
      </dgm:t>
    </dgm:pt>
    <dgm:pt modelId="{FBC05989-B64D-4D91-82B0-D4C56C0B5418}" type="parTrans" cxnId="{CBA238B3-2CCF-44EE-878B-A819DFA7003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0AA1476-B7ED-4892-88B2-F6C7B1DAB252}" type="sibTrans" cxnId="{CBA238B3-2CCF-44EE-878B-A819DFA7003B}">
      <dgm:prSet/>
      <dgm:spPr/>
      <dgm:t>
        <a:bodyPr/>
        <a:lstStyle/>
        <a:p>
          <a:endParaRPr lang="en-US"/>
        </a:p>
      </dgm:t>
    </dgm:pt>
    <dgm:pt modelId="{0653CB23-9D65-425F-9650-62649E77FA0D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Realistic Job Previews</a:t>
          </a:r>
          <a:endParaRPr lang="en-US" b="1" dirty="0">
            <a:solidFill>
              <a:schemeClr val="tx1"/>
            </a:solidFill>
          </a:endParaRPr>
        </a:p>
      </dgm:t>
    </dgm:pt>
    <dgm:pt modelId="{384483D7-B719-4DA8-90C0-3A81CCF121FC}" type="parTrans" cxnId="{D19CA59E-2E9B-46EC-B052-0D4B309D7E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3CB6D1-5A58-48E1-8283-245351EF223A}" type="sibTrans" cxnId="{D19CA59E-2E9B-46EC-B052-0D4B309D7EBE}">
      <dgm:prSet/>
      <dgm:spPr/>
      <dgm:t>
        <a:bodyPr/>
        <a:lstStyle/>
        <a:p>
          <a:endParaRPr lang="en-US"/>
        </a:p>
      </dgm:t>
    </dgm:pt>
    <dgm:pt modelId="{ABF8DCDF-D8DB-418B-8FD4-6DFBEADB476C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HR in Practice: Testing Techniques for Managers</a:t>
          </a:r>
          <a:endParaRPr lang="en-US" b="1" dirty="0">
            <a:solidFill>
              <a:schemeClr val="tx1"/>
            </a:solidFill>
          </a:endParaRPr>
        </a:p>
      </dgm:t>
    </dgm:pt>
    <dgm:pt modelId="{A688FDA4-856D-4FAB-B872-B635E2EAF713}" type="parTrans" cxnId="{EF89B922-86EF-49DF-BC4D-18F0EC48876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B104FC1-34AD-49BC-85B3-F2DE11DBEFF4}" type="sibTrans" cxnId="{EF89B922-86EF-49DF-BC4D-18F0EC488760}">
      <dgm:prSet/>
      <dgm:spPr/>
      <dgm:t>
        <a:bodyPr/>
        <a:lstStyle/>
        <a:p>
          <a:endParaRPr lang="en-US"/>
        </a:p>
      </dgm:t>
    </dgm:pt>
    <dgm:pt modelId="{35876172-99B7-4543-AA73-AEA808A30916}" type="pres">
      <dgm:prSet presAssocID="{3457C9C6-BE68-449D-8BB8-FEF4D4E7CF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9063B-B569-406E-BB6F-E8400C7CEDFF}" type="pres">
      <dgm:prSet presAssocID="{14CCEE85-DB00-42A3-82FC-5341B802E218}" presName="centerShape" presStyleLbl="node0" presStyleIdx="0" presStyleCnt="1" custScaleX="198851" custScaleY="186963" custLinFactNeighborX="-797" custLinFactNeighborY="-30741"/>
      <dgm:spPr/>
      <dgm:t>
        <a:bodyPr/>
        <a:lstStyle/>
        <a:p>
          <a:endParaRPr lang="en-US"/>
        </a:p>
      </dgm:t>
    </dgm:pt>
    <dgm:pt modelId="{906AABE1-321B-4CF0-BF2E-8E78DCA8B322}" type="pres">
      <dgm:prSet presAssocID="{A4F29247-2663-4481-B8AD-DD1246CF42E1}" presName="parTrans" presStyleLbl="sibTrans2D1" presStyleIdx="0" presStyleCnt="8" custScaleX="139356" custScaleY="133253"/>
      <dgm:spPr/>
      <dgm:t>
        <a:bodyPr/>
        <a:lstStyle/>
        <a:p>
          <a:endParaRPr lang="en-US"/>
        </a:p>
      </dgm:t>
    </dgm:pt>
    <dgm:pt modelId="{11EC8BAF-79B3-4B53-B6E8-7603DC55247E}" type="pres">
      <dgm:prSet presAssocID="{A4F29247-2663-4481-B8AD-DD1246CF42E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F9202F5B-5AEF-4D9F-BCDA-8E002B90D9B9}" type="pres">
      <dgm:prSet presAssocID="{7BF30C6E-3282-4104-A256-2EDC110FA5B7}" presName="node" presStyleLbl="node1" presStyleIdx="0" presStyleCnt="8" custScaleX="139355" custScaleY="133253" custRadScaleRad="105813" custRadScaleInc="-672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93433-BAA4-4F37-B37D-0FE6E3EE3C65}" type="pres">
      <dgm:prSet presAssocID="{78FA0F17-EEB4-4CF5-A900-73CCB75A526B}" presName="parTrans" presStyleLbl="sibTrans2D1" presStyleIdx="1" presStyleCnt="8" custScaleX="139355" custScaleY="133253"/>
      <dgm:spPr/>
      <dgm:t>
        <a:bodyPr/>
        <a:lstStyle/>
        <a:p>
          <a:endParaRPr lang="en-US"/>
        </a:p>
      </dgm:t>
    </dgm:pt>
    <dgm:pt modelId="{6E2E131F-B04A-4450-9621-5E66E67F633B}" type="pres">
      <dgm:prSet presAssocID="{78FA0F17-EEB4-4CF5-A900-73CCB75A526B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1C81EFA-ADAE-4EA0-9B5C-1DE45AF59185}" type="pres">
      <dgm:prSet presAssocID="{FC555A4A-973A-4C36-B94B-B0D6BB00EC29}" presName="node" presStyleLbl="node1" presStyleIdx="1" presStyleCnt="8" custScaleX="139355" custScaleY="133253" custRadScaleRad="103736" custRadScaleInc="477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23A5B-FE9D-4834-B53C-97863B592242}" type="pres">
      <dgm:prSet presAssocID="{FBC05989-B64D-4D91-82B0-D4C56C0B5418}" presName="parTrans" presStyleLbl="sibTrans2D1" presStyleIdx="2" presStyleCnt="8" custScaleX="139355" custScaleY="133253"/>
      <dgm:spPr/>
      <dgm:t>
        <a:bodyPr/>
        <a:lstStyle/>
        <a:p>
          <a:endParaRPr lang="en-US"/>
        </a:p>
      </dgm:t>
    </dgm:pt>
    <dgm:pt modelId="{35DEDECC-65FA-422C-AC52-C9587D6BB720}" type="pres">
      <dgm:prSet presAssocID="{FBC05989-B64D-4D91-82B0-D4C56C0B5418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5B1D5545-0382-4200-A1F1-7950F30DBB08}" type="pres">
      <dgm:prSet presAssocID="{B65A0DCD-12EF-48A2-A3DE-8EFEFACB021C}" presName="node" presStyleLbl="node1" presStyleIdx="2" presStyleCnt="8" custScaleX="139355" custScaleY="133253" custRadScaleRad="166351" custRadScaleInc="123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25E58-9D75-4303-8884-2510B38E4C91}" type="pres">
      <dgm:prSet presAssocID="{384483D7-B719-4DA8-90C0-3A81CCF121FC}" presName="parTrans" presStyleLbl="sibTrans2D1" presStyleIdx="3" presStyleCnt="8" custScaleX="139356" custScaleY="133253"/>
      <dgm:spPr/>
      <dgm:t>
        <a:bodyPr/>
        <a:lstStyle/>
        <a:p>
          <a:endParaRPr lang="en-US"/>
        </a:p>
      </dgm:t>
    </dgm:pt>
    <dgm:pt modelId="{95198505-5CF1-426C-B3A6-83A51C4E312D}" type="pres">
      <dgm:prSet presAssocID="{384483D7-B719-4DA8-90C0-3A81CCF121FC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EF49D03D-1ED0-49F2-AA0F-45E9B9EDB32D}" type="pres">
      <dgm:prSet presAssocID="{0653CB23-9D65-425F-9650-62649E77FA0D}" presName="node" presStyleLbl="node1" presStyleIdx="3" presStyleCnt="8" custScaleX="139355" custScaleY="133253" custRadScaleRad="194259" custRadScaleInc="-205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60783-7A59-4CDA-A7E2-BA80F9E2FE89}" type="pres">
      <dgm:prSet presAssocID="{A688FDA4-856D-4FAB-B872-B635E2EAF713}" presName="parTrans" presStyleLbl="sibTrans2D1" presStyleIdx="4" presStyleCnt="8" custScaleX="139355" custScaleY="133253"/>
      <dgm:spPr/>
      <dgm:t>
        <a:bodyPr/>
        <a:lstStyle/>
        <a:p>
          <a:endParaRPr lang="en-US"/>
        </a:p>
      </dgm:t>
    </dgm:pt>
    <dgm:pt modelId="{771A80FE-D289-44A0-AB3F-43B9573CD5A9}" type="pres">
      <dgm:prSet presAssocID="{A688FDA4-856D-4FAB-B872-B635E2EAF71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835D2E8-E47F-4154-91BA-C673A1939A53}" type="pres">
      <dgm:prSet presAssocID="{ABF8DCDF-D8DB-418B-8FD4-6DFBEADB476C}" presName="node" presStyleLbl="node1" presStyleIdx="4" presStyleCnt="8" custScaleX="139355" custScaleY="133253" custRadScaleRad="208082" custRadScaleInc="-514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42D5F-F75A-40C2-9155-954AEBE4EE8E}" type="pres">
      <dgm:prSet presAssocID="{F953EBDF-38CD-48BB-A158-B361F0F88763}" presName="parTrans" presStyleLbl="sibTrans2D1" presStyleIdx="5" presStyleCnt="8" custScaleX="139356" custScaleY="133253"/>
      <dgm:spPr/>
      <dgm:t>
        <a:bodyPr/>
        <a:lstStyle/>
        <a:p>
          <a:endParaRPr lang="en-US"/>
        </a:p>
      </dgm:t>
    </dgm:pt>
    <dgm:pt modelId="{CE74363C-97FB-476B-8188-5DEDDA9173E6}" type="pres">
      <dgm:prSet presAssocID="{F953EBDF-38CD-48BB-A158-B361F0F88763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927C346-DB3C-4255-A563-93BCD071D2BE}" type="pres">
      <dgm:prSet presAssocID="{7FEC9B9A-A787-4A99-B69C-AA829D8292D9}" presName="node" presStyleLbl="node1" presStyleIdx="5" presStyleCnt="8" custScaleX="139355" custScaleY="133253" custRadScaleRad="176586" custRadScaleInc="84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A0A-D6E2-4AC7-9AB2-3CE131ED819B}" type="pres">
      <dgm:prSet presAssocID="{F6FACB31-10EF-4F18-9AF2-397B964A3B89}" presName="parTrans" presStyleLbl="sibTrans2D1" presStyleIdx="6" presStyleCnt="8" custScaleX="139355" custScaleY="133253"/>
      <dgm:spPr/>
      <dgm:t>
        <a:bodyPr/>
        <a:lstStyle/>
        <a:p>
          <a:endParaRPr lang="en-US"/>
        </a:p>
      </dgm:t>
    </dgm:pt>
    <dgm:pt modelId="{4B65407B-86E4-4B43-BE5E-A942A2473E33}" type="pres">
      <dgm:prSet presAssocID="{F6FACB31-10EF-4F18-9AF2-397B964A3B8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1DCADF8-43EB-4095-A274-CF3EAF2E255B}" type="pres">
      <dgm:prSet presAssocID="{6DB0595B-1F74-4049-9EFC-A674D8D34338}" presName="node" presStyleLbl="node1" presStyleIdx="6" presStyleCnt="8" custScaleX="139355" custScaleY="133253" custRadScaleRad="198984" custRadScaleInc="1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595C5-5F7A-4A91-90D6-3F7E5F3B9780}" type="pres">
      <dgm:prSet presAssocID="{BACFDFB0-0A48-4C93-9667-599CD3B84A61}" presName="parTrans" presStyleLbl="sibTrans2D1" presStyleIdx="7" presStyleCnt="8" custScaleX="139355" custScaleY="133253"/>
      <dgm:spPr/>
      <dgm:t>
        <a:bodyPr/>
        <a:lstStyle/>
        <a:p>
          <a:endParaRPr lang="en-US"/>
        </a:p>
      </dgm:t>
    </dgm:pt>
    <dgm:pt modelId="{CB08B924-EF0B-46FA-9330-313D721A5EE4}" type="pres">
      <dgm:prSet presAssocID="{BACFDFB0-0A48-4C93-9667-599CD3B84A6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622F4986-C22C-40F0-959B-456816FE29AC}" type="pres">
      <dgm:prSet presAssocID="{7B790F97-2E98-4EB2-B74D-6E7C6EDA83AD}" presName="node" presStyleLbl="node1" presStyleIdx="7" presStyleCnt="8" custScaleX="139355" custScaleY="133253" custRadScaleRad="213267" custRadScaleInc="-93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DA478-FFAA-4962-8C26-5AB33D8B17F9}" type="presOf" srcId="{384483D7-B719-4DA8-90C0-3A81CCF121FC}" destId="{95198505-5CF1-426C-B3A6-83A51C4E312D}" srcOrd="1" destOrd="0" presId="urn:microsoft.com/office/officeart/2005/8/layout/radial5"/>
    <dgm:cxn modelId="{CBA238B3-2CCF-44EE-878B-A819DFA7003B}" srcId="{14CCEE85-DB00-42A3-82FC-5341B802E218}" destId="{B65A0DCD-12EF-48A2-A3DE-8EFEFACB021C}" srcOrd="2" destOrd="0" parTransId="{FBC05989-B64D-4D91-82B0-D4C56C0B5418}" sibTransId="{00AA1476-B7ED-4892-88B2-F6C7B1DAB252}"/>
    <dgm:cxn modelId="{78B90E81-1EE5-46BE-9F4D-F5DB86F12064}" type="presOf" srcId="{7B790F97-2E98-4EB2-B74D-6E7C6EDA83AD}" destId="{622F4986-C22C-40F0-959B-456816FE29AC}" srcOrd="0" destOrd="0" presId="urn:microsoft.com/office/officeart/2005/8/layout/radial5"/>
    <dgm:cxn modelId="{55AB9131-0161-434F-AD21-5B30C6834711}" type="presOf" srcId="{F953EBDF-38CD-48BB-A158-B361F0F88763}" destId="{22442D5F-F75A-40C2-9155-954AEBE4EE8E}" srcOrd="0" destOrd="0" presId="urn:microsoft.com/office/officeart/2005/8/layout/radial5"/>
    <dgm:cxn modelId="{B8C42C8A-C91F-4CBD-86CF-342A251ED1B2}" type="presOf" srcId="{7BF30C6E-3282-4104-A256-2EDC110FA5B7}" destId="{F9202F5B-5AEF-4D9F-BCDA-8E002B90D9B9}" srcOrd="0" destOrd="0" presId="urn:microsoft.com/office/officeart/2005/8/layout/radial5"/>
    <dgm:cxn modelId="{38B44858-4827-4CEE-9A10-0C77B1CDC94F}" type="presOf" srcId="{FBC05989-B64D-4D91-82B0-D4C56C0B5418}" destId="{0E023A5B-FE9D-4834-B53C-97863B592242}" srcOrd="0" destOrd="0" presId="urn:microsoft.com/office/officeart/2005/8/layout/radial5"/>
    <dgm:cxn modelId="{F92468A6-28DD-4957-B386-5255E18F28FC}" type="presOf" srcId="{7FEC9B9A-A787-4A99-B69C-AA829D8292D9}" destId="{0927C346-DB3C-4255-A563-93BCD071D2BE}" srcOrd="0" destOrd="0" presId="urn:microsoft.com/office/officeart/2005/8/layout/radial5"/>
    <dgm:cxn modelId="{51197DA5-35CD-4281-927A-FE3529E51AA8}" type="presOf" srcId="{FBC05989-B64D-4D91-82B0-D4C56C0B5418}" destId="{35DEDECC-65FA-422C-AC52-C9587D6BB720}" srcOrd="1" destOrd="0" presId="urn:microsoft.com/office/officeart/2005/8/layout/radial5"/>
    <dgm:cxn modelId="{26E99BB6-FBCB-465C-ADB4-CEE93AA5C7A5}" type="presOf" srcId="{ABF8DCDF-D8DB-418B-8FD4-6DFBEADB476C}" destId="{3835D2E8-E47F-4154-91BA-C673A1939A53}" srcOrd="0" destOrd="0" presId="urn:microsoft.com/office/officeart/2005/8/layout/radial5"/>
    <dgm:cxn modelId="{DB86843E-3A71-4BAA-B1D6-94E0D7247AE0}" type="presOf" srcId="{6DB0595B-1F74-4049-9EFC-A674D8D34338}" destId="{21DCADF8-43EB-4095-A274-CF3EAF2E255B}" srcOrd="0" destOrd="0" presId="urn:microsoft.com/office/officeart/2005/8/layout/radial5"/>
    <dgm:cxn modelId="{A3A72EED-C697-48A3-9C4F-39090BBB027E}" type="presOf" srcId="{F6FACB31-10EF-4F18-9AF2-397B964A3B89}" destId="{FA110A0A-D6E2-4AC7-9AB2-3CE131ED819B}" srcOrd="0" destOrd="0" presId="urn:microsoft.com/office/officeart/2005/8/layout/radial5"/>
    <dgm:cxn modelId="{210050D6-4C56-48FB-8AB2-9E1E00F57A82}" type="presOf" srcId="{BACFDFB0-0A48-4C93-9667-599CD3B84A61}" destId="{CB08B924-EF0B-46FA-9330-313D721A5EE4}" srcOrd="1" destOrd="0" presId="urn:microsoft.com/office/officeart/2005/8/layout/radial5"/>
    <dgm:cxn modelId="{75AE3B7D-D5B3-40FF-B0D0-6CDE8DB825C0}" type="presOf" srcId="{78FA0F17-EEB4-4CF5-A900-73CCB75A526B}" destId="{6E2E131F-B04A-4450-9621-5E66E67F633B}" srcOrd="1" destOrd="0" presId="urn:microsoft.com/office/officeart/2005/8/layout/radial5"/>
    <dgm:cxn modelId="{736E8B78-9990-44BE-8657-A58B4D6608C3}" srcId="{14CCEE85-DB00-42A3-82FC-5341B802E218}" destId="{FC555A4A-973A-4C36-B94B-B0D6BB00EC29}" srcOrd="1" destOrd="0" parTransId="{78FA0F17-EEB4-4CF5-A900-73CCB75A526B}" sibTransId="{F9D8AC2E-580D-4D5B-8C2B-918758BA29A1}"/>
    <dgm:cxn modelId="{D19CA59E-2E9B-46EC-B052-0D4B309D7EBE}" srcId="{14CCEE85-DB00-42A3-82FC-5341B802E218}" destId="{0653CB23-9D65-425F-9650-62649E77FA0D}" srcOrd="3" destOrd="0" parTransId="{384483D7-B719-4DA8-90C0-3A81CCF121FC}" sibTransId="{513CB6D1-5A58-48E1-8283-245351EF223A}"/>
    <dgm:cxn modelId="{F67D49DB-664F-4BE4-BE15-490B640AA039}" type="presOf" srcId="{384483D7-B719-4DA8-90C0-3A81CCF121FC}" destId="{23325E58-9D75-4303-8884-2510B38E4C91}" srcOrd="0" destOrd="0" presId="urn:microsoft.com/office/officeart/2005/8/layout/radial5"/>
    <dgm:cxn modelId="{EF89B922-86EF-49DF-BC4D-18F0EC488760}" srcId="{14CCEE85-DB00-42A3-82FC-5341B802E218}" destId="{ABF8DCDF-D8DB-418B-8FD4-6DFBEADB476C}" srcOrd="4" destOrd="0" parTransId="{A688FDA4-856D-4FAB-B872-B635E2EAF713}" sibTransId="{3B104FC1-34AD-49BC-85B3-F2DE11DBEFF4}"/>
    <dgm:cxn modelId="{A821E677-D467-4BF1-BBD2-E5E6AE28AC5D}" type="presOf" srcId="{B65A0DCD-12EF-48A2-A3DE-8EFEFACB021C}" destId="{5B1D5545-0382-4200-A1F1-7950F30DBB08}" srcOrd="0" destOrd="0" presId="urn:microsoft.com/office/officeart/2005/8/layout/radial5"/>
    <dgm:cxn modelId="{5F7A0C71-B635-4501-ADE3-CD7F5CD56327}" srcId="{14CCEE85-DB00-42A3-82FC-5341B802E218}" destId="{7B790F97-2E98-4EB2-B74D-6E7C6EDA83AD}" srcOrd="7" destOrd="0" parTransId="{BACFDFB0-0A48-4C93-9667-599CD3B84A61}" sibTransId="{F308188C-68B9-490E-9428-7E61D20067E1}"/>
    <dgm:cxn modelId="{F643FC11-9FE3-41B3-A853-5C270F04B95B}" type="presOf" srcId="{BACFDFB0-0A48-4C93-9667-599CD3B84A61}" destId="{FB8595C5-5F7A-4A91-90D6-3F7E5F3B9780}" srcOrd="0" destOrd="0" presId="urn:microsoft.com/office/officeart/2005/8/layout/radial5"/>
    <dgm:cxn modelId="{05A4AE13-2C12-44DD-A66D-BA7DF46DAB19}" type="presOf" srcId="{A4F29247-2663-4481-B8AD-DD1246CF42E1}" destId="{906AABE1-321B-4CF0-BF2E-8E78DCA8B322}" srcOrd="0" destOrd="0" presId="urn:microsoft.com/office/officeart/2005/8/layout/radial5"/>
    <dgm:cxn modelId="{2EBEBBC8-34B4-4D37-BE1B-C95D59A231E2}" type="presOf" srcId="{78FA0F17-EEB4-4CF5-A900-73CCB75A526B}" destId="{B1E93433-BAA4-4F37-B37D-0FE6E3EE3C65}" srcOrd="0" destOrd="0" presId="urn:microsoft.com/office/officeart/2005/8/layout/radial5"/>
    <dgm:cxn modelId="{C72214B7-6F1D-472D-986D-4602D581DFED}" srcId="{14CCEE85-DB00-42A3-82FC-5341B802E218}" destId="{7BF30C6E-3282-4104-A256-2EDC110FA5B7}" srcOrd="0" destOrd="0" parTransId="{A4F29247-2663-4481-B8AD-DD1246CF42E1}" sibTransId="{1ACB22DF-9818-411C-9728-E2D5C59BF8E7}"/>
    <dgm:cxn modelId="{D430ED43-4AA5-4842-B282-D424A6835D1D}" type="presOf" srcId="{F6FACB31-10EF-4F18-9AF2-397B964A3B89}" destId="{4B65407B-86E4-4B43-BE5E-A942A2473E33}" srcOrd="1" destOrd="0" presId="urn:microsoft.com/office/officeart/2005/8/layout/radial5"/>
    <dgm:cxn modelId="{4C6469C8-BD98-41F8-A497-2E1084307C06}" type="presOf" srcId="{A4F29247-2663-4481-B8AD-DD1246CF42E1}" destId="{11EC8BAF-79B3-4B53-B6E8-7603DC55247E}" srcOrd="1" destOrd="0" presId="urn:microsoft.com/office/officeart/2005/8/layout/radial5"/>
    <dgm:cxn modelId="{B5BBCABF-01F6-4734-B20A-AC16D44A5F0F}" srcId="{3457C9C6-BE68-449D-8BB8-FEF4D4E7CFD0}" destId="{14CCEE85-DB00-42A3-82FC-5341B802E218}" srcOrd="0" destOrd="0" parTransId="{92E0CCAB-0136-4985-BFAF-9B21A11CE000}" sibTransId="{70B9FB12-66F7-4485-9192-0ADA112FA216}"/>
    <dgm:cxn modelId="{8EA94CBC-393C-4D3E-9E42-3C21BE19E9B6}" type="presOf" srcId="{0653CB23-9D65-425F-9650-62649E77FA0D}" destId="{EF49D03D-1ED0-49F2-AA0F-45E9B9EDB32D}" srcOrd="0" destOrd="0" presId="urn:microsoft.com/office/officeart/2005/8/layout/radial5"/>
    <dgm:cxn modelId="{17D15342-1C10-4229-A69E-2F16392A89AD}" srcId="{14CCEE85-DB00-42A3-82FC-5341B802E218}" destId="{7FEC9B9A-A787-4A99-B69C-AA829D8292D9}" srcOrd="5" destOrd="0" parTransId="{F953EBDF-38CD-48BB-A158-B361F0F88763}" sibTransId="{E1AE0341-F381-4205-91C6-C7C239491123}"/>
    <dgm:cxn modelId="{798FFD79-07B6-48DA-96F2-1AB6A3E50957}" type="presOf" srcId="{A688FDA4-856D-4FAB-B872-B635E2EAF713}" destId="{771A80FE-D289-44A0-AB3F-43B9573CD5A9}" srcOrd="1" destOrd="0" presId="urn:microsoft.com/office/officeart/2005/8/layout/radial5"/>
    <dgm:cxn modelId="{67A1E2D7-2FA9-4463-9A1F-1E4BF2417B85}" type="presOf" srcId="{3457C9C6-BE68-449D-8BB8-FEF4D4E7CFD0}" destId="{35876172-99B7-4543-AA73-AEA808A30916}" srcOrd="0" destOrd="0" presId="urn:microsoft.com/office/officeart/2005/8/layout/radial5"/>
    <dgm:cxn modelId="{9B0172E0-497A-43A1-B244-033E3146B91D}" type="presOf" srcId="{A688FDA4-856D-4FAB-B872-B635E2EAF713}" destId="{DD260783-7A59-4CDA-A7E2-BA80F9E2FE89}" srcOrd="0" destOrd="0" presId="urn:microsoft.com/office/officeart/2005/8/layout/radial5"/>
    <dgm:cxn modelId="{BA2CA627-7108-4C18-B66B-6219C8D4EC70}" type="presOf" srcId="{F953EBDF-38CD-48BB-A158-B361F0F88763}" destId="{CE74363C-97FB-476B-8188-5DEDDA9173E6}" srcOrd="1" destOrd="0" presId="urn:microsoft.com/office/officeart/2005/8/layout/radial5"/>
    <dgm:cxn modelId="{E8F8AEFA-7B6A-4CA5-A3B8-8EF73F1D40BB}" type="presOf" srcId="{FC555A4A-973A-4C36-B94B-B0D6BB00EC29}" destId="{31C81EFA-ADAE-4EA0-9B5C-1DE45AF59185}" srcOrd="0" destOrd="0" presId="urn:microsoft.com/office/officeart/2005/8/layout/radial5"/>
    <dgm:cxn modelId="{5E221C7B-AC42-493C-85F5-054FD8AD21CC}" srcId="{14CCEE85-DB00-42A3-82FC-5341B802E218}" destId="{6DB0595B-1F74-4049-9EFC-A674D8D34338}" srcOrd="6" destOrd="0" parTransId="{F6FACB31-10EF-4F18-9AF2-397B964A3B89}" sibTransId="{08ECA2F4-1855-4824-9F6C-22FC806878A2}"/>
    <dgm:cxn modelId="{4DD46045-D003-4D59-B9EA-420FDFC9B029}" type="presOf" srcId="{14CCEE85-DB00-42A3-82FC-5341B802E218}" destId="{C7D9063B-B569-406E-BB6F-E8400C7CEDFF}" srcOrd="0" destOrd="0" presId="urn:microsoft.com/office/officeart/2005/8/layout/radial5"/>
    <dgm:cxn modelId="{91BC55CA-DC4F-4E94-B971-684DDBF38F64}" type="presParOf" srcId="{35876172-99B7-4543-AA73-AEA808A30916}" destId="{C7D9063B-B569-406E-BB6F-E8400C7CEDFF}" srcOrd="0" destOrd="0" presId="urn:microsoft.com/office/officeart/2005/8/layout/radial5"/>
    <dgm:cxn modelId="{51CF7683-9E0E-4F03-B0DF-68536173B217}" type="presParOf" srcId="{35876172-99B7-4543-AA73-AEA808A30916}" destId="{906AABE1-321B-4CF0-BF2E-8E78DCA8B322}" srcOrd="1" destOrd="0" presId="urn:microsoft.com/office/officeart/2005/8/layout/radial5"/>
    <dgm:cxn modelId="{CB303839-E1EE-40A5-8363-56498FFCA2C0}" type="presParOf" srcId="{906AABE1-321B-4CF0-BF2E-8E78DCA8B322}" destId="{11EC8BAF-79B3-4B53-B6E8-7603DC55247E}" srcOrd="0" destOrd="0" presId="urn:microsoft.com/office/officeart/2005/8/layout/radial5"/>
    <dgm:cxn modelId="{F779813E-9A16-4F3D-AB45-78B877F39436}" type="presParOf" srcId="{35876172-99B7-4543-AA73-AEA808A30916}" destId="{F9202F5B-5AEF-4D9F-BCDA-8E002B90D9B9}" srcOrd="2" destOrd="0" presId="urn:microsoft.com/office/officeart/2005/8/layout/radial5"/>
    <dgm:cxn modelId="{6D1FFAEF-0FF1-4CF7-ADC7-39474F712736}" type="presParOf" srcId="{35876172-99B7-4543-AA73-AEA808A30916}" destId="{B1E93433-BAA4-4F37-B37D-0FE6E3EE3C65}" srcOrd="3" destOrd="0" presId="urn:microsoft.com/office/officeart/2005/8/layout/radial5"/>
    <dgm:cxn modelId="{A0CB8158-6CEF-46AE-B90F-B95D45F8DAEA}" type="presParOf" srcId="{B1E93433-BAA4-4F37-B37D-0FE6E3EE3C65}" destId="{6E2E131F-B04A-4450-9621-5E66E67F633B}" srcOrd="0" destOrd="0" presId="urn:microsoft.com/office/officeart/2005/8/layout/radial5"/>
    <dgm:cxn modelId="{BABC5BC5-3313-49CA-9F7B-603FA45A2C7A}" type="presParOf" srcId="{35876172-99B7-4543-AA73-AEA808A30916}" destId="{31C81EFA-ADAE-4EA0-9B5C-1DE45AF59185}" srcOrd="4" destOrd="0" presId="urn:microsoft.com/office/officeart/2005/8/layout/radial5"/>
    <dgm:cxn modelId="{8C559C6B-5CD7-4827-857E-E21AA8B68214}" type="presParOf" srcId="{35876172-99B7-4543-AA73-AEA808A30916}" destId="{0E023A5B-FE9D-4834-B53C-97863B592242}" srcOrd="5" destOrd="0" presId="urn:microsoft.com/office/officeart/2005/8/layout/radial5"/>
    <dgm:cxn modelId="{65681A0A-3163-4CD8-92E9-BCD90579D31C}" type="presParOf" srcId="{0E023A5B-FE9D-4834-B53C-97863B592242}" destId="{35DEDECC-65FA-422C-AC52-C9587D6BB720}" srcOrd="0" destOrd="0" presId="urn:microsoft.com/office/officeart/2005/8/layout/radial5"/>
    <dgm:cxn modelId="{A04D92D6-4F53-4563-8375-66E731526512}" type="presParOf" srcId="{35876172-99B7-4543-AA73-AEA808A30916}" destId="{5B1D5545-0382-4200-A1F1-7950F30DBB08}" srcOrd="6" destOrd="0" presId="urn:microsoft.com/office/officeart/2005/8/layout/radial5"/>
    <dgm:cxn modelId="{AF3DF0A8-8320-4DF3-80C1-77E8E63F810D}" type="presParOf" srcId="{35876172-99B7-4543-AA73-AEA808A30916}" destId="{23325E58-9D75-4303-8884-2510B38E4C91}" srcOrd="7" destOrd="0" presId="urn:microsoft.com/office/officeart/2005/8/layout/radial5"/>
    <dgm:cxn modelId="{BB12F7A7-399C-4B10-8A4F-84F216995B44}" type="presParOf" srcId="{23325E58-9D75-4303-8884-2510B38E4C91}" destId="{95198505-5CF1-426C-B3A6-83A51C4E312D}" srcOrd="0" destOrd="0" presId="urn:microsoft.com/office/officeart/2005/8/layout/radial5"/>
    <dgm:cxn modelId="{2DC2EBBA-5ECB-4E23-B8FF-DF3F88B2A7F0}" type="presParOf" srcId="{35876172-99B7-4543-AA73-AEA808A30916}" destId="{EF49D03D-1ED0-49F2-AA0F-45E9B9EDB32D}" srcOrd="8" destOrd="0" presId="urn:microsoft.com/office/officeart/2005/8/layout/radial5"/>
    <dgm:cxn modelId="{54502E06-4FE0-406A-82B7-D8C325B614C1}" type="presParOf" srcId="{35876172-99B7-4543-AA73-AEA808A30916}" destId="{DD260783-7A59-4CDA-A7E2-BA80F9E2FE89}" srcOrd="9" destOrd="0" presId="urn:microsoft.com/office/officeart/2005/8/layout/radial5"/>
    <dgm:cxn modelId="{DBAB3D50-9CDA-4795-A14D-211C36DA89E0}" type="presParOf" srcId="{DD260783-7A59-4CDA-A7E2-BA80F9E2FE89}" destId="{771A80FE-D289-44A0-AB3F-43B9573CD5A9}" srcOrd="0" destOrd="0" presId="urn:microsoft.com/office/officeart/2005/8/layout/radial5"/>
    <dgm:cxn modelId="{3FAE3970-BD7A-4676-B8BC-A91BA45AFA83}" type="presParOf" srcId="{35876172-99B7-4543-AA73-AEA808A30916}" destId="{3835D2E8-E47F-4154-91BA-C673A1939A53}" srcOrd="10" destOrd="0" presId="urn:microsoft.com/office/officeart/2005/8/layout/radial5"/>
    <dgm:cxn modelId="{EDBB7982-B6CB-440F-9B64-DE89BEE3C75F}" type="presParOf" srcId="{35876172-99B7-4543-AA73-AEA808A30916}" destId="{22442D5F-F75A-40C2-9155-954AEBE4EE8E}" srcOrd="11" destOrd="0" presId="urn:microsoft.com/office/officeart/2005/8/layout/radial5"/>
    <dgm:cxn modelId="{99719E20-F231-4CBA-8D85-57ADDA35C7D6}" type="presParOf" srcId="{22442D5F-F75A-40C2-9155-954AEBE4EE8E}" destId="{CE74363C-97FB-476B-8188-5DEDDA9173E6}" srcOrd="0" destOrd="0" presId="urn:microsoft.com/office/officeart/2005/8/layout/radial5"/>
    <dgm:cxn modelId="{FF3116CE-F84F-465B-A213-0CEE849DB371}" type="presParOf" srcId="{35876172-99B7-4543-AA73-AEA808A30916}" destId="{0927C346-DB3C-4255-A563-93BCD071D2BE}" srcOrd="12" destOrd="0" presId="urn:microsoft.com/office/officeart/2005/8/layout/radial5"/>
    <dgm:cxn modelId="{C4B2D3D7-0C47-4316-8308-2CC28CC8B037}" type="presParOf" srcId="{35876172-99B7-4543-AA73-AEA808A30916}" destId="{FA110A0A-D6E2-4AC7-9AB2-3CE131ED819B}" srcOrd="13" destOrd="0" presId="urn:microsoft.com/office/officeart/2005/8/layout/radial5"/>
    <dgm:cxn modelId="{41C930EA-AEAC-4993-AD74-2F5D007BB97F}" type="presParOf" srcId="{FA110A0A-D6E2-4AC7-9AB2-3CE131ED819B}" destId="{4B65407B-86E4-4B43-BE5E-A942A2473E33}" srcOrd="0" destOrd="0" presId="urn:microsoft.com/office/officeart/2005/8/layout/radial5"/>
    <dgm:cxn modelId="{D176152A-4A04-4EFA-B3B7-9926FCFC1BF3}" type="presParOf" srcId="{35876172-99B7-4543-AA73-AEA808A30916}" destId="{21DCADF8-43EB-4095-A274-CF3EAF2E255B}" srcOrd="14" destOrd="0" presId="urn:microsoft.com/office/officeart/2005/8/layout/radial5"/>
    <dgm:cxn modelId="{D769BE03-E4EA-4079-A558-68DEB68BB534}" type="presParOf" srcId="{35876172-99B7-4543-AA73-AEA808A30916}" destId="{FB8595C5-5F7A-4A91-90D6-3F7E5F3B9780}" srcOrd="15" destOrd="0" presId="urn:microsoft.com/office/officeart/2005/8/layout/radial5"/>
    <dgm:cxn modelId="{41469F4B-89E5-4CA9-B2E8-F21B26C21415}" type="presParOf" srcId="{FB8595C5-5F7A-4A91-90D6-3F7E5F3B9780}" destId="{CB08B924-EF0B-46FA-9330-313D721A5EE4}" srcOrd="0" destOrd="0" presId="urn:microsoft.com/office/officeart/2005/8/layout/radial5"/>
    <dgm:cxn modelId="{1F883DA0-2697-4A2C-8305-D7A44035D43D}" type="presParOf" srcId="{35876172-99B7-4543-AA73-AEA808A30916}" destId="{622F4986-C22C-40F0-959B-456816FE29A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DA74-FF8C-4344-A455-8DDE67F42378}">
      <dsp:nvSpPr>
        <dsp:cNvPr id="0" name=""/>
        <dsp:cNvSpPr/>
      </dsp:nvSpPr>
      <dsp:spPr>
        <a:xfrm>
          <a:off x="43916" y="2450305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TYPE OF TESTS</a:t>
          </a: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248" y="2483637"/>
        <a:ext cx="2209395" cy="1071365"/>
      </dsp:txXfrm>
    </dsp:sp>
    <dsp:sp modelId="{2FE5A83F-4BA4-466A-990D-0EFD4D68923D}">
      <dsp:nvSpPr>
        <dsp:cNvPr id="0" name=""/>
        <dsp:cNvSpPr/>
      </dsp:nvSpPr>
      <dsp:spPr>
        <a:xfrm rot="18182862">
          <a:off x="1957598" y="2334122"/>
          <a:ext cx="1594051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594051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4772" y="2311388"/>
        <a:ext cx="79702" cy="79702"/>
      </dsp:txXfrm>
    </dsp:sp>
    <dsp:sp modelId="{48571DA1-DD62-4EA4-80CB-3887DD702CD8}">
      <dsp:nvSpPr>
        <dsp:cNvPr id="0" name=""/>
        <dsp:cNvSpPr/>
      </dsp:nvSpPr>
      <dsp:spPr>
        <a:xfrm>
          <a:off x="3189271" y="1114144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Cognitive Abilities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2603" y="1147476"/>
        <a:ext cx="2209395" cy="1071365"/>
      </dsp:txXfrm>
    </dsp:sp>
    <dsp:sp modelId="{B0B37063-B988-4763-92AA-78B692073B65}">
      <dsp:nvSpPr>
        <dsp:cNvPr id="0" name=""/>
        <dsp:cNvSpPr/>
      </dsp:nvSpPr>
      <dsp:spPr>
        <a:xfrm rot="19457599">
          <a:off x="5359948" y="1338858"/>
          <a:ext cx="1121190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121190" y="171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2513" y="1327945"/>
        <a:ext cx="56059" cy="56059"/>
      </dsp:txXfrm>
    </dsp:sp>
    <dsp:sp modelId="{A081B177-87F4-4BAB-B47E-2E6C745E726B}">
      <dsp:nvSpPr>
        <dsp:cNvPr id="0" name=""/>
        <dsp:cNvSpPr/>
      </dsp:nvSpPr>
      <dsp:spPr>
        <a:xfrm>
          <a:off x="6375755" y="459777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Intelligence Test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9087" y="493109"/>
        <a:ext cx="2209395" cy="1071365"/>
      </dsp:txXfrm>
    </dsp:sp>
    <dsp:sp modelId="{94F001B2-F021-44F3-85B1-0038F9BD9634}">
      <dsp:nvSpPr>
        <dsp:cNvPr id="0" name=""/>
        <dsp:cNvSpPr/>
      </dsp:nvSpPr>
      <dsp:spPr>
        <a:xfrm rot="2142401">
          <a:off x="5359948" y="1993226"/>
          <a:ext cx="1121190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121190" y="171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2513" y="1982313"/>
        <a:ext cx="56059" cy="56059"/>
      </dsp:txXfrm>
    </dsp:sp>
    <dsp:sp modelId="{CBEA2549-997D-4915-9334-B3B0120FBDC9}">
      <dsp:nvSpPr>
        <dsp:cNvPr id="0" name=""/>
        <dsp:cNvSpPr/>
      </dsp:nvSpPr>
      <dsp:spPr>
        <a:xfrm>
          <a:off x="6375755" y="1768511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Specific Cognitive Abilities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9087" y="1801843"/>
        <a:ext cx="2209395" cy="1071365"/>
      </dsp:txXfrm>
    </dsp:sp>
    <dsp:sp modelId="{3C848654-0E10-4AF1-BB4D-C927CBE3BE90}">
      <dsp:nvSpPr>
        <dsp:cNvPr id="0" name=""/>
        <dsp:cNvSpPr/>
      </dsp:nvSpPr>
      <dsp:spPr>
        <a:xfrm rot="21491574">
          <a:off x="2319759" y="2988490"/>
          <a:ext cx="869727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869727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2880" y="2983863"/>
        <a:ext cx="43486" cy="43486"/>
      </dsp:txXfrm>
    </dsp:sp>
    <dsp:sp modelId="{0E20D82B-CD0B-4283-9D65-F8836EAAB467}">
      <dsp:nvSpPr>
        <dsp:cNvPr id="0" name=""/>
        <dsp:cNvSpPr/>
      </dsp:nvSpPr>
      <dsp:spPr>
        <a:xfrm>
          <a:off x="3189271" y="2422878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Motor and Physical Abilities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2603" y="2456210"/>
        <a:ext cx="2209395" cy="1071365"/>
      </dsp:txXfrm>
    </dsp:sp>
    <dsp:sp modelId="{217293B2-271B-47C0-AF35-4ABE55FE7D78}">
      <dsp:nvSpPr>
        <dsp:cNvPr id="0" name=""/>
        <dsp:cNvSpPr/>
      </dsp:nvSpPr>
      <dsp:spPr>
        <a:xfrm rot="3350719">
          <a:off x="1980443" y="3642857"/>
          <a:ext cx="1548361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548361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5914" y="3621264"/>
        <a:ext cx="77418" cy="77418"/>
      </dsp:txXfrm>
    </dsp:sp>
    <dsp:sp modelId="{D58A347D-D493-43BE-A205-EB957480C8E3}">
      <dsp:nvSpPr>
        <dsp:cNvPr id="0" name=""/>
        <dsp:cNvSpPr/>
      </dsp:nvSpPr>
      <dsp:spPr>
        <a:xfrm>
          <a:off x="3189271" y="3731612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Personality and Interest or Achievement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2603" y="3764944"/>
        <a:ext cx="2209395" cy="1071365"/>
      </dsp:txXfrm>
    </dsp:sp>
    <dsp:sp modelId="{5BBC1540-3B24-4FFF-8E5B-38DE17D36FE5}">
      <dsp:nvSpPr>
        <dsp:cNvPr id="0" name=""/>
        <dsp:cNvSpPr/>
      </dsp:nvSpPr>
      <dsp:spPr>
        <a:xfrm rot="19457599">
          <a:off x="5359948" y="3956327"/>
          <a:ext cx="1121190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121190" y="171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2513" y="3945414"/>
        <a:ext cx="56059" cy="56059"/>
      </dsp:txXfrm>
    </dsp:sp>
    <dsp:sp modelId="{D59D69D7-8E41-4B74-BFB5-797BE179E244}">
      <dsp:nvSpPr>
        <dsp:cNvPr id="0" name=""/>
        <dsp:cNvSpPr/>
      </dsp:nvSpPr>
      <dsp:spPr>
        <a:xfrm>
          <a:off x="6375755" y="3077245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Personality Test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409087" y="3110577"/>
        <a:ext cx="2209395" cy="1071365"/>
      </dsp:txXfrm>
    </dsp:sp>
    <dsp:sp modelId="{1C6898F5-79ED-4C07-B60D-F098F861E440}">
      <dsp:nvSpPr>
        <dsp:cNvPr id="0" name=""/>
        <dsp:cNvSpPr/>
      </dsp:nvSpPr>
      <dsp:spPr>
        <a:xfrm rot="2142401">
          <a:off x="5359948" y="4610694"/>
          <a:ext cx="1121190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121190" y="171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2513" y="4599781"/>
        <a:ext cx="56059" cy="56059"/>
      </dsp:txXfrm>
    </dsp:sp>
    <dsp:sp modelId="{2BCA1C7D-1498-4430-BCD2-44A11E0D7AAB}">
      <dsp:nvSpPr>
        <dsp:cNvPr id="0" name=""/>
        <dsp:cNvSpPr/>
      </dsp:nvSpPr>
      <dsp:spPr>
        <a:xfrm>
          <a:off x="6375755" y="4385980"/>
          <a:ext cx="2276059" cy="1138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Achievement Test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409087" y="4419312"/>
        <a:ext cx="2209395" cy="1071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0D9E-9E7D-4F1D-A4D2-6FC8A1F5CCF4}">
      <dsp:nvSpPr>
        <dsp:cNvPr id="0" name=""/>
        <dsp:cNvSpPr/>
      </dsp:nvSpPr>
      <dsp:spPr>
        <a:xfrm>
          <a:off x="3399372" y="822808"/>
          <a:ext cx="5474933" cy="5474933"/>
        </a:xfrm>
        <a:prstGeom prst="blockArc">
          <a:avLst>
            <a:gd name="adj1" fmla="val 11879624"/>
            <a:gd name="adj2" fmla="val 16150252"/>
            <a:gd name="adj3" fmla="val 4643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45D7-16BE-4A32-90A7-E669A051EE0C}">
      <dsp:nvSpPr>
        <dsp:cNvPr id="0" name=""/>
        <dsp:cNvSpPr/>
      </dsp:nvSpPr>
      <dsp:spPr>
        <a:xfrm>
          <a:off x="3391726" y="845989"/>
          <a:ext cx="5474933" cy="5474933"/>
        </a:xfrm>
        <a:prstGeom prst="blockArc">
          <a:avLst>
            <a:gd name="adj1" fmla="val 7609601"/>
            <a:gd name="adj2" fmla="val 11911006"/>
            <a:gd name="adj3" fmla="val 4643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612B7-6252-4B38-8A3E-C97D98A84404}">
      <dsp:nvSpPr>
        <dsp:cNvPr id="0" name=""/>
        <dsp:cNvSpPr/>
      </dsp:nvSpPr>
      <dsp:spPr>
        <a:xfrm>
          <a:off x="3360679" y="823088"/>
          <a:ext cx="5474933" cy="5474933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F47E8-6E1E-4E21-A4F7-281CC97AFE5B}">
      <dsp:nvSpPr>
        <dsp:cNvPr id="0" name=""/>
        <dsp:cNvSpPr/>
      </dsp:nvSpPr>
      <dsp:spPr>
        <a:xfrm>
          <a:off x="3360679" y="823088"/>
          <a:ext cx="5474933" cy="5474933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1A9B2-79F0-4DB7-B93C-6FE431D9B2C6}">
      <dsp:nvSpPr>
        <dsp:cNvPr id="0" name=""/>
        <dsp:cNvSpPr/>
      </dsp:nvSpPr>
      <dsp:spPr>
        <a:xfrm>
          <a:off x="3360679" y="823088"/>
          <a:ext cx="5474933" cy="5474933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0E116-67FD-4D5B-A21F-0D0A6B37EB60}">
      <dsp:nvSpPr>
        <dsp:cNvPr id="0" name=""/>
        <dsp:cNvSpPr/>
      </dsp:nvSpPr>
      <dsp:spPr>
        <a:xfrm>
          <a:off x="4837128" y="2299537"/>
          <a:ext cx="2522035" cy="252203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THE BIG FIVE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206471" y="2668880"/>
        <a:ext cx="1783349" cy="1783349"/>
      </dsp:txXfrm>
    </dsp:sp>
    <dsp:sp modelId="{5FAD0DF6-BDA9-4180-9168-66C4F0C93FA8}">
      <dsp:nvSpPr>
        <dsp:cNvPr id="0" name=""/>
        <dsp:cNvSpPr/>
      </dsp:nvSpPr>
      <dsp:spPr>
        <a:xfrm>
          <a:off x="5097864" y="3931"/>
          <a:ext cx="2000562" cy="176542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Extraversion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390840" y="262472"/>
        <a:ext cx="1414610" cy="1248343"/>
      </dsp:txXfrm>
    </dsp:sp>
    <dsp:sp modelId="{1D883D62-6267-4278-83E0-D38221DCC45B}">
      <dsp:nvSpPr>
        <dsp:cNvPr id="0" name=""/>
        <dsp:cNvSpPr/>
      </dsp:nvSpPr>
      <dsp:spPr>
        <a:xfrm>
          <a:off x="7758474" y="1851558"/>
          <a:ext cx="1765425" cy="176542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Openness to Experience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017015" y="2110099"/>
        <a:ext cx="1248343" cy="1248343"/>
      </dsp:txXfrm>
    </dsp:sp>
    <dsp:sp modelId="{586603CB-87A2-4453-ADAC-27F96C8B57F7}">
      <dsp:nvSpPr>
        <dsp:cNvPr id="0" name=""/>
        <dsp:cNvSpPr/>
      </dsp:nvSpPr>
      <dsp:spPr>
        <a:xfrm>
          <a:off x="6279321" y="4841082"/>
          <a:ext cx="2781021" cy="176542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Agreeableness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686592" y="5099623"/>
        <a:ext cx="1966479" cy="1248343"/>
      </dsp:txXfrm>
    </dsp:sp>
    <dsp:sp modelId="{1D4CC414-CE1D-4716-B0BF-443E4CF01FEE}">
      <dsp:nvSpPr>
        <dsp:cNvPr id="0" name=""/>
        <dsp:cNvSpPr/>
      </dsp:nvSpPr>
      <dsp:spPr>
        <a:xfrm>
          <a:off x="3094876" y="4841082"/>
          <a:ext cx="2863166" cy="176542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Conscientiouness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14177" y="5099623"/>
        <a:ext cx="2024564" cy="1248343"/>
      </dsp:txXfrm>
    </dsp:sp>
    <dsp:sp modelId="{6D9CE591-711A-476D-8BF1-7F96537A8B2D}">
      <dsp:nvSpPr>
        <dsp:cNvPr id="0" name=""/>
        <dsp:cNvSpPr/>
      </dsp:nvSpPr>
      <dsp:spPr>
        <a:xfrm>
          <a:off x="2710995" y="1851557"/>
          <a:ext cx="1765425" cy="176542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Emotional Stability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969536" y="2110098"/>
        <a:ext cx="1248343" cy="124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063B-B569-406E-BB6F-E8400C7CEDFF}">
      <dsp:nvSpPr>
        <dsp:cNvPr id="0" name=""/>
        <dsp:cNvSpPr/>
      </dsp:nvSpPr>
      <dsp:spPr>
        <a:xfrm>
          <a:off x="3001227" y="446214"/>
          <a:ext cx="2698381" cy="253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WORK SAMPLES AND SIMULATION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396396" y="817758"/>
        <a:ext cx="1908043" cy="1793975"/>
      </dsp:txXfrm>
    </dsp:sp>
    <dsp:sp modelId="{906AABE1-321B-4CF0-BF2E-8E78DCA8B322}">
      <dsp:nvSpPr>
        <dsp:cNvPr id="0" name=""/>
        <dsp:cNvSpPr/>
      </dsp:nvSpPr>
      <dsp:spPr>
        <a:xfrm rot="6472995">
          <a:off x="3057277" y="3363447"/>
          <a:ext cx="1284771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3201614" y="3405592"/>
        <a:ext cx="1063916" cy="441709"/>
      </dsp:txXfrm>
    </dsp:sp>
    <dsp:sp modelId="{F9202F5B-5AEF-4D9F-BCDA-8E002B90D9B9}">
      <dsp:nvSpPr>
        <dsp:cNvPr id="0" name=""/>
        <dsp:cNvSpPr/>
      </dsp:nvSpPr>
      <dsp:spPr>
        <a:xfrm>
          <a:off x="2105169" y="4540788"/>
          <a:ext cx="2037958" cy="19487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Situational Testing and Video-Based Situational Testing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403621" y="4826172"/>
        <a:ext cx="1441054" cy="1377953"/>
      </dsp:txXfrm>
    </dsp:sp>
    <dsp:sp modelId="{B1E93433-BAA4-4F37-B37D-0FE6E3EE3C65}">
      <dsp:nvSpPr>
        <dsp:cNvPr id="0" name=""/>
        <dsp:cNvSpPr/>
      </dsp:nvSpPr>
      <dsp:spPr>
        <a:xfrm rot="4318384">
          <a:off x="4363208" y="3363331"/>
          <a:ext cx="1287032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4439462" y="3405561"/>
        <a:ext cx="1066177" cy="441709"/>
      </dsp:txXfrm>
    </dsp:sp>
    <dsp:sp modelId="{31C81EFA-ADAE-4EA0-9B5C-1DE45AF59185}">
      <dsp:nvSpPr>
        <dsp:cNvPr id="0" name=""/>
        <dsp:cNvSpPr/>
      </dsp:nvSpPr>
      <dsp:spPr>
        <a:xfrm>
          <a:off x="4568241" y="4540788"/>
          <a:ext cx="2037958" cy="1948721"/>
        </a:xfrm>
        <a:prstGeom prst="ellipse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Computerized Multimedia Candidate Assessment Tools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866693" y="4826172"/>
        <a:ext cx="1441054" cy="1377953"/>
      </dsp:txXfrm>
    </dsp:sp>
    <dsp:sp modelId="{0E023A5B-FE9D-4834-B53C-97863B592242}">
      <dsp:nvSpPr>
        <dsp:cNvPr id="0" name=""/>
        <dsp:cNvSpPr/>
      </dsp:nvSpPr>
      <dsp:spPr>
        <a:xfrm rot="2721465">
          <a:off x="5195758" y="3156824"/>
          <a:ext cx="1884731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5228591" y="3225491"/>
        <a:ext cx="1663876" cy="441709"/>
      </dsp:txXfrm>
    </dsp:sp>
    <dsp:sp modelId="{5B1D5545-0382-4200-A1F1-7950F30DBB08}">
      <dsp:nvSpPr>
        <dsp:cNvPr id="0" name=""/>
        <dsp:cNvSpPr/>
      </dsp:nvSpPr>
      <dsp:spPr>
        <a:xfrm>
          <a:off x="6742213" y="4194020"/>
          <a:ext cx="2037958" cy="1948721"/>
        </a:xfrm>
        <a:prstGeom prst="ellipse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The Miniature Job Training and Evaluation Approach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040665" y="4479404"/>
        <a:ext cx="1441054" cy="1377953"/>
      </dsp:txXfrm>
    </dsp:sp>
    <dsp:sp modelId="{23325E58-9D75-4303-8884-2510B38E4C91}">
      <dsp:nvSpPr>
        <dsp:cNvPr id="0" name=""/>
        <dsp:cNvSpPr/>
      </dsp:nvSpPr>
      <dsp:spPr>
        <a:xfrm rot="1358128">
          <a:off x="5689305" y="2112403"/>
          <a:ext cx="995005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5697811" y="2217140"/>
        <a:ext cx="774150" cy="441709"/>
      </dsp:txXfrm>
    </dsp:sp>
    <dsp:sp modelId="{EF49D03D-1ED0-49F2-AA0F-45E9B9EDB32D}">
      <dsp:nvSpPr>
        <dsp:cNvPr id="0" name=""/>
        <dsp:cNvSpPr/>
      </dsp:nvSpPr>
      <dsp:spPr>
        <a:xfrm>
          <a:off x="6742213" y="2162631"/>
          <a:ext cx="2037958" cy="1948721"/>
        </a:xfrm>
        <a:prstGeom prst="ellipse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Realistic Job Previews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040665" y="2448015"/>
        <a:ext cx="1441054" cy="1377953"/>
      </dsp:txXfrm>
    </dsp:sp>
    <dsp:sp modelId="{DD260783-7A59-4CDA-A7E2-BA80F9E2FE89}">
      <dsp:nvSpPr>
        <dsp:cNvPr id="0" name=""/>
        <dsp:cNvSpPr/>
      </dsp:nvSpPr>
      <dsp:spPr>
        <a:xfrm rot="20884291">
          <a:off x="5785043" y="955924"/>
          <a:ext cx="829928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5787428" y="1125985"/>
        <a:ext cx="609073" cy="441709"/>
      </dsp:txXfrm>
    </dsp:sp>
    <dsp:sp modelId="{3835D2E8-E47F-4154-91BA-C673A1939A53}">
      <dsp:nvSpPr>
        <dsp:cNvPr id="0" name=""/>
        <dsp:cNvSpPr/>
      </dsp:nvSpPr>
      <dsp:spPr>
        <a:xfrm>
          <a:off x="6742213" y="19851"/>
          <a:ext cx="2037958" cy="1948721"/>
        </a:xfrm>
        <a:prstGeom prst="ellipse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HR in Practice: Testing Techniques for Managers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040665" y="305235"/>
        <a:ext cx="1441054" cy="1377953"/>
      </dsp:txXfrm>
    </dsp:sp>
    <dsp:sp modelId="{22442D5F-F75A-40C2-9155-954AEBE4EE8E}">
      <dsp:nvSpPr>
        <dsp:cNvPr id="0" name=""/>
        <dsp:cNvSpPr/>
      </dsp:nvSpPr>
      <dsp:spPr>
        <a:xfrm rot="8035800">
          <a:off x="1679343" y="3160535"/>
          <a:ext cx="1847416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1866383" y="3228243"/>
        <a:ext cx="1626561" cy="441709"/>
      </dsp:txXfrm>
    </dsp:sp>
    <dsp:sp modelId="{0927C346-DB3C-4255-A563-93BCD071D2BE}">
      <dsp:nvSpPr>
        <dsp:cNvPr id="0" name=""/>
        <dsp:cNvSpPr/>
      </dsp:nvSpPr>
      <dsp:spPr>
        <a:xfrm>
          <a:off x="0" y="4198637"/>
          <a:ext cx="2037958" cy="1948721"/>
        </a:xfrm>
        <a:prstGeom prst="ellipse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Management Assessment Centers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98452" y="4484021"/>
        <a:ext cx="1441054" cy="1377953"/>
      </dsp:txXfrm>
    </dsp:sp>
    <dsp:sp modelId="{FA110A0A-D6E2-4AC7-9AB2-3CE131ED819B}">
      <dsp:nvSpPr>
        <dsp:cNvPr id="0" name=""/>
        <dsp:cNvSpPr/>
      </dsp:nvSpPr>
      <dsp:spPr>
        <a:xfrm rot="9341481">
          <a:off x="2071408" y="2157542"/>
          <a:ext cx="967624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2282473" y="2259321"/>
        <a:ext cx="746769" cy="441709"/>
      </dsp:txXfrm>
    </dsp:sp>
    <dsp:sp modelId="{21DCADF8-43EB-4095-A274-CF3EAF2E255B}">
      <dsp:nvSpPr>
        <dsp:cNvPr id="0" name=""/>
        <dsp:cNvSpPr/>
      </dsp:nvSpPr>
      <dsp:spPr>
        <a:xfrm>
          <a:off x="0" y="2245192"/>
          <a:ext cx="2037958" cy="1948721"/>
        </a:xfrm>
        <a:prstGeom prst="ellipse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Situational Judgment Test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98452" y="2530576"/>
        <a:ext cx="1441054" cy="1377953"/>
      </dsp:txXfrm>
    </dsp:sp>
    <dsp:sp modelId="{FB8595C5-5F7A-4A91-90D6-3F7E5F3B9780}">
      <dsp:nvSpPr>
        <dsp:cNvPr id="0" name=""/>
        <dsp:cNvSpPr/>
      </dsp:nvSpPr>
      <dsp:spPr>
        <a:xfrm rot="11447410">
          <a:off x="2158730" y="1001307"/>
          <a:ext cx="759255" cy="73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2377633" y="1169217"/>
        <a:ext cx="538400" cy="441709"/>
      </dsp:txXfrm>
    </dsp:sp>
    <dsp:sp modelId="{622F4986-C22C-40F0-959B-456816FE29AC}">
      <dsp:nvSpPr>
        <dsp:cNvPr id="0" name=""/>
        <dsp:cNvSpPr/>
      </dsp:nvSpPr>
      <dsp:spPr>
        <a:xfrm>
          <a:off x="0" y="105471"/>
          <a:ext cx="2037958" cy="194872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Using Work Sampling for Employee Selection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98452" y="390855"/>
        <a:ext cx="1441054" cy="1377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5342-070B-4B11-8A9A-527E6BE6FBF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7E25-013C-4A6A-9870-8224FEFB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990600"/>
            <a:ext cx="7086600" cy="2209800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 Testing and Selection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800600" y="4038600"/>
            <a:ext cx="4114800" cy="25146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Arifiani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2014021021</a:t>
            </a:r>
          </a:p>
          <a:p>
            <a:pPr algn="just">
              <a:buFontTx/>
              <a:buChar char="-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Erwin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Winarjo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2014021002</a:t>
            </a:r>
          </a:p>
          <a:p>
            <a:pPr algn="just">
              <a:buFontTx/>
              <a:buChar char="-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/>
              <a:t>Erwin.winarjo@student.upj.ac.id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28600" y="381000"/>
            <a:ext cx="23622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CHAPTER 6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01000" y="304800"/>
            <a:ext cx="9144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thumbs.dreamstime.com/t/selection-orange-toon-candidates-white-background-31556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315200" y="304800"/>
            <a:ext cx="1600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208-209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2209800"/>
            <a:ext cx="27051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scores the test?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52400" y="457200"/>
            <a:ext cx="7010400" cy="126187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3. Cite and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Ilustrate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our Testing Guidelines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791200" y="2971800"/>
            <a:ext cx="3352800" cy="25908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Validity Generalization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200400" y="4495800"/>
            <a:ext cx="2743200" cy="2362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Utility Analysis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0" y="3048000"/>
            <a:ext cx="2743200" cy="2362200"/>
          </a:xfrm>
          <a:prstGeom prst="irregularSeal1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0" y="228600"/>
            <a:ext cx="12954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209-211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228600" y="1905000"/>
            <a:ext cx="35814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 Takers’ Individual Right and Test Security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228600" y="228600"/>
            <a:ext cx="7467600" cy="1371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Give Example of some the Ethical and legal Considerations in testing.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800600" y="1524000"/>
            <a:ext cx="2667000" cy="15240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Privacy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3810000"/>
            <a:ext cx="37338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Do Employers Use Test At Work?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0761941">
            <a:off x="3895094" y="3812660"/>
            <a:ext cx="96969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940670">
            <a:off x="3857280" y="4314182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4828797" y="2994397"/>
            <a:ext cx="3200400" cy="175260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OUTBACK STEAK HOUSE EXAMPLE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4572000" y="4343400"/>
            <a:ext cx="3429000" cy="1577157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CITY GARAGE EXAMPLE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810000" y="198120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228600" y="5410200"/>
            <a:ext cx="3581400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Computerized and Online Testing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0"/>
            <a:ext cx="36576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OUTBACK STEAK HOUSE EXAMPLE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15200" y="76200"/>
            <a:ext cx="1600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210-212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029200" y="18288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105400" y="990600"/>
            <a:ext cx="37338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Computerized and Online Testing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12601"/>
            <a:ext cx="4419600" cy="25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slidesharecdn.com/hrm10ech06-121119012020-phpapp02/95/hrm-21-638.jpg?cb=1353288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28600"/>
            <a:ext cx="50746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xisglass.co.uk/media/wysiwyg/measuring_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199"/>
            <a:ext cx="2430171" cy="2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78148455"/>
              </p:ext>
            </p:extLst>
          </p:nvPr>
        </p:nvGraphicFramePr>
        <p:xfrm>
          <a:off x="288093" y="1066800"/>
          <a:ext cx="8654603" cy="598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315200" y="76200"/>
            <a:ext cx="1600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212-216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5315977"/>
              </p:ext>
            </p:extLst>
          </p:nvPr>
        </p:nvGraphicFramePr>
        <p:xfrm>
          <a:off x="-1679712" y="120109"/>
          <a:ext cx="12196292" cy="665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315200" y="76200"/>
            <a:ext cx="1600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215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views.123rf.com/images/orla/orla1303/orla130300102/18492124-3d-people-man-people-thinking-with-red-question-mark-above-his-head-over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2876"/>
            <a:ext cx="2558435" cy="45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02842" y="321972"/>
            <a:ext cx="4394916" cy="206062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PERSONALITY TEST PREDICT PERFORMANCE 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https://www.koozai.com/wp-content/uploads/2014/05/Cave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26" y="88582"/>
            <a:ext cx="1911674" cy="17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koozai.com/wp-content/uploads/2014/05/Cave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7" y="2499288"/>
            <a:ext cx="1911674" cy="17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koozai.com/wp-content/uploads/2014/05/Cave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67" y="2499288"/>
            <a:ext cx="1911674" cy="17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15200" y="76200"/>
            <a:ext cx="1600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215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59397" y="4909994"/>
            <a:ext cx="3581400" cy="13716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 INVENTORIES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2742370"/>
              </p:ext>
            </p:extLst>
          </p:nvPr>
        </p:nvGraphicFramePr>
        <p:xfrm>
          <a:off x="135228" y="332096"/>
          <a:ext cx="8780172" cy="648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86200" y="27296"/>
            <a:ext cx="1143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216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EFFECTIVENESS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HONDA 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09696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BACKGROUND INVESTIGATIONS </a:t>
            </a:r>
            <a:br>
              <a:rPr lang="en-US" b="1" dirty="0" smtClean="0"/>
            </a:br>
            <a:r>
              <a:rPr lang="en-US" b="1" dirty="0" smtClean="0"/>
              <a:t>AND OTHER SELECTION METHODS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Cloud 3"/>
          <p:cNvSpPr/>
          <p:nvPr/>
        </p:nvSpPr>
        <p:spPr>
          <a:xfrm>
            <a:off x="444322" y="2228045"/>
            <a:ext cx="5669924" cy="16098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Why Perform Background Investigations and Reference Checks?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71961" y="3602530"/>
            <a:ext cx="2643389" cy="1545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Check?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52400" y="4572000"/>
            <a:ext cx="5154769" cy="2021983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EFFECTIVENESS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2400" y="69922"/>
            <a:ext cx="13716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220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okeshchandrasingh.in/sites/default/files/field/image/Privacy%20Pol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44975"/>
            <a:ext cx="6185848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48600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Legal Dangers and How to Avoid Them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467600" y="76200"/>
            <a:ext cx="15240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221-222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ocietaldelusion.files.wordpress.com/2013/02/defa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5" y="1417638"/>
            <a:ext cx="4114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 rot="10800000">
            <a:off x="609600" y="3659923"/>
            <a:ext cx="6975143" cy="1524000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24" y="3962400"/>
            <a:ext cx="653614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The Social Network: Checking Applicants’ Social Postings</a:t>
            </a:r>
            <a:endParaRPr lang="en-US" sz="28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7584743" y="63643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222-224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92622" y="1404583"/>
            <a:ext cx="6975143" cy="1524000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to Check a Candidate’s Background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9" name="Content Placeholder 8" descr="Learning-Objecti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862" y="2891631"/>
            <a:ext cx="2200275" cy="1943100"/>
          </a:xfrm>
        </p:spPr>
      </p:pic>
      <p:sp>
        <p:nvSpPr>
          <p:cNvPr id="7" name="Rounded Rectangle 6"/>
          <p:cNvSpPr/>
          <p:nvPr/>
        </p:nvSpPr>
        <p:spPr>
          <a:xfrm>
            <a:off x="8001000" y="304800"/>
            <a:ext cx="9144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ardrop 7"/>
          <p:cNvSpPr/>
          <p:nvPr/>
        </p:nvSpPr>
        <p:spPr>
          <a:xfrm flipH="1">
            <a:off x="228600" y="533400"/>
            <a:ext cx="8686800" cy="6019800"/>
          </a:xfrm>
          <a:prstGeom prst="teardrop">
            <a:avLst>
              <a:gd name="adj" fmla="val 10310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what is meant by reliability and validity.</a:t>
            </a: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how you would go about validating test.</a:t>
            </a: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Cite and illustrate our testing guidelines.</a:t>
            </a: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 examples of some of the ethical and legal considerations in testing</a:t>
            </a: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 eight test you could use for employee selection, and how you would use them.</a:t>
            </a: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 two examples of work sample/simulation test.</a:t>
            </a:r>
          </a:p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the key points to remember in conducting background investigations.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earning-Objecti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21030"/>
            <a:ext cx="2667000" cy="15335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3512"/>
            <a:ext cx="7696200" cy="10207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MAKING THE BACKGROUND CHECK MORE VALUABLE</a:t>
            </a:r>
            <a:endParaRPr lang="en-US" sz="3600" b="1" dirty="0">
              <a:latin typeface="+mn-lt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98280" y="1457938"/>
            <a:ext cx="3549738" cy="15498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STATEMENT FOR APPLICANT TO SIGN EXPLICITLY AUTHORIZING A BACKGROUND CHECK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654759" y="2231286"/>
            <a:ext cx="3549738" cy="15498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RELY ON TELEPHONE REFRENCE &amp; USE A 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98280" y="2977581"/>
            <a:ext cx="3549738" cy="15498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PERSISTENCE ANG ATTENTIVENESS TO POTENTIAL RED FLAGS IMPROVE RESULT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654759" y="3760043"/>
            <a:ext cx="3549738" cy="15498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COMPARE THE APPLICATION TO THE RESUME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654759" y="5317717"/>
            <a:ext cx="3549738" cy="15498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 THE REFERENCE OFFERED BY THE APLICANT AS SOURCE FOR OTHER REFRENCE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91456" y="4535255"/>
            <a:ext cx="3549738" cy="15498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TRY YO ASK OPEN-ENDED QUESTION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8994" y="2616327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317" y="1852981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8994" y="5754672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17" y="4959682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1303" y="4143808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317" y="3402817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Using </a:t>
            </a:r>
            <a:r>
              <a:rPr lang="en-US" b="1" dirty="0" err="1" smtClean="0"/>
              <a:t>Preemployment</a:t>
            </a:r>
            <a:r>
              <a:rPr lang="en-US" b="1" dirty="0" smtClean="0"/>
              <a:t> Information Services</a:t>
            </a:r>
            <a:endParaRPr lang="en-US" b="1" dirty="0"/>
          </a:p>
        </p:txBody>
      </p:sp>
      <p:sp>
        <p:nvSpPr>
          <p:cNvPr id="6" name="Flowchart: Punched Tape 5"/>
          <p:cNvSpPr/>
          <p:nvPr/>
        </p:nvSpPr>
        <p:spPr>
          <a:xfrm>
            <a:off x="304800" y="2068501"/>
            <a:ext cx="3276600" cy="1754476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DISCLOSURE AND AUTHORIZATION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066800" y="4419600"/>
            <a:ext cx="3429000" cy="1778019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PROVIDING COPIES OF REPORTS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819430" y="2012306"/>
            <a:ext cx="3468173" cy="1754476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CERTIFICATION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5684275" y="4407827"/>
            <a:ext cx="3383525" cy="1789792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NOTICE AFTER ADVERSE ACTION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53351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9430" y="2597156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500" y="5016221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275" y="5008454"/>
            <a:ext cx="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547" t="10827" r="20593" b="8600"/>
          <a:stretch/>
        </p:blipFill>
        <p:spPr bwMode="auto">
          <a:xfrm>
            <a:off x="0" y="0"/>
            <a:ext cx="7772399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405" t="13113" r="3845" b="5358"/>
          <a:stretch/>
        </p:blipFill>
        <p:spPr bwMode="auto">
          <a:xfrm>
            <a:off x="1600200" y="3505200"/>
            <a:ext cx="7543801" cy="318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9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Polygraph and Honesty Testing</a:t>
            </a:r>
            <a:endParaRPr lang="en-US" b="1" dirty="0"/>
          </a:p>
        </p:txBody>
      </p:sp>
      <p:sp>
        <p:nvSpPr>
          <p:cNvPr id="5" name="Cloud 4"/>
          <p:cNvSpPr/>
          <p:nvPr/>
        </p:nvSpPr>
        <p:spPr>
          <a:xfrm>
            <a:off x="304800" y="1388728"/>
            <a:ext cx="4172755" cy="159698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WHO CAN USE THE POLYGRAPH?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969358" y="5125122"/>
            <a:ext cx="2414789" cy="1249251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RECEIVE THE DETAILS BEFORE TEST</a:t>
            </a:r>
            <a:endParaRPr lang="en-US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4103531" y="3875870"/>
            <a:ext cx="2525869" cy="1249251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REASONABLE SUSPICION </a:t>
            </a:r>
            <a:endParaRPr lang="en-US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444322" y="3875871"/>
            <a:ext cx="2414789" cy="1249251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SUFFERED AN ECONOMIC LOSS OR INJURY</a:t>
            </a:r>
            <a:endParaRPr lang="en-US" b="1" dirty="0"/>
          </a:p>
        </p:txBody>
      </p:sp>
      <p:sp>
        <p:nvSpPr>
          <p:cNvPr id="9" name="Flowchart: Process 8"/>
          <p:cNvSpPr/>
          <p:nvPr/>
        </p:nvSpPr>
        <p:spPr>
          <a:xfrm>
            <a:off x="2202287" y="5125122"/>
            <a:ext cx="2522651" cy="1249251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HAD ACCESS TO THE PROPERTY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81150"/>
            <a:ext cx="36996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Four Standards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7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per Pencil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171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HONESTY TEST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81000"/>
            <a:ext cx="533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Ask blunt questions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Listen, rather than talk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Do a credit check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Check all employment and personal references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Use paper-and-pencil honesty test and psychological test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Test for drugs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Establish a search-and-seizure policy and conduct </a:t>
            </a:r>
            <a:r>
              <a:rPr lang="en-US" sz="2400" b="1" dirty="0" err="1" smtClean="0"/>
              <a:t>searchs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7613" y="3810000"/>
            <a:ext cx="2362200" cy="2057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CHECKING FOR HONESTY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15331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226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jonteaches.com/assets/images/209/animating-handwriting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40386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3886200" y="3211910"/>
            <a:ext cx="5181600" cy="15705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543829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Human Lie Detector</a:t>
            </a:r>
            <a:endParaRPr lang="en-US" sz="4400" b="1" dirty="0">
              <a:latin typeface="+mj-lt"/>
            </a:endParaRPr>
          </a:p>
        </p:txBody>
      </p:sp>
      <p:pic>
        <p:nvPicPr>
          <p:cNvPr id="4098" name="Picture 2" descr="http://www.hwa.org/images/hwaonw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3766"/>
            <a:ext cx="5991225" cy="12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00" y="15331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227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i-sight.com/wp-content/uploads/2011/11/Lies-about-Li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3997188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114300" y="454145"/>
            <a:ext cx="3048000" cy="1130973"/>
          </a:xfrm>
          <a:prstGeom prst="verticalScroll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Graphology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38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Physical Exams 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227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s://rinj.chiromatrixbase.com/clients/1926/images/Medical_Ex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7" y="1616076"/>
            <a:ext cx="37752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1.gstatic.com/images?q=tbn:ANd9GcT4UUsopGoZvQhCmhnAka59wHrrQF8Ri_ySwC38AP6EmuiZoAIV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1" y="3581400"/>
            <a:ext cx="4300189" cy="28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371600"/>
          </a:xfrm>
        </p:spPr>
        <p:txBody>
          <a:bodyPr/>
          <a:lstStyle/>
          <a:p>
            <a:pPr algn="ctr"/>
            <a:r>
              <a:rPr lang="en-US" b="1" dirty="0" smtClean="0"/>
              <a:t>Substance Abuse Screening 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228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85800" y="2057400"/>
            <a:ext cx="5105400" cy="1143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SOME PRACTICAL CONSIDERATIONS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743200" y="4876800"/>
            <a:ext cx="6019800" cy="1143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DO IF AN EMPLOYEE TESTS POSITIVE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00200" y="3467100"/>
            <a:ext cx="5105400" cy="1143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LEGAL ISSUES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jessicawluther.com/wp-content/uploads/2015/07/Pro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3" y="2238943"/>
            <a:ext cx="4442563" cy="24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229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96839" y="343469"/>
            <a:ext cx="6713562" cy="16764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Complying with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Imigration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Law</a:t>
            </a:r>
          </a:p>
        </p:txBody>
      </p:sp>
      <p:sp>
        <p:nvSpPr>
          <p:cNvPr id="6" name="Flowchart: Stored Data 5"/>
          <p:cNvSpPr/>
          <p:nvPr/>
        </p:nvSpPr>
        <p:spPr>
          <a:xfrm>
            <a:off x="4953000" y="2667000"/>
            <a:ext cx="3771901" cy="1295400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PROOF OF ELIGIBILITY</a:t>
            </a:r>
            <a:endParaRPr lang="en-US" b="1" dirty="0"/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568656" y="4648199"/>
            <a:ext cx="3850944" cy="1295400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11123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AVOIDING DISCRIMINATION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s-media-cache-ak0.pinimg.com/236x/c3/82/ec/c382ec793dda81382b743b2a9c6680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76" y="4001069"/>
            <a:ext cx="4097172" cy="24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edia.licdn.com/mpr/mpr/shrinknp_400_400/p/7/005/0a1/3ba/3e400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24800" cy="58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5" y="83593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Improving Productivity Through HRIS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543800" y="76200"/>
            <a:ext cx="1524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230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77200" y="228600"/>
            <a:ext cx="9144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undu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62200"/>
            <a:ext cx="3048000" cy="1676400"/>
          </a:xfrm>
          <a:prstGeom prst="rect">
            <a:avLst/>
          </a:prstGeom>
        </p:spPr>
      </p:pic>
      <p:sp>
        <p:nvSpPr>
          <p:cNvPr id="20" name="Flowchart: Punched Tape 19"/>
          <p:cNvSpPr/>
          <p:nvPr/>
        </p:nvSpPr>
        <p:spPr>
          <a:xfrm>
            <a:off x="1143000" y="762000"/>
            <a:ext cx="7467600" cy="1338072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CAREFUL SELECTION IS IMPORTANT 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81000" y="3429000"/>
            <a:ext cx="3581400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</a:t>
            </a:r>
          </a:p>
        </p:txBody>
      </p:sp>
      <p:sp>
        <p:nvSpPr>
          <p:cNvPr id="22" name="Cloud 21"/>
          <p:cNvSpPr/>
          <p:nvPr/>
        </p:nvSpPr>
        <p:spPr>
          <a:xfrm>
            <a:off x="4572000" y="4495800"/>
            <a:ext cx="40386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 OBLIGATIONS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990600" y="5486400"/>
            <a:ext cx="3581400" cy="914400"/>
          </a:xfrm>
          <a:prstGeom prst="cloud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</a:p>
        </p:txBody>
      </p:sp>
      <p:pic>
        <p:nvPicPr>
          <p:cNvPr id="24" name="Picture 2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86000"/>
            <a:ext cx="1366981" cy="18249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venlayerburritos.com/wp-content/uploads/2015/06/thankyo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609600"/>
            <a:ext cx="97536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type="title"/>
          </p:nvPr>
        </p:nvSpPr>
        <p:spPr>
          <a:xfrm>
            <a:off x="480060" y="914400"/>
            <a:ext cx="8183880" cy="10515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Person 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Job or Organization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971800"/>
            <a:ext cx="6781800" cy="2895600"/>
          </a:xfrm>
        </p:spPr>
      </p:pic>
      <p:sp>
        <p:nvSpPr>
          <p:cNvPr id="6" name="Rounded Rectangle 5"/>
          <p:cNvSpPr/>
          <p:nvPr/>
        </p:nvSpPr>
        <p:spPr>
          <a:xfrm>
            <a:off x="8001000" y="304800"/>
            <a:ext cx="9144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848600" y="228600"/>
            <a:ext cx="11430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6576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Horizontal Scroll 10"/>
          <p:cNvSpPr/>
          <p:nvPr/>
        </p:nvSpPr>
        <p:spPr>
          <a:xfrm>
            <a:off x="381000" y="685800"/>
            <a:ext cx="7315200" cy="1295400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Explain what is mean by reliability and validity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57200" y="2133600"/>
            <a:ext cx="2209800" cy="1524000"/>
          </a:xfrm>
          <a:prstGeom prst="star7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Testing Concepts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533400" y="3962400"/>
            <a:ext cx="2133600" cy="1828800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" y="3428999"/>
            <a:ext cx="5103342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267200" y="1905000"/>
            <a:ext cx="609600" cy="609600"/>
          </a:xfrm>
          <a:prstGeom prst="rightArrow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39000" y="304800"/>
            <a:ext cx="16764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204-205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>
            <a:off x="533400" y="1447800"/>
            <a:ext cx="2362200" cy="1981200"/>
          </a:xfrm>
          <a:prstGeom prst="flowChartDelay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 rot="10800000" flipV="1">
            <a:off x="5334000" y="1600201"/>
            <a:ext cx="3276600" cy="685800"/>
          </a:xfrm>
          <a:prstGeom prst="homePlate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 Validity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 rot="10800000" flipV="1">
            <a:off x="5334000" y="5715000"/>
            <a:ext cx="3276600" cy="6858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 Validity</a:t>
            </a:r>
          </a:p>
        </p:txBody>
      </p:sp>
      <p:sp>
        <p:nvSpPr>
          <p:cNvPr id="16" name="Pentagon 15"/>
          <p:cNvSpPr/>
          <p:nvPr/>
        </p:nvSpPr>
        <p:spPr>
          <a:xfrm rot="10800000" flipV="1">
            <a:off x="5334000" y="4648200"/>
            <a:ext cx="3276600" cy="6858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Content Validity</a:t>
            </a:r>
          </a:p>
        </p:txBody>
      </p:sp>
      <p:sp>
        <p:nvSpPr>
          <p:cNvPr id="17" name="Pentagon 16"/>
          <p:cNvSpPr/>
          <p:nvPr/>
        </p:nvSpPr>
        <p:spPr>
          <a:xfrm rot="10800000" flipV="1">
            <a:off x="5334000" y="3429000"/>
            <a:ext cx="3276600" cy="6858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Criterion Validity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6553200" y="2514600"/>
            <a:ext cx="609600" cy="609600"/>
          </a:xfrm>
          <a:prstGeom prst="rightArrow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20000" y="152400"/>
            <a:ext cx="13716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206-207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981200" y="2362200"/>
            <a:ext cx="381000" cy="533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3429000"/>
            <a:ext cx="3657600" cy="16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VALIDATE A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28600" y="609600"/>
            <a:ext cx="8115300" cy="12192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Explain how you would go about validating a test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72000" y="3886200"/>
            <a:ext cx="609600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0200" y="3429000"/>
            <a:ext cx="3124200" cy="1447800"/>
          </a:xfrm>
          <a:prstGeom prst="ellipse">
            <a:avLst/>
          </a:prstGeom>
          <a:solidFill>
            <a:schemeClr val="accent6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STEPS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123" y="533400"/>
            <a:ext cx="52076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620000" y="152400"/>
            <a:ext cx="13716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206-207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28600" y="381000"/>
            <a:ext cx="3048000" cy="1143000"/>
          </a:xfrm>
          <a:prstGeom prst="cloud">
            <a:avLst/>
          </a:prstGeom>
          <a:solidFill>
            <a:schemeClr val="accent3">
              <a:lumMod val="7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Step 1. 	Analyze the Job</a:t>
            </a:r>
          </a:p>
        </p:txBody>
      </p:sp>
      <p:sp>
        <p:nvSpPr>
          <p:cNvPr id="19" name="Cloud 18"/>
          <p:cNvSpPr/>
          <p:nvPr/>
        </p:nvSpPr>
        <p:spPr>
          <a:xfrm>
            <a:off x="4800600" y="4914900"/>
            <a:ext cx="3048000" cy="1295400"/>
          </a:xfrm>
          <a:prstGeom prst="cloud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Step 5. 	Cross-Validate 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Revalidate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1143000" y="5493852"/>
            <a:ext cx="3048000" cy="1364148"/>
          </a:xfrm>
          <a:prstGeom prst="cloud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Step 4. 	Relate your test Scores and Criteria</a:t>
            </a:r>
          </a:p>
        </p:txBody>
      </p:sp>
      <p:sp>
        <p:nvSpPr>
          <p:cNvPr id="21" name="Cloud 20"/>
          <p:cNvSpPr/>
          <p:nvPr/>
        </p:nvSpPr>
        <p:spPr>
          <a:xfrm>
            <a:off x="228600" y="3962400"/>
            <a:ext cx="3657600" cy="1295400"/>
          </a:xfrm>
          <a:prstGeom prst="cloud">
            <a:avLst/>
          </a:prstGeom>
          <a:solidFill>
            <a:schemeClr val="accent5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Step 3. 	Administer The Test</a:t>
            </a:r>
          </a:p>
        </p:txBody>
      </p:sp>
      <p:sp>
        <p:nvSpPr>
          <p:cNvPr id="22" name="Cloud 21"/>
          <p:cNvSpPr/>
          <p:nvPr/>
        </p:nvSpPr>
        <p:spPr>
          <a:xfrm>
            <a:off x="228600" y="1752600"/>
            <a:ext cx="3048000" cy="1295400"/>
          </a:xfrm>
          <a:prstGeom prst="cloud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Step 2. Choose The Test</a:t>
            </a:r>
          </a:p>
        </p:txBody>
      </p:sp>
      <p:sp>
        <p:nvSpPr>
          <p:cNvPr id="23" name="Curved Down Arrow 22"/>
          <p:cNvSpPr/>
          <p:nvPr/>
        </p:nvSpPr>
        <p:spPr>
          <a:xfrm rot="15572616" flipH="1" flipV="1">
            <a:off x="1736513" y="3191544"/>
            <a:ext cx="651687" cy="4322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6215305">
            <a:off x="2860911" y="1461348"/>
            <a:ext cx="537036" cy="26797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10394669" flipH="1">
            <a:off x="4347014" y="6319992"/>
            <a:ext cx="1272974" cy="45299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 rot="1000842">
            <a:off x="5676121" y="4402091"/>
            <a:ext cx="568283" cy="3398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Down Arrow 14"/>
          <p:cNvSpPr/>
          <p:nvPr/>
        </p:nvSpPr>
        <p:spPr>
          <a:xfrm rot="14139046" flipH="1">
            <a:off x="153550" y="5433426"/>
            <a:ext cx="912100" cy="45299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144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5562600" y="304800"/>
            <a:ext cx="3581400" cy="914400"/>
          </a:xfrm>
          <a:prstGeom prst="cloud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 step 2 : Choose the test (GRE)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57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12387</TotalTime>
  <Words>584</Words>
  <Application>Microsoft Office PowerPoint</Application>
  <PresentationFormat>On-screen Show (4:3)</PresentationFormat>
  <Paragraphs>170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Employee Testing and Selection</vt:lpstr>
      <vt:lpstr> </vt:lpstr>
      <vt:lpstr>PowerPoint Presentation</vt:lpstr>
      <vt:lpstr>Person and Job or Organization 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209-211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BACKGROUND INVESTIGATIONS  AND OTHER SELECTION METHODS   </vt:lpstr>
      <vt:lpstr>The Legal Dangers and How to Avoid Them</vt:lpstr>
      <vt:lpstr>PowerPoint Presentation</vt:lpstr>
      <vt:lpstr>MAKING THE BACKGROUND CHECK MORE VALUABLE</vt:lpstr>
      <vt:lpstr>Using Preemployment Information Services</vt:lpstr>
      <vt:lpstr>PowerPoint Presentation</vt:lpstr>
      <vt:lpstr>The Polygraph and Honesty Testing</vt:lpstr>
      <vt:lpstr>PowerPoint Presentation</vt:lpstr>
      <vt:lpstr>PowerPoint Presentation</vt:lpstr>
      <vt:lpstr>Physical Exams </vt:lpstr>
      <vt:lpstr>Substance Abuse Screening </vt:lpstr>
      <vt:lpstr>PowerPoint Presentation</vt:lpstr>
      <vt:lpstr>Improving Productivity Through HRIS</vt:lpstr>
      <vt:lpstr>PowerPoint Presentation</vt:lpstr>
    </vt:vector>
  </TitlesOfParts>
  <Company>Sdn Kembangan Selatan 02 Pagi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Careful Selection Is Important</dc:title>
  <dc:creator>Sukarni</dc:creator>
  <cp:lastModifiedBy>Drian</cp:lastModifiedBy>
  <cp:revision>33</cp:revision>
  <dcterms:created xsi:type="dcterms:W3CDTF">2016-02-15T05:59:06Z</dcterms:created>
  <dcterms:modified xsi:type="dcterms:W3CDTF">2016-02-26T12:54:28Z</dcterms:modified>
</cp:coreProperties>
</file>