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22375" y="1274140"/>
            <a:ext cx="6899249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93C5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93C5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93C5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33731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2291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-6350" y="210058"/>
            <a:ext cx="9156700" cy="66542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561204" y="0"/>
            <a:ext cx="3679190" cy="6250940"/>
          </a:xfrm>
          <a:custGeom>
            <a:avLst/>
            <a:gdLst/>
            <a:ahLst/>
            <a:cxnLst/>
            <a:rect l="l" t="t" r="r" b="b"/>
            <a:pathLst>
              <a:path w="3679190" h="6250940">
                <a:moveTo>
                  <a:pt x="0" y="6250330"/>
                </a:moveTo>
                <a:lnTo>
                  <a:pt x="3679062" y="6250330"/>
                </a:lnTo>
                <a:lnTo>
                  <a:pt x="3679062" y="0"/>
                </a:lnTo>
                <a:lnTo>
                  <a:pt x="0" y="0"/>
                </a:lnTo>
                <a:lnTo>
                  <a:pt x="0" y="625033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561204" y="0"/>
            <a:ext cx="3679190" cy="6250940"/>
          </a:xfrm>
          <a:custGeom>
            <a:avLst/>
            <a:gdLst/>
            <a:ahLst/>
            <a:cxnLst/>
            <a:rect l="l" t="t" r="r" b="b"/>
            <a:pathLst>
              <a:path w="3679190" h="6250940">
                <a:moveTo>
                  <a:pt x="0" y="6250330"/>
                </a:moveTo>
                <a:lnTo>
                  <a:pt x="3679062" y="6250330"/>
                </a:lnTo>
                <a:lnTo>
                  <a:pt x="3679062" y="0"/>
                </a:lnTo>
              </a:path>
              <a:path w="3679190" h="6250940">
                <a:moveTo>
                  <a:pt x="0" y="0"/>
                </a:moveTo>
                <a:lnTo>
                  <a:pt x="0" y="6250330"/>
                </a:lnTo>
              </a:path>
            </a:pathLst>
          </a:custGeom>
          <a:ln w="15875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92009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0"/>
                </a:moveTo>
                <a:lnTo>
                  <a:pt x="0" y="0"/>
                </a:lnTo>
                <a:lnTo>
                  <a:pt x="0" y="6858000"/>
                </a:lnTo>
                <a:lnTo>
                  <a:pt x="1600199" y="6858000"/>
                </a:lnTo>
                <a:lnTo>
                  <a:pt x="1600199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7597" y="0"/>
            <a:ext cx="991235" cy="6858000"/>
          </a:xfrm>
          <a:custGeom>
            <a:avLst/>
            <a:gdLst/>
            <a:ahLst/>
            <a:cxnLst/>
            <a:rect l="l" t="t" r="r" b="b"/>
            <a:pathLst>
              <a:path w="991235" h="6858000">
                <a:moveTo>
                  <a:pt x="990612" y="0"/>
                </a:moveTo>
                <a:lnTo>
                  <a:pt x="457200" y="0"/>
                </a:lnTo>
                <a:lnTo>
                  <a:pt x="228612" y="0"/>
                </a:lnTo>
                <a:lnTo>
                  <a:pt x="0" y="0"/>
                </a:lnTo>
                <a:lnTo>
                  <a:pt x="0" y="6858000"/>
                </a:lnTo>
                <a:lnTo>
                  <a:pt x="228612" y="6858000"/>
                </a:lnTo>
                <a:lnTo>
                  <a:pt x="457200" y="6858000"/>
                </a:lnTo>
                <a:lnTo>
                  <a:pt x="990612" y="6858000"/>
                </a:lnTo>
                <a:lnTo>
                  <a:pt x="990612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14907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0519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706996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230997" y="0"/>
            <a:ext cx="913130" cy="6858000"/>
          </a:xfrm>
          <a:custGeom>
            <a:avLst/>
            <a:gdLst/>
            <a:ahLst/>
            <a:cxnLst/>
            <a:rect l="l" t="t" r="r" b="b"/>
            <a:pathLst>
              <a:path w="913129" h="6858000">
                <a:moveTo>
                  <a:pt x="913003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13003" y="6858000"/>
                </a:lnTo>
                <a:lnTo>
                  <a:pt x="913003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87596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973197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3853" y="3486886"/>
            <a:ext cx="9090660" cy="3365500"/>
          </a:xfrm>
          <a:custGeom>
            <a:avLst/>
            <a:gdLst/>
            <a:ahLst/>
            <a:cxnLst/>
            <a:rect l="l" t="t" r="r" b="b"/>
            <a:pathLst>
              <a:path w="9090660" h="3365500">
                <a:moveTo>
                  <a:pt x="11875" y="2664523"/>
                </a:moveTo>
                <a:lnTo>
                  <a:pt x="56773" y="2667221"/>
                </a:lnTo>
                <a:lnTo>
                  <a:pt x="101704" y="2669913"/>
                </a:lnTo>
                <a:lnTo>
                  <a:pt x="146698" y="2672590"/>
                </a:lnTo>
                <a:lnTo>
                  <a:pt x="191790" y="2675246"/>
                </a:lnTo>
                <a:lnTo>
                  <a:pt x="237010" y="2677875"/>
                </a:lnTo>
                <a:lnTo>
                  <a:pt x="282391" y="2680469"/>
                </a:lnTo>
                <a:lnTo>
                  <a:pt x="327966" y="2683022"/>
                </a:lnTo>
                <a:lnTo>
                  <a:pt x="373766" y="2685526"/>
                </a:lnTo>
                <a:lnTo>
                  <a:pt x="419824" y="2687974"/>
                </a:lnTo>
                <a:lnTo>
                  <a:pt x="466171" y="2690360"/>
                </a:lnTo>
                <a:lnTo>
                  <a:pt x="512841" y="2692676"/>
                </a:lnTo>
                <a:lnTo>
                  <a:pt x="559865" y="2694916"/>
                </a:lnTo>
                <a:lnTo>
                  <a:pt x="607276" y="2697073"/>
                </a:lnTo>
                <a:lnTo>
                  <a:pt x="655106" y="2699140"/>
                </a:lnTo>
                <a:lnTo>
                  <a:pt x="703387" y="2701109"/>
                </a:lnTo>
                <a:lnTo>
                  <a:pt x="752151" y="2702975"/>
                </a:lnTo>
                <a:lnTo>
                  <a:pt x="801430" y="2704729"/>
                </a:lnTo>
                <a:lnTo>
                  <a:pt x="851257" y="2706365"/>
                </a:lnTo>
                <a:lnTo>
                  <a:pt x="901665" y="2707877"/>
                </a:lnTo>
                <a:lnTo>
                  <a:pt x="952684" y="2709256"/>
                </a:lnTo>
                <a:lnTo>
                  <a:pt x="1004348" y="2710497"/>
                </a:lnTo>
                <a:lnTo>
                  <a:pt x="1056688" y="2711592"/>
                </a:lnTo>
                <a:lnTo>
                  <a:pt x="1109737" y="2712535"/>
                </a:lnTo>
                <a:lnTo>
                  <a:pt x="1163527" y="2713317"/>
                </a:lnTo>
                <a:lnTo>
                  <a:pt x="1218090" y="2713933"/>
                </a:lnTo>
                <a:lnTo>
                  <a:pt x="1273459" y="2714376"/>
                </a:lnTo>
                <a:lnTo>
                  <a:pt x="1329666" y="2714638"/>
                </a:lnTo>
                <a:lnTo>
                  <a:pt x="1386742" y="2714713"/>
                </a:lnTo>
                <a:lnTo>
                  <a:pt x="1444721" y="2714594"/>
                </a:lnTo>
                <a:lnTo>
                  <a:pt x="1503633" y="2714273"/>
                </a:lnTo>
                <a:lnTo>
                  <a:pt x="1563513" y="2713744"/>
                </a:lnTo>
                <a:lnTo>
                  <a:pt x="1624391" y="2713000"/>
                </a:lnTo>
                <a:lnTo>
                  <a:pt x="1686300" y="2712034"/>
                </a:lnTo>
                <a:lnTo>
                  <a:pt x="1729429" y="2711288"/>
                </a:lnTo>
                <a:lnTo>
                  <a:pt x="1772961" y="2710534"/>
                </a:lnTo>
                <a:lnTo>
                  <a:pt x="1816890" y="2709765"/>
                </a:lnTo>
                <a:lnTo>
                  <a:pt x="1861213" y="2708979"/>
                </a:lnTo>
                <a:lnTo>
                  <a:pt x="1905925" y="2708171"/>
                </a:lnTo>
                <a:lnTo>
                  <a:pt x="1951022" y="2707337"/>
                </a:lnTo>
                <a:lnTo>
                  <a:pt x="1996499" y="2706473"/>
                </a:lnTo>
                <a:lnTo>
                  <a:pt x="2042351" y="2705574"/>
                </a:lnTo>
                <a:lnTo>
                  <a:pt x="2088575" y="2704637"/>
                </a:lnTo>
                <a:lnTo>
                  <a:pt x="2135165" y="2703656"/>
                </a:lnTo>
                <a:lnTo>
                  <a:pt x="2182116" y="2702629"/>
                </a:lnTo>
                <a:lnTo>
                  <a:pt x="2229426" y="2701550"/>
                </a:lnTo>
                <a:lnTo>
                  <a:pt x="2277088" y="2700416"/>
                </a:lnTo>
                <a:lnTo>
                  <a:pt x="2325099" y="2699223"/>
                </a:lnTo>
                <a:lnTo>
                  <a:pt x="2373454" y="2697965"/>
                </a:lnTo>
                <a:lnTo>
                  <a:pt x="2422148" y="2696640"/>
                </a:lnTo>
                <a:lnTo>
                  <a:pt x="2471177" y="2695242"/>
                </a:lnTo>
                <a:lnTo>
                  <a:pt x="2520536" y="2693769"/>
                </a:lnTo>
                <a:lnTo>
                  <a:pt x="2570222" y="2692214"/>
                </a:lnTo>
                <a:lnTo>
                  <a:pt x="2620229" y="2690575"/>
                </a:lnTo>
                <a:lnTo>
                  <a:pt x="2670552" y="2688847"/>
                </a:lnTo>
                <a:lnTo>
                  <a:pt x="2721188" y="2687026"/>
                </a:lnTo>
                <a:lnTo>
                  <a:pt x="2772132" y="2685107"/>
                </a:lnTo>
                <a:lnTo>
                  <a:pt x="2823379" y="2683087"/>
                </a:lnTo>
                <a:lnTo>
                  <a:pt x="2874925" y="2680962"/>
                </a:lnTo>
                <a:lnTo>
                  <a:pt x="2926765" y="2678726"/>
                </a:lnTo>
                <a:lnTo>
                  <a:pt x="2978895" y="2676377"/>
                </a:lnTo>
                <a:lnTo>
                  <a:pt x="3031311" y="2673909"/>
                </a:lnTo>
                <a:lnTo>
                  <a:pt x="3084007" y="2671319"/>
                </a:lnTo>
                <a:lnTo>
                  <a:pt x="3136979" y="2668602"/>
                </a:lnTo>
                <a:lnTo>
                  <a:pt x="3190223" y="2665754"/>
                </a:lnTo>
                <a:lnTo>
                  <a:pt x="3243734" y="2662772"/>
                </a:lnTo>
                <a:lnTo>
                  <a:pt x="3297508" y="2659650"/>
                </a:lnTo>
                <a:lnTo>
                  <a:pt x="3351541" y="2656385"/>
                </a:lnTo>
                <a:lnTo>
                  <a:pt x="3405826" y="2652973"/>
                </a:lnTo>
                <a:lnTo>
                  <a:pt x="3460361" y="2649408"/>
                </a:lnTo>
                <a:lnTo>
                  <a:pt x="3515141" y="2645688"/>
                </a:lnTo>
                <a:lnTo>
                  <a:pt x="3570161" y="2641807"/>
                </a:lnTo>
                <a:lnTo>
                  <a:pt x="3625416" y="2637763"/>
                </a:lnTo>
                <a:lnTo>
                  <a:pt x="3680903" y="2633550"/>
                </a:lnTo>
                <a:lnTo>
                  <a:pt x="3736616" y="2629164"/>
                </a:lnTo>
                <a:lnTo>
                  <a:pt x="3792552" y="2624601"/>
                </a:lnTo>
                <a:lnTo>
                  <a:pt x="3848704" y="2619857"/>
                </a:lnTo>
                <a:lnTo>
                  <a:pt x="3905070" y="2614928"/>
                </a:lnTo>
                <a:lnTo>
                  <a:pt x="3961645" y="2609810"/>
                </a:lnTo>
                <a:lnTo>
                  <a:pt x="4018423" y="2604498"/>
                </a:lnTo>
                <a:lnTo>
                  <a:pt x="4075401" y="2598988"/>
                </a:lnTo>
                <a:lnTo>
                  <a:pt x="4132574" y="2593276"/>
                </a:lnTo>
                <a:lnTo>
                  <a:pt x="4177949" y="2588638"/>
                </a:lnTo>
                <a:lnTo>
                  <a:pt x="4223917" y="2583873"/>
                </a:lnTo>
                <a:lnTo>
                  <a:pt x="4270456" y="2578986"/>
                </a:lnTo>
                <a:lnTo>
                  <a:pt x="4317545" y="2573976"/>
                </a:lnTo>
                <a:lnTo>
                  <a:pt x="4365160" y="2568847"/>
                </a:lnTo>
                <a:lnTo>
                  <a:pt x="4413279" y="2563601"/>
                </a:lnTo>
                <a:lnTo>
                  <a:pt x="4461880" y="2558240"/>
                </a:lnTo>
                <a:lnTo>
                  <a:pt x="4510941" y="2552765"/>
                </a:lnTo>
                <a:lnTo>
                  <a:pt x="4560440" y="2547178"/>
                </a:lnTo>
                <a:lnTo>
                  <a:pt x="4610354" y="2541483"/>
                </a:lnTo>
                <a:lnTo>
                  <a:pt x="4660661" y="2535680"/>
                </a:lnTo>
                <a:lnTo>
                  <a:pt x="4711338" y="2529772"/>
                </a:lnTo>
                <a:lnTo>
                  <a:pt x="4762364" y="2523761"/>
                </a:lnTo>
                <a:lnTo>
                  <a:pt x="4813716" y="2517649"/>
                </a:lnTo>
                <a:lnTo>
                  <a:pt x="4865372" y="2511437"/>
                </a:lnTo>
                <a:lnTo>
                  <a:pt x="4917309" y="2505129"/>
                </a:lnTo>
                <a:lnTo>
                  <a:pt x="4969505" y="2498725"/>
                </a:lnTo>
                <a:lnTo>
                  <a:pt x="5021939" y="2492229"/>
                </a:lnTo>
                <a:lnTo>
                  <a:pt x="5074587" y="2485642"/>
                </a:lnTo>
                <a:lnTo>
                  <a:pt x="5127427" y="2478965"/>
                </a:lnTo>
                <a:lnTo>
                  <a:pt x="5180438" y="2472202"/>
                </a:lnTo>
                <a:lnTo>
                  <a:pt x="5233596" y="2465355"/>
                </a:lnTo>
                <a:lnTo>
                  <a:pt x="5286880" y="2458424"/>
                </a:lnTo>
                <a:lnTo>
                  <a:pt x="5340267" y="2451413"/>
                </a:lnTo>
                <a:lnTo>
                  <a:pt x="5393735" y="2444323"/>
                </a:lnTo>
                <a:lnTo>
                  <a:pt x="5447262" y="2437156"/>
                </a:lnTo>
                <a:lnTo>
                  <a:pt x="5500825" y="2429915"/>
                </a:lnTo>
                <a:lnTo>
                  <a:pt x="5554402" y="2422601"/>
                </a:lnTo>
                <a:lnTo>
                  <a:pt x="5607971" y="2415217"/>
                </a:lnTo>
                <a:lnTo>
                  <a:pt x="5661510" y="2407764"/>
                </a:lnTo>
                <a:lnTo>
                  <a:pt x="5714996" y="2400245"/>
                </a:lnTo>
                <a:lnTo>
                  <a:pt x="5768407" y="2392661"/>
                </a:lnTo>
                <a:lnTo>
                  <a:pt x="5821720" y="2385015"/>
                </a:lnTo>
                <a:lnTo>
                  <a:pt x="5874914" y="2377309"/>
                </a:lnTo>
                <a:lnTo>
                  <a:pt x="5927966" y="2369545"/>
                </a:lnTo>
                <a:lnTo>
                  <a:pt x="5980854" y="2361724"/>
                </a:lnTo>
                <a:lnTo>
                  <a:pt x="6033555" y="2353849"/>
                </a:lnTo>
                <a:lnTo>
                  <a:pt x="6086048" y="2345922"/>
                </a:lnTo>
                <a:lnTo>
                  <a:pt x="6138310" y="2337944"/>
                </a:lnTo>
                <a:lnTo>
                  <a:pt x="6190318" y="2329919"/>
                </a:lnTo>
                <a:lnTo>
                  <a:pt x="6242051" y="2321848"/>
                </a:lnTo>
                <a:lnTo>
                  <a:pt x="6293485" y="2313732"/>
                </a:lnTo>
                <a:lnTo>
                  <a:pt x="6344600" y="2305575"/>
                </a:lnTo>
                <a:lnTo>
                  <a:pt x="6395372" y="2297378"/>
                </a:lnTo>
                <a:lnTo>
                  <a:pt x="6445780" y="2289143"/>
                </a:lnTo>
                <a:lnTo>
                  <a:pt x="6495800" y="2280872"/>
                </a:lnTo>
                <a:lnTo>
                  <a:pt x="6545411" y="2272567"/>
                </a:lnTo>
                <a:lnTo>
                  <a:pt x="6594591" y="2264230"/>
                </a:lnTo>
                <a:lnTo>
                  <a:pt x="6643317" y="2255864"/>
                </a:lnTo>
                <a:lnTo>
                  <a:pt x="6691566" y="2247470"/>
                </a:lnTo>
                <a:lnTo>
                  <a:pt x="6739317" y="2239051"/>
                </a:lnTo>
                <a:lnTo>
                  <a:pt x="6786548" y="2230608"/>
                </a:lnTo>
                <a:lnTo>
                  <a:pt x="6833235" y="2222143"/>
                </a:lnTo>
                <a:lnTo>
                  <a:pt x="6879357" y="2213659"/>
                </a:lnTo>
                <a:lnTo>
                  <a:pt x="6924892" y="2205157"/>
                </a:lnTo>
                <a:lnTo>
                  <a:pt x="6969816" y="2196640"/>
                </a:lnTo>
                <a:lnTo>
                  <a:pt x="7014109" y="2188109"/>
                </a:lnTo>
                <a:lnTo>
                  <a:pt x="7057747" y="2179568"/>
                </a:lnTo>
                <a:lnTo>
                  <a:pt x="7100708" y="2171016"/>
                </a:lnTo>
                <a:lnTo>
                  <a:pt x="7142970" y="2162458"/>
                </a:lnTo>
                <a:lnTo>
                  <a:pt x="7184511" y="2153894"/>
                </a:lnTo>
                <a:lnTo>
                  <a:pt x="7245805" y="2140968"/>
                </a:lnTo>
                <a:lnTo>
                  <a:pt x="7307116" y="2127694"/>
                </a:lnTo>
                <a:lnTo>
                  <a:pt x="7368393" y="2114092"/>
                </a:lnTo>
                <a:lnTo>
                  <a:pt x="7429583" y="2100182"/>
                </a:lnTo>
                <a:lnTo>
                  <a:pt x="7490636" y="2085982"/>
                </a:lnTo>
                <a:lnTo>
                  <a:pt x="7551497" y="2071514"/>
                </a:lnTo>
                <a:lnTo>
                  <a:pt x="7612116" y="2056797"/>
                </a:lnTo>
                <a:lnTo>
                  <a:pt x="7672439" y="2041849"/>
                </a:lnTo>
                <a:lnTo>
                  <a:pt x="7732415" y="2026691"/>
                </a:lnTo>
                <a:lnTo>
                  <a:pt x="7791992" y="2011343"/>
                </a:lnTo>
                <a:lnTo>
                  <a:pt x="7851117" y="1995824"/>
                </a:lnTo>
                <a:lnTo>
                  <a:pt x="7909738" y="1980154"/>
                </a:lnTo>
                <a:lnTo>
                  <a:pt x="7967803" y="1964352"/>
                </a:lnTo>
                <a:lnTo>
                  <a:pt x="8025259" y="1948439"/>
                </a:lnTo>
                <a:lnTo>
                  <a:pt x="8082055" y="1932433"/>
                </a:lnTo>
                <a:lnTo>
                  <a:pt x="8138139" y="1916354"/>
                </a:lnTo>
                <a:lnTo>
                  <a:pt x="8193458" y="1900223"/>
                </a:lnTo>
                <a:lnTo>
                  <a:pt x="8247959" y="1884058"/>
                </a:lnTo>
                <a:lnTo>
                  <a:pt x="8301591" y="1867880"/>
                </a:lnTo>
                <a:lnTo>
                  <a:pt x="8354302" y="1851708"/>
                </a:lnTo>
                <a:lnTo>
                  <a:pt x="8406039" y="1835561"/>
                </a:lnTo>
                <a:lnTo>
                  <a:pt x="8456751" y="1819460"/>
                </a:lnTo>
                <a:lnTo>
                  <a:pt x="8506384" y="1803424"/>
                </a:lnTo>
                <a:lnTo>
                  <a:pt x="8554887" y="1787472"/>
                </a:lnTo>
                <a:lnTo>
                  <a:pt x="8602208" y="1771624"/>
                </a:lnTo>
                <a:lnTo>
                  <a:pt x="8648293" y="1755901"/>
                </a:lnTo>
                <a:lnTo>
                  <a:pt x="8693093" y="1740321"/>
                </a:lnTo>
                <a:lnTo>
                  <a:pt x="8736553" y="1724904"/>
                </a:lnTo>
                <a:lnTo>
                  <a:pt x="8778621" y="1709670"/>
                </a:lnTo>
                <a:lnTo>
                  <a:pt x="8819247" y="1694639"/>
                </a:lnTo>
                <a:lnTo>
                  <a:pt x="8858377" y="1679830"/>
                </a:lnTo>
                <a:lnTo>
                  <a:pt x="8895959" y="1665263"/>
                </a:lnTo>
                <a:lnTo>
                  <a:pt x="8931941" y="1650957"/>
                </a:lnTo>
                <a:lnTo>
                  <a:pt x="8998896" y="1623208"/>
                </a:lnTo>
                <a:lnTo>
                  <a:pt x="9058824" y="1596742"/>
                </a:lnTo>
                <a:lnTo>
                  <a:pt x="9086023" y="1584038"/>
                </a:lnTo>
                <a:lnTo>
                  <a:pt x="9090146" y="1582028"/>
                </a:lnTo>
              </a:path>
              <a:path w="9090660" h="3365500">
                <a:moveTo>
                  <a:pt x="11875" y="871372"/>
                </a:moveTo>
                <a:lnTo>
                  <a:pt x="47795" y="852340"/>
                </a:lnTo>
                <a:lnTo>
                  <a:pt x="83859" y="833309"/>
                </a:lnTo>
                <a:lnTo>
                  <a:pt x="120211" y="814282"/>
                </a:lnTo>
                <a:lnTo>
                  <a:pt x="156994" y="795260"/>
                </a:lnTo>
                <a:lnTo>
                  <a:pt x="194353" y="776244"/>
                </a:lnTo>
                <a:lnTo>
                  <a:pt x="232431" y="757238"/>
                </a:lnTo>
                <a:lnTo>
                  <a:pt x="271372" y="738241"/>
                </a:lnTo>
                <a:lnTo>
                  <a:pt x="311320" y="719257"/>
                </a:lnTo>
                <a:lnTo>
                  <a:pt x="352419" y="700287"/>
                </a:lnTo>
                <a:lnTo>
                  <a:pt x="394813" y="681331"/>
                </a:lnTo>
                <a:lnTo>
                  <a:pt x="438645" y="662394"/>
                </a:lnTo>
                <a:lnTo>
                  <a:pt x="484060" y="643474"/>
                </a:lnTo>
                <a:lnTo>
                  <a:pt x="531202" y="624576"/>
                </a:lnTo>
                <a:lnTo>
                  <a:pt x="580213" y="605700"/>
                </a:lnTo>
                <a:lnTo>
                  <a:pt x="631239" y="586848"/>
                </a:lnTo>
                <a:lnTo>
                  <a:pt x="684423" y="568022"/>
                </a:lnTo>
                <a:lnTo>
                  <a:pt x="739909" y="549223"/>
                </a:lnTo>
                <a:lnTo>
                  <a:pt x="797840" y="530453"/>
                </a:lnTo>
                <a:lnTo>
                  <a:pt x="858361" y="511714"/>
                </a:lnTo>
                <a:lnTo>
                  <a:pt x="921616" y="493008"/>
                </a:lnTo>
                <a:lnTo>
                  <a:pt x="987748" y="474337"/>
                </a:lnTo>
                <a:lnTo>
                  <a:pt x="1056901" y="455701"/>
                </a:lnTo>
                <a:lnTo>
                  <a:pt x="1094307" y="445844"/>
                </a:lnTo>
                <a:lnTo>
                  <a:pt x="1132443" y="435788"/>
                </a:lnTo>
                <a:lnTo>
                  <a:pt x="1171296" y="425547"/>
                </a:lnTo>
                <a:lnTo>
                  <a:pt x="1210856" y="415139"/>
                </a:lnTo>
                <a:lnTo>
                  <a:pt x="1251110" y="404578"/>
                </a:lnTo>
                <a:lnTo>
                  <a:pt x="1292047" y="393882"/>
                </a:lnTo>
                <a:lnTo>
                  <a:pt x="1333656" y="383065"/>
                </a:lnTo>
                <a:lnTo>
                  <a:pt x="1375924" y="372143"/>
                </a:lnTo>
                <a:lnTo>
                  <a:pt x="1418842" y="361133"/>
                </a:lnTo>
                <a:lnTo>
                  <a:pt x="1462395" y="350050"/>
                </a:lnTo>
                <a:lnTo>
                  <a:pt x="1506575" y="338911"/>
                </a:lnTo>
                <a:lnTo>
                  <a:pt x="1551367" y="327730"/>
                </a:lnTo>
                <a:lnTo>
                  <a:pt x="1596762" y="316524"/>
                </a:lnTo>
                <a:lnTo>
                  <a:pt x="1642748" y="305310"/>
                </a:lnTo>
                <a:lnTo>
                  <a:pt x="1689312" y="294101"/>
                </a:lnTo>
                <a:lnTo>
                  <a:pt x="1736444" y="282915"/>
                </a:lnTo>
                <a:lnTo>
                  <a:pt x="1784132" y="271768"/>
                </a:lnTo>
                <a:lnTo>
                  <a:pt x="1832365" y="260675"/>
                </a:lnTo>
                <a:lnTo>
                  <a:pt x="1881130" y="249651"/>
                </a:lnTo>
                <a:lnTo>
                  <a:pt x="1930416" y="238714"/>
                </a:lnTo>
                <a:lnTo>
                  <a:pt x="1980212" y="227879"/>
                </a:lnTo>
                <a:lnTo>
                  <a:pt x="2030506" y="217161"/>
                </a:lnTo>
                <a:lnTo>
                  <a:pt x="2081286" y="206577"/>
                </a:lnTo>
                <a:lnTo>
                  <a:pt x="2132542" y="196143"/>
                </a:lnTo>
                <a:lnTo>
                  <a:pt x="2184261" y="185873"/>
                </a:lnTo>
                <a:lnTo>
                  <a:pt x="2236431" y="175785"/>
                </a:lnTo>
                <a:lnTo>
                  <a:pt x="2289042" y="165894"/>
                </a:lnTo>
                <a:lnTo>
                  <a:pt x="2342082" y="156216"/>
                </a:lnTo>
                <a:lnTo>
                  <a:pt x="2395539" y="146767"/>
                </a:lnTo>
                <a:lnTo>
                  <a:pt x="2449401" y="137562"/>
                </a:lnTo>
                <a:lnTo>
                  <a:pt x="2503658" y="128618"/>
                </a:lnTo>
                <a:lnTo>
                  <a:pt x="2558297" y="119951"/>
                </a:lnTo>
                <a:lnTo>
                  <a:pt x="2613306" y="111575"/>
                </a:lnTo>
                <a:lnTo>
                  <a:pt x="2668676" y="103508"/>
                </a:lnTo>
                <a:lnTo>
                  <a:pt x="2724393" y="95765"/>
                </a:lnTo>
                <a:lnTo>
                  <a:pt x="2780446" y="88361"/>
                </a:lnTo>
                <a:lnTo>
                  <a:pt x="2836824" y="81314"/>
                </a:lnTo>
                <a:lnTo>
                  <a:pt x="2893515" y="74638"/>
                </a:lnTo>
                <a:lnTo>
                  <a:pt x="2950507" y="68350"/>
                </a:lnTo>
                <a:lnTo>
                  <a:pt x="3007790" y="62465"/>
                </a:lnTo>
                <a:lnTo>
                  <a:pt x="3065351" y="56999"/>
                </a:lnTo>
                <a:lnTo>
                  <a:pt x="3123178" y="51968"/>
                </a:lnTo>
                <a:lnTo>
                  <a:pt x="3167615" y="48359"/>
                </a:lnTo>
                <a:lnTo>
                  <a:pt x="3212392" y="44877"/>
                </a:lnTo>
                <a:lnTo>
                  <a:pt x="3257503" y="41521"/>
                </a:lnTo>
                <a:lnTo>
                  <a:pt x="3302943" y="38292"/>
                </a:lnTo>
                <a:lnTo>
                  <a:pt x="3348706" y="35191"/>
                </a:lnTo>
                <a:lnTo>
                  <a:pt x="3394786" y="32217"/>
                </a:lnTo>
                <a:lnTo>
                  <a:pt x="3441178" y="29372"/>
                </a:lnTo>
                <a:lnTo>
                  <a:pt x="3487877" y="26655"/>
                </a:lnTo>
                <a:lnTo>
                  <a:pt x="3534877" y="24067"/>
                </a:lnTo>
                <a:lnTo>
                  <a:pt x="3582171" y="21609"/>
                </a:lnTo>
                <a:lnTo>
                  <a:pt x="3629756" y="19281"/>
                </a:lnTo>
                <a:lnTo>
                  <a:pt x="3677625" y="17084"/>
                </a:lnTo>
                <a:lnTo>
                  <a:pt x="3725772" y="15017"/>
                </a:lnTo>
                <a:lnTo>
                  <a:pt x="3774192" y="13081"/>
                </a:lnTo>
                <a:lnTo>
                  <a:pt x="3822880" y="11277"/>
                </a:lnTo>
                <a:lnTo>
                  <a:pt x="3871830" y="9605"/>
                </a:lnTo>
                <a:lnTo>
                  <a:pt x="3921035" y="8066"/>
                </a:lnTo>
                <a:lnTo>
                  <a:pt x="3970492" y="6659"/>
                </a:lnTo>
                <a:lnTo>
                  <a:pt x="4020194" y="5386"/>
                </a:lnTo>
                <a:lnTo>
                  <a:pt x="4070135" y="4247"/>
                </a:lnTo>
                <a:lnTo>
                  <a:pt x="4120311" y="3241"/>
                </a:lnTo>
                <a:lnTo>
                  <a:pt x="4170715" y="2371"/>
                </a:lnTo>
                <a:lnTo>
                  <a:pt x="4221342" y="1636"/>
                </a:lnTo>
                <a:lnTo>
                  <a:pt x="4272186" y="1036"/>
                </a:lnTo>
                <a:lnTo>
                  <a:pt x="4323243" y="572"/>
                </a:lnTo>
                <a:lnTo>
                  <a:pt x="4374505" y="244"/>
                </a:lnTo>
                <a:lnTo>
                  <a:pt x="4425968" y="53"/>
                </a:lnTo>
                <a:lnTo>
                  <a:pt x="4477626" y="0"/>
                </a:lnTo>
                <a:lnTo>
                  <a:pt x="4529474" y="83"/>
                </a:lnTo>
                <a:lnTo>
                  <a:pt x="4581506" y="305"/>
                </a:lnTo>
                <a:lnTo>
                  <a:pt x="4633716" y="666"/>
                </a:lnTo>
                <a:lnTo>
                  <a:pt x="4686099" y="1165"/>
                </a:lnTo>
                <a:lnTo>
                  <a:pt x="4738649" y="1804"/>
                </a:lnTo>
                <a:lnTo>
                  <a:pt x="4791361" y="2583"/>
                </a:lnTo>
                <a:lnTo>
                  <a:pt x="4844229" y="3501"/>
                </a:lnTo>
                <a:lnTo>
                  <a:pt x="4897248" y="4560"/>
                </a:lnTo>
                <a:lnTo>
                  <a:pt x="4950411" y="5761"/>
                </a:lnTo>
                <a:lnTo>
                  <a:pt x="5003715" y="7102"/>
                </a:lnTo>
                <a:lnTo>
                  <a:pt x="5057152" y="8586"/>
                </a:lnTo>
                <a:lnTo>
                  <a:pt x="5110717" y="10212"/>
                </a:lnTo>
                <a:lnTo>
                  <a:pt x="5164405" y="11981"/>
                </a:lnTo>
                <a:lnTo>
                  <a:pt x="5218211" y="13893"/>
                </a:lnTo>
                <a:lnTo>
                  <a:pt x="5272128" y="15948"/>
                </a:lnTo>
                <a:lnTo>
                  <a:pt x="5326151" y="18147"/>
                </a:lnTo>
                <a:lnTo>
                  <a:pt x="5380275" y="20491"/>
                </a:lnTo>
                <a:lnTo>
                  <a:pt x="5434493" y="22980"/>
                </a:lnTo>
                <a:lnTo>
                  <a:pt x="5488801" y="25614"/>
                </a:lnTo>
                <a:lnTo>
                  <a:pt x="5543193" y="28394"/>
                </a:lnTo>
                <a:lnTo>
                  <a:pt x="5597663" y="31320"/>
                </a:lnTo>
                <a:lnTo>
                  <a:pt x="5652205" y="34392"/>
                </a:lnTo>
                <a:lnTo>
                  <a:pt x="5706815" y="37612"/>
                </a:lnTo>
                <a:lnTo>
                  <a:pt x="5761487" y="40979"/>
                </a:lnTo>
                <a:lnTo>
                  <a:pt x="5816214" y="44493"/>
                </a:lnTo>
                <a:lnTo>
                  <a:pt x="5870992" y="48156"/>
                </a:lnTo>
                <a:lnTo>
                  <a:pt x="5925814" y="51968"/>
                </a:lnTo>
                <a:lnTo>
                  <a:pt x="5973430" y="55463"/>
                </a:lnTo>
                <a:lnTo>
                  <a:pt x="6021987" y="59261"/>
                </a:lnTo>
                <a:lnTo>
                  <a:pt x="6071444" y="63352"/>
                </a:lnTo>
                <a:lnTo>
                  <a:pt x="6121761" y="67727"/>
                </a:lnTo>
                <a:lnTo>
                  <a:pt x="6172896" y="72376"/>
                </a:lnTo>
                <a:lnTo>
                  <a:pt x="6224808" y="77290"/>
                </a:lnTo>
                <a:lnTo>
                  <a:pt x="6277456" y="82458"/>
                </a:lnTo>
                <a:lnTo>
                  <a:pt x="6330798" y="87870"/>
                </a:lnTo>
                <a:lnTo>
                  <a:pt x="6384794" y="93517"/>
                </a:lnTo>
                <a:lnTo>
                  <a:pt x="6439402" y="99389"/>
                </a:lnTo>
                <a:lnTo>
                  <a:pt x="6494580" y="105477"/>
                </a:lnTo>
                <a:lnTo>
                  <a:pt x="6550289" y="111770"/>
                </a:lnTo>
                <a:lnTo>
                  <a:pt x="6606487" y="118258"/>
                </a:lnTo>
                <a:lnTo>
                  <a:pt x="6663132" y="124933"/>
                </a:lnTo>
                <a:lnTo>
                  <a:pt x="6720183" y="131783"/>
                </a:lnTo>
                <a:lnTo>
                  <a:pt x="6777599" y="138800"/>
                </a:lnTo>
                <a:lnTo>
                  <a:pt x="6835340" y="145974"/>
                </a:lnTo>
                <a:lnTo>
                  <a:pt x="6893363" y="153294"/>
                </a:lnTo>
                <a:lnTo>
                  <a:pt x="6951628" y="160751"/>
                </a:lnTo>
                <a:lnTo>
                  <a:pt x="7010093" y="168336"/>
                </a:lnTo>
                <a:lnTo>
                  <a:pt x="7068718" y="176038"/>
                </a:lnTo>
                <a:lnTo>
                  <a:pt x="7127461" y="183847"/>
                </a:lnTo>
                <a:lnTo>
                  <a:pt x="7186280" y="191755"/>
                </a:lnTo>
                <a:lnTo>
                  <a:pt x="7245136" y="199750"/>
                </a:lnTo>
                <a:lnTo>
                  <a:pt x="7303985" y="207824"/>
                </a:lnTo>
                <a:lnTo>
                  <a:pt x="7362789" y="215966"/>
                </a:lnTo>
                <a:lnTo>
                  <a:pt x="7421504" y="224167"/>
                </a:lnTo>
                <a:lnTo>
                  <a:pt x="7480091" y="232416"/>
                </a:lnTo>
                <a:lnTo>
                  <a:pt x="7538507" y="240705"/>
                </a:lnTo>
                <a:lnTo>
                  <a:pt x="7596712" y="249024"/>
                </a:lnTo>
                <a:lnTo>
                  <a:pt x="7654665" y="257361"/>
                </a:lnTo>
                <a:lnTo>
                  <a:pt x="7712323" y="265709"/>
                </a:lnTo>
                <a:lnTo>
                  <a:pt x="7769647" y="274057"/>
                </a:lnTo>
                <a:lnTo>
                  <a:pt x="7826595" y="282395"/>
                </a:lnTo>
                <a:lnTo>
                  <a:pt x="7883126" y="290713"/>
                </a:lnTo>
                <a:lnTo>
                  <a:pt x="7939198" y="299002"/>
                </a:lnTo>
                <a:lnTo>
                  <a:pt x="7994771" y="307251"/>
                </a:lnTo>
                <a:lnTo>
                  <a:pt x="8049803" y="315452"/>
                </a:lnTo>
                <a:lnTo>
                  <a:pt x="8104253" y="323595"/>
                </a:lnTo>
                <a:lnTo>
                  <a:pt x="8158080" y="331668"/>
                </a:lnTo>
                <a:lnTo>
                  <a:pt x="8211243" y="339664"/>
                </a:lnTo>
                <a:lnTo>
                  <a:pt x="8263700" y="347571"/>
                </a:lnTo>
                <a:lnTo>
                  <a:pt x="8315410" y="355380"/>
                </a:lnTo>
                <a:lnTo>
                  <a:pt x="8366333" y="363082"/>
                </a:lnTo>
                <a:lnTo>
                  <a:pt x="8416427" y="370667"/>
                </a:lnTo>
                <a:lnTo>
                  <a:pt x="8465650" y="378124"/>
                </a:lnTo>
                <a:lnTo>
                  <a:pt x="8513963" y="385444"/>
                </a:lnTo>
                <a:lnTo>
                  <a:pt x="8561322" y="392618"/>
                </a:lnTo>
                <a:lnTo>
                  <a:pt x="8607688" y="399635"/>
                </a:lnTo>
                <a:lnTo>
                  <a:pt x="8653019" y="406485"/>
                </a:lnTo>
                <a:lnTo>
                  <a:pt x="8697275" y="413160"/>
                </a:lnTo>
                <a:lnTo>
                  <a:pt x="8740412" y="419648"/>
                </a:lnTo>
                <a:lnTo>
                  <a:pt x="8782392" y="425941"/>
                </a:lnTo>
                <a:lnTo>
                  <a:pt x="8823171" y="432029"/>
                </a:lnTo>
                <a:lnTo>
                  <a:pt x="8862710" y="437901"/>
                </a:lnTo>
                <a:lnTo>
                  <a:pt x="8900968" y="443548"/>
                </a:lnTo>
                <a:lnTo>
                  <a:pt x="8973471" y="454128"/>
                </a:lnTo>
                <a:lnTo>
                  <a:pt x="9040353" y="463691"/>
                </a:lnTo>
                <a:lnTo>
                  <a:pt x="9071582" y="468066"/>
                </a:lnTo>
                <a:lnTo>
                  <a:pt x="9090146" y="470623"/>
                </a:lnTo>
              </a:path>
              <a:path w="9090660" h="3365500">
                <a:moveTo>
                  <a:pt x="0" y="2153894"/>
                </a:moveTo>
                <a:lnTo>
                  <a:pt x="51721" y="2177412"/>
                </a:lnTo>
                <a:lnTo>
                  <a:pt x="103435" y="2200922"/>
                </a:lnTo>
                <a:lnTo>
                  <a:pt x="155135" y="2224419"/>
                </a:lnTo>
                <a:lnTo>
                  <a:pt x="206815" y="2247896"/>
                </a:lnTo>
                <a:lnTo>
                  <a:pt x="258466" y="2271346"/>
                </a:lnTo>
                <a:lnTo>
                  <a:pt x="310083" y="2294763"/>
                </a:lnTo>
                <a:lnTo>
                  <a:pt x="361657" y="2318139"/>
                </a:lnTo>
                <a:lnTo>
                  <a:pt x="413183" y="2341468"/>
                </a:lnTo>
                <a:lnTo>
                  <a:pt x="464653" y="2364743"/>
                </a:lnTo>
                <a:lnTo>
                  <a:pt x="516059" y="2387958"/>
                </a:lnTo>
                <a:lnTo>
                  <a:pt x="567396" y="2411106"/>
                </a:lnTo>
                <a:lnTo>
                  <a:pt x="618656" y="2434179"/>
                </a:lnTo>
                <a:lnTo>
                  <a:pt x="669832" y="2457172"/>
                </a:lnTo>
                <a:lnTo>
                  <a:pt x="720917" y="2480077"/>
                </a:lnTo>
                <a:lnTo>
                  <a:pt x="771904" y="2502888"/>
                </a:lnTo>
                <a:lnTo>
                  <a:pt x="822786" y="2525599"/>
                </a:lnTo>
                <a:lnTo>
                  <a:pt x="873556" y="2548201"/>
                </a:lnTo>
                <a:lnTo>
                  <a:pt x="924207" y="2570689"/>
                </a:lnTo>
                <a:lnTo>
                  <a:pt x="974732" y="2593057"/>
                </a:lnTo>
                <a:lnTo>
                  <a:pt x="1025125" y="2615296"/>
                </a:lnTo>
                <a:lnTo>
                  <a:pt x="1075377" y="2637401"/>
                </a:lnTo>
                <a:lnTo>
                  <a:pt x="1125482" y="2659365"/>
                </a:lnTo>
                <a:lnTo>
                  <a:pt x="1175433" y="2681180"/>
                </a:lnTo>
                <a:lnTo>
                  <a:pt x="1225224" y="2702841"/>
                </a:lnTo>
                <a:lnTo>
                  <a:pt x="1274846" y="2724340"/>
                </a:lnTo>
                <a:lnTo>
                  <a:pt x="1324293" y="2745672"/>
                </a:lnTo>
                <a:lnTo>
                  <a:pt x="1373558" y="2766828"/>
                </a:lnTo>
                <a:lnTo>
                  <a:pt x="1422635" y="2787803"/>
                </a:lnTo>
                <a:lnTo>
                  <a:pt x="1471515" y="2808589"/>
                </a:lnTo>
                <a:lnTo>
                  <a:pt x="1520192" y="2829181"/>
                </a:lnTo>
                <a:lnTo>
                  <a:pt x="1568660" y="2849570"/>
                </a:lnTo>
                <a:lnTo>
                  <a:pt x="1616910" y="2869751"/>
                </a:lnTo>
                <a:lnTo>
                  <a:pt x="1664936" y="2889717"/>
                </a:lnTo>
                <a:lnTo>
                  <a:pt x="1712731" y="2909460"/>
                </a:lnTo>
                <a:lnTo>
                  <a:pt x="1760289" y="2928975"/>
                </a:lnTo>
                <a:lnTo>
                  <a:pt x="1807601" y="2948255"/>
                </a:lnTo>
                <a:lnTo>
                  <a:pt x="1854661" y="2967292"/>
                </a:lnTo>
                <a:lnTo>
                  <a:pt x="1901462" y="2986081"/>
                </a:lnTo>
                <a:lnTo>
                  <a:pt x="1947997" y="3004614"/>
                </a:lnTo>
                <a:lnTo>
                  <a:pt x="1994259" y="3022884"/>
                </a:lnTo>
                <a:lnTo>
                  <a:pt x="2040242" y="3040885"/>
                </a:lnTo>
                <a:lnTo>
                  <a:pt x="2085937" y="3058611"/>
                </a:lnTo>
                <a:lnTo>
                  <a:pt x="2131338" y="3076054"/>
                </a:lnTo>
                <a:lnTo>
                  <a:pt x="2176438" y="3093208"/>
                </a:lnTo>
                <a:lnTo>
                  <a:pt x="2221229" y="3110065"/>
                </a:lnTo>
                <a:lnTo>
                  <a:pt x="2265706" y="3126620"/>
                </a:lnTo>
                <a:lnTo>
                  <a:pt x="2309861" y="3142866"/>
                </a:lnTo>
                <a:lnTo>
                  <a:pt x="2353687" y="3158795"/>
                </a:lnTo>
                <a:lnTo>
                  <a:pt x="2397177" y="3174402"/>
                </a:lnTo>
                <a:lnTo>
                  <a:pt x="2440323" y="3189679"/>
                </a:lnTo>
                <a:lnTo>
                  <a:pt x="2483120" y="3204619"/>
                </a:lnTo>
                <a:lnTo>
                  <a:pt x="2525559" y="3219216"/>
                </a:lnTo>
                <a:lnTo>
                  <a:pt x="2567635" y="3233464"/>
                </a:lnTo>
                <a:lnTo>
                  <a:pt x="2609339" y="3247355"/>
                </a:lnTo>
                <a:lnTo>
                  <a:pt x="2650665" y="3260883"/>
                </a:lnTo>
                <a:lnTo>
                  <a:pt x="2691607" y="3274040"/>
                </a:lnTo>
                <a:lnTo>
                  <a:pt x="2732156" y="3286821"/>
                </a:lnTo>
                <a:lnTo>
                  <a:pt x="2772306" y="3299219"/>
                </a:lnTo>
                <a:lnTo>
                  <a:pt x="2812050" y="3311226"/>
                </a:lnTo>
                <a:lnTo>
                  <a:pt x="2851381" y="3322837"/>
                </a:lnTo>
                <a:lnTo>
                  <a:pt x="2890292" y="3334043"/>
                </a:lnTo>
                <a:lnTo>
                  <a:pt x="2928775" y="3344840"/>
                </a:lnTo>
                <a:lnTo>
                  <a:pt x="2966825" y="3355219"/>
                </a:lnTo>
                <a:lnTo>
                  <a:pt x="3004433" y="3365175"/>
                </a:lnTo>
              </a:path>
              <a:path w="9090660" h="3365500">
                <a:moveTo>
                  <a:pt x="11875" y="1797583"/>
                </a:moveTo>
                <a:lnTo>
                  <a:pt x="49200" y="1810624"/>
                </a:lnTo>
                <a:lnTo>
                  <a:pt x="86645" y="1823686"/>
                </a:lnTo>
                <a:lnTo>
                  <a:pt x="124334" y="1836792"/>
                </a:lnTo>
                <a:lnTo>
                  <a:pt x="162387" y="1849965"/>
                </a:lnTo>
                <a:lnTo>
                  <a:pt x="200926" y="1863225"/>
                </a:lnTo>
                <a:lnTo>
                  <a:pt x="240073" y="1876596"/>
                </a:lnTo>
                <a:lnTo>
                  <a:pt x="279949" y="1890098"/>
                </a:lnTo>
                <a:lnTo>
                  <a:pt x="320676" y="1903754"/>
                </a:lnTo>
                <a:lnTo>
                  <a:pt x="362374" y="1917586"/>
                </a:lnTo>
                <a:lnTo>
                  <a:pt x="405167" y="1931616"/>
                </a:lnTo>
                <a:lnTo>
                  <a:pt x="449174" y="1945866"/>
                </a:lnTo>
                <a:lnTo>
                  <a:pt x="494518" y="1960358"/>
                </a:lnTo>
                <a:lnTo>
                  <a:pt x="541321" y="1975113"/>
                </a:lnTo>
                <a:lnTo>
                  <a:pt x="589703" y="1990155"/>
                </a:lnTo>
                <a:lnTo>
                  <a:pt x="639787" y="2005504"/>
                </a:lnTo>
                <a:lnTo>
                  <a:pt x="691693" y="2021183"/>
                </a:lnTo>
                <a:lnTo>
                  <a:pt x="745544" y="2037214"/>
                </a:lnTo>
                <a:lnTo>
                  <a:pt x="801461" y="2053619"/>
                </a:lnTo>
                <a:lnTo>
                  <a:pt x="859565" y="2070420"/>
                </a:lnTo>
                <a:lnTo>
                  <a:pt x="919978" y="2087638"/>
                </a:lnTo>
                <a:lnTo>
                  <a:pt x="982822" y="2105296"/>
                </a:lnTo>
                <a:lnTo>
                  <a:pt x="1048217" y="2123416"/>
                </a:lnTo>
                <a:lnTo>
                  <a:pt x="1116286" y="2142020"/>
                </a:lnTo>
                <a:lnTo>
                  <a:pt x="1154760" y="2152469"/>
                </a:lnTo>
                <a:lnTo>
                  <a:pt x="1194105" y="2163169"/>
                </a:lnTo>
                <a:lnTo>
                  <a:pt x="1234298" y="2174108"/>
                </a:lnTo>
                <a:lnTo>
                  <a:pt x="1275313" y="2185276"/>
                </a:lnTo>
                <a:lnTo>
                  <a:pt x="1317128" y="2196660"/>
                </a:lnTo>
                <a:lnTo>
                  <a:pt x="1359718" y="2208249"/>
                </a:lnTo>
                <a:lnTo>
                  <a:pt x="1403059" y="2220031"/>
                </a:lnTo>
                <a:lnTo>
                  <a:pt x="1447127" y="2231995"/>
                </a:lnTo>
                <a:lnTo>
                  <a:pt x="1491898" y="2244129"/>
                </a:lnTo>
                <a:lnTo>
                  <a:pt x="1537348" y="2256422"/>
                </a:lnTo>
                <a:lnTo>
                  <a:pt x="1583453" y="2268863"/>
                </a:lnTo>
                <a:lnTo>
                  <a:pt x="1630189" y="2281438"/>
                </a:lnTo>
                <a:lnTo>
                  <a:pt x="1677531" y="2294138"/>
                </a:lnTo>
                <a:lnTo>
                  <a:pt x="1725457" y="2306951"/>
                </a:lnTo>
                <a:lnTo>
                  <a:pt x="1773941" y="2319864"/>
                </a:lnTo>
                <a:lnTo>
                  <a:pt x="1822960" y="2332867"/>
                </a:lnTo>
                <a:lnTo>
                  <a:pt x="1872489" y="2345948"/>
                </a:lnTo>
                <a:lnTo>
                  <a:pt x="1922506" y="2359095"/>
                </a:lnTo>
                <a:lnTo>
                  <a:pt x="1972984" y="2372298"/>
                </a:lnTo>
                <a:lnTo>
                  <a:pt x="2023901" y="2385543"/>
                </a:lnTo>
                <a:lnTo>
                  <a:pt x="2075233" y="2398820"/>
                </a:lnTo>
                <a:lnTo>
                  <a:pt x="2126955" y="2412117"/>
                </a:lnTo>
                <a:lnTo>
                  <a:pt x="2179044" y="2425424"/>
                </a:lnTo>
                <a:lnTo>
                  <a:pt x="2231475" y="2438727"/>
                </a:lnTo>
                <a:lnTo>
                  <a:pt x="2284224" y="2452015"/>
                </a:lnTo>
                <a:lnTo>
                  <a:pt x="2337267" y="2465278"/>
                </a:lnTo>
                <a:lnTo>
                  <a:pt x="2390581" y="2478504"/>
                </a:lnTo>
                <a:lnTo>
                  <a:pt x="2444141" y="2491680"/>
                </a:lnTo>
                <a:lnTo>
                  <a:pt x="2497923" y="2504796"/>
                </a:lnTo>
                <a:lnTo>
                  <a:pt x="2551903" y="2517839"/>
                </a:lnTo>
                <a:lnTo>
                  <a:pt x="2606057" y="2530799"/>
                </a:lnTo>
                <a:lnTo>
                  <a:pt x="2660361" y="2543664"/>
                </a:lnTo>
                <a:lnTo>
                  <a:pt x="2714791" y="2556422"/>
                </a:lnTo>
                <a:lnTo>
                  <a:pt x="2769323" y="2569062"/>
                </a:lnTo>
                <a:lnTo>
                  <a:pt x="2823933" y="2581571"/>
                </a:lnTo>
                <a:lnTo>
                  <a:pt x="2878597" y="2593940"/>
                </a:lnTo>
                <a:lnTo>
                  <a:pt x="2933291" y="2606156"/>
                </a:lnTo>
                <a:lnTo>
                  <a:pt x="2987990" y="2618207"/>
                </a:lnTo>
                <a:lnTo>
                  <a:pt x="3042671" y="2630082"/>
                </a:lnTo>
                <a:lnTo>
                  <a:pt x="3097309" y="2641769"/>
                </a:lnTo>
                <a:lnTo>
                  <a:pt x="3151882" y="2653258"/>
                </a:lnTo>
                <a:lnTo>
                  <a:pt x="3206363" y="2664536"/>
                </a:lnTo>
                <a:lnTo>
                  <a:pt x="3252322" y="2673923"/>
                </a:lnTo>
                <a:lnTo>
                  <a:pt x="3298746" y="2683322"/>
                </a:lnTo>
                <a:lnTo>
                  <a:pt x="3345614" y="2692728"/>
                </a:lnTo>
                <a:lnTo>
                  <a:pt x="3392908" y="2702138"/>
                </a:lnTo>
                <a:lnTo>
                  <a:pt x="3440608" y="2711548"/>
                </a:lnTo>
                <a:lnTo>
                  <a:pt x="3488694" y="2720956"/>
                </a:lnTo>
                <a:lnTo>
                  <a:pt x="3537146" y="2730357"/>
                </a:lnTo>
                <a:lnTo>
                  <a:pt x="3585945" y="2739749"/>
                </a:lnTo>
                <a:lnTo>
                  <a:pt x="3635071" y="2749128"/>
                </a:lnTo>
                <a:lnTo>
                  <a:pt x="3684504" y="2758490"/>
                </a:lnTo>
                <a:lnTo>
                  <a:pt x="3734225" y="2767832"/>
                </a:lnTo>
                <a:lnTo>
                  <a:pt x="3784215" y="2777151"/>
                </a:lnTo>
                <a:lnTo>
                  <a:pt x="3834453" y="2786444"/>
                </a:lnTo>
                <a:lnTo>
                  <a:pt x="3884919" y="2795706"/>
                </a:lnTo>
                <a:lnTo>
                  <a:pt x="3935595" y="2804934"/>
                </a:lnTo>
                <a:lnTo>
                  <a:pt x="3986461" y="2814125"/>
                </a:lnTo>
                <a:lnTo>
                  <a:pt x="4037496" y="2823276"/>
                </a:lnTo>
                <a:lnTo>
                  <a:pt x="4088681" y="2832383"/>
                </a:lnTo>
                <a:lnTo>
                  <a:pt x="4139997" y="2841443"/>
                </a:lnTo>
                <a:lnTo>
                  <a:pt x="4191424" y="2850452"/>
                </a:lnTo>
                <a:lnTo>
                  <a:pt x="4242942" y="2859407"/>
                </a:lnTo>
                <a:lnTo>
                  <a:pt x="4294532" y="2868305"/>
                </a:lnTo>
                <a:lnTo>
                  <a:pt x="4346174" y="2877141"/>
                </a:lnTo>
                <a:lnTo>
                  <a:pt x="4397848" y="2885913"/>
                </a:lnTo>
                <a:lnTo>
                  <a:pt x="4449535" y="2894617"/>
                </a:lnTo>
                <a:lnTo>
                  <a:pt x="4501214" y="2903250"/>
                </a:lnTo>
                <a:lnTo>
                  <a:pt x="4552867" y="2911808"/>
                </a:lnTo>
                <a:lnTo>
                  <a:pt x="4604474" y="2920288"/>
                </a:lnTo>
                <a:lnTo>
                  <a:pt x="4656015" y="2928687"/>
                </a:lnTo>
                <a:lnTo>
                  <a:pt x="4707470" y="2937001"/>
                </a:lnTo>
                <a:lnTo>
                  <a:pt x="4758820" y="2945226"/>
                </a:lnTo>
                <a:lnTo>
                  <a:pt x="4810045" y="2953359"/>
                </a:lnTo>
                <a:lnTo>
                  <a:pt x="4861125" y="2961398"/>
                </a:lnTo>
                <a:lnTo>
                  <a:pt x="4912041" y="2969337"/>
                </a:lnTo>
                <a:lnTo>
                  <a:pt x="4962773" y="2977175"/>
                </a:lnTo>
                <a:lnTo>
                  <a:pt x="5013302" y="2984907"/>
                </a:lnTo>
                <a:lnTo>
                  <a:pt x="5063607" y="2992531"/>
                </a:lnTo>
                <a:lnTo>
                  <a:pt x="5113670" y="3000042"/>
                </a:lnTo>
                <a:lnTo>
                  <a:pt x="5163470" y="3007437"/>
                </a:lnTo>
                <a:lnTo>
                  <a:pt x="5212988" y="3014713"/>
                </a:lnTo>
                <a:lnTo>
                  <a:pt x="5262204" y="3021867"/>
                </a:lnTo>
                <a:lnTo>
                  <a:pt x="5311099" y="3028894"/>
                </a:lnTo>
                <a:lnTo>
                  <a:pt x="5359652" y="3035793"/>
                </a:lnTo>
                <a:lnTo>
                  <a:pt x="5407845" y="3042558"/>
                </a:lnTo>
                <a:lnTo>
                  <a:pt x="5455657" y="3049187"/>
                </a:lnTo>
                <a:lnTo>
                  <a:pt x="5503069" y="3055676"/>
                </a:lnTo>
                <a:lnTo>
                  <a:pt x="5550062" y="3062023"/>
                </a:lnTo>
                <a:lnTo>
                  <a:pt x="5596615" y="3068222"/>
                </a:lnTo>
                <a:lnTo>
                  <a:pt x="5642709" y="3074272"/>
                </a:lnTo>
                <a:lnTo>
                  <a:pt x="5688324" y="3080169"/>
                </a:lnTo>
                <a:lnTo>
                  <a:pt x="5743744" y="3087163"/>
                </a:lnTo>
                <a:lnTo>
                  <a:pt x="5799342" y="3093956"/>
                </a:lnTo>
                <a:lnTo>
                  <a:pt x="5855084" y="3100553"/>
                </a:lnTo>
                <a:lnTo>
                  <a:pt x="5910935" y="3106958"/>
                </a:lnTo>
                <a:lnTo>
                  <a:pt x="5966862" y="3113174"/>
                </a:lnTo>
                <a:lnTo>
                  <a:pt x="6022830" y="3119206"/>
                </a:lnTo>
                <a:lnTo>
                  <a:pt x="6078806" y="3125058"/>
                </a:lnTo>
                <a:lnTo>
                  <a:pt x="6134755" y="3130734"/>
                </a:lnTo>
                <a:lnTo>
                  <a:pt x="6190644" y="3136238"/>
                </a:lnTo>
                <a:lnTo>
                  <a:pt x="6246437" y="3141574"/>
                </a:lnTo>
                <a:lnTo>
                  <a:pt x="6302101" y="3146748"/>
                </a:lnTo>
                <a:lnTo>
                  <a:pt x="6357601" y="3151761"/>
                </a:lnTo>
                <a:lnTo>
                  <a:pt x="6412905" y="3156620"/>
                </a:lnTo>
                <a:lnTo>
                  <a:pt x="6467977" y="3161327"/>
                </a:lnTo>
                <a:lnTo>
                  <a:pt x="6522783" y="3165888"/>
                </a:lnTo>
                <a:lnTo>
                  <a:pt x="6577289" y="3170305"/>
                </a:lnTo>
                <a:lnTo>
                  <a:pt x="6631461" y="3174584"/>
                </a:lnTo>
                <a:lnTo>
                  <a:pt x="6685265" y="3178729"/>
                </a:lnTo>
                <a:lnTo>
                  <a:pt x="6738667" y="3182743"/>
                </a:lnTo>
                <a:lnTo>
                  <a:pt x="6791633" y="3186630"/>
                </a:lnTo>
                <a:lnTo>
                  <a:pt x="6844128" y="3190396"/>
                </a:lnTo>
                <a:lnTo>
                  <a:pt x="6896119" y="3194043"/>
                </a:lnTo>
                <a:lnTo>
                  <a:pt x="6947571" y="3197577"/>
                </a:lnTo>
                <a:lnTo>
                  <a:pt x="6998450" y="3201001"/>
                </a:lnTo>
                <a:lnTo>
                  <a:pt x="7048722" y="3204319"/>
                </a:lnTo>
                <a:lnTo>
                  <a:pt x="7098353" y="3207536"/>
                </a:lnTo>
                <a:lnTo>
                  <a:pt x="7147309" y="3210655"/>
                </a:lnTo>
                <a:lnTo>
                  <a:pt x="7195556" y="3213681"/>
                </a:lnTo>
                <a:lnTo>
                  <a:pt x="7243058" y="3216619"/>
                </a:lnTo>
                <a:lnTo>
                  <a:pt x="7289784" y="3219471"/>
                </a:lnTo>
                <a:lnTo>
                  <a:pt x="7335697" y="3222242"/>
                </a:lnTo>
                <a:lnTo>
                  <a:pt x="7380765" y="3224937"/>
                </a:lnTo>
                <a:lnTo>
                  <a:pt x="7424952" y="3227559"/>
                </a:lnTo>
                <a:lnTo>
                  <a:pt x="7468226" y="3230113"/>
                </a:lnTo>
                <a:lnTo>
                  <a:pt x="7510551" y="3232603"/>
                </a:lnTo>
                <a:lnTo>
                  <a:pt x="7551894" y="3235032"/>
                </a:lnTo>
                <a:lnTo>
                  <a:pt x="7592220" y="3237405"/>
                </a:lnTo>
                <a:lnTo>
                  <a:pt x="7631495" y="3239727"/>
                </a:lnTo>
                <a:lnTo>
                  <a:pt x="7669686" y="3242001"/>
                </a:lnTo>
                <a:lnTo>
                  <a:pt x="7706758" y="3244231"/>
                </a:lnTo>
                <a:lnTo>
                  <a:pt x="7742676" y="3246422"/>
                </a:lnTo>
                <a:lnTo>
                  <a:pt x="7824285" y="3251220"/>
                </a:lnTo>
                <a:lnTo>
                  <a:pt x="7899028" y="3255179"/>
                </a:lnTo>
                <a:lnTo>
                  <a:pt x="7967478" y="3258365"/>
                </a:lnTo>
                <a:lnTo>
                  <a:pt x="8030209" y="3260842"/>
                </a:lnTo>
                <a:lnTo>
                  <a:pt x="8087793" y="3262677"/>
                </a:lnTo>
                <a:lnTo>
                  <a:pt x="8140803" y="3263933"/>
                </a:lnTo>
                <a:lnTo>
                  <a:pt x="8189811" y="3264678"/>
                </a:lnTo>
                <a:lnTo>
                  <a:pt x="8235391" y="3264975"/>
                </a:lnTo>
                <a:lnTo>
                  <a:pt x="8278115" y="3264890"/>
                </a:lnTo>
                <a:lnTo>
                  <a:pt x="8318556" y="3264489"/>
                </a:lnTo>
                <a:lnTo>
                  <a:pt x="8357286" y="3263837"/>
                </a:lnTo>
                <a:lnTo>
                  <a:pt x="8431908" y="3262038"/>
                </a:lnTo>
                <a:lnTo>
                  <a:pt x="8468944" y="3261023"/>
                </a:lnTo>
                <a:lnTo>
                  <a:pt x="8506561" y="3260017"/>
                </a:lnTo>
                <a:lnTo>
                  <a:pt x="8545332" y="3259087"/>
                </a:lnTo>
                <a:lnTo>
                  <a:pt x="8585829" y="3258296"/>
                </a:lnTo>
                <a:lnTo>
                  <a:pt x="8648437" y="3256931"/>
                </a:lnTo>
                <a:lnTo>
                  <a:pt x="8707965" y="3255031"/>
                </a:lnTo>
                <a:lnTo>
                  <a:pt x="8764721" y="3252649"/>
                </a:lnTo>
                <a:lnTo>
                  <a:pt x="8819012" y="3249838"/>
                </a:lnTo>
                <a:lnTo>
                  <a:pt x="8871148" y="3246652"/>
                </a:lnTo>
                <a:lnTo>
                  <a:pt x="8921435" y="3243146"/>
                </a:lnTo>
                <a:lnTo>
                  <a:pt x="8970183" y="3239372"/>
                </a:lnTo>
                <a:lnTo>
                  <a:pt x="9017698" y="3235385"/>
                </a:lnTo>
                <a:lnTo>
                  <a:pt x="9064290" y="3231237"/>
                </a:lnTo>
                <a:lnTo>
                  <a:pt x="9090146" y="3228844"/>
                </a:lnTo>
              </a:path>
              <a:path w="9090660" h="3365500">
                <a:moveTo>
                  <a:pt x="2161280" y="3365175"/>
                </a:moveTo>
                <a:lnTo>
                  <a:pt x="2193759" y="3328564"/>
                </a:lnTo>
                <a:lnTo>
                  <a:pt x="2226344" y="3291979"/>
                </a:lnTo>
                <a:lnTo>
                  <a:pt x="2259140" y="3255447"/>
                </a:lnTo>
                <a:lnTo>
                  <a:pt x="2292252" y="3218994"/>
                </a:lnTo>
                <a:lnTo>
                  <a:pt x="2325788" y="3182647"/>
                </a:lnTo>
                <a:lnTo>
                  <a:pt x="2359852" y="3146432"/>
                </a:lnTo>
                <a:lnTo>
                  <a:pt x="2394549" y="3110375"/>
                </a:lnTo>
                <a:lnTo>
                  <a:pt x="2429987" y="3074502"/>
                </a:lnTo>
                <a:lnTo>
                  <a:pt x="2466269" y="3038841"/>
                </a:lnTo>
                <a:lnTo>
                  <a:pt x="2503503" y="3003418"/>
                </a:lnTo>
                <a:lnTo>
                  <a:pt x="2541793" y="2968259"/>
                </a:lnTo>
                <a:lnTo>
                  <a:pt x="2581246" y="2933390"/>
                </a:lnTo>
                <a:lnTo>
                  <a:pt x="2621967" y="2898838"/>
                </a:lnTo>
                <a:lnTo>
                  <a:pt x="2664061" y="2864630"/>
                </a:lnTo>
                <a:lnTo>
                  <a:pt x="2707634" y="2830792"/>
                </a:lnTo>
                <a:lnTo>
                  <a:pt x="2745336" y="2802636"/>
                </a:lnTo>
                <a:lnTo>
                  <a:pt x="2784475" y="2774297"/>
                </a:lnTo>
                <a:lnTo>
                  <a:pt x="2824910" y="2745848"/>
                </a:lnTo>
                <a:lnTo>
                  <a:pt x="2866501" y="2717363"/>
                </a:lnTo>
                <a:lnTo>
                  <a:pt x="2909108" y="2688914"/>
                </a:lnTo>
                <a:lnTo>
                  <a:pt x="2952589" y="2660575"/>
                </a:lnTo>
                <a:lnTo>
                  <a:pt x="2996804" y="2632420"/>
                </a:lnTo>
                <a:lnTo>
                  <a:pt x="3041612" y="2604521"/>
                </a:lnTo>
                <a:lnTo>
                  <a:pt x="3086872" y="2576952"/>
                </a:lnTo>
                <a:lnTo>
                  <a:pt x="3132444" y="2549786"/>
                </a:lnTo>
                <a:lnTo>
                  <a:pt x="3178187" y="2523097"/>
                </a:lnTo>
                <a:lnTo>
                  <a:pt x="3223960" y="2496957"/>
                </a:lnTo>
                <a:lnTo>
                  <a:pt x="3269622" y="2471441"/>
                </a:lnTo>
                <a:lnTo>
                  <a:pt x="3315034" y="2446621"/>
                </a:lnTo>
                <a:lnTo>
                  <a:pt x="3360053" y="2422571"/>
                </a:lnTo>
                <a:lnTo>
                  <a:pt x="3404539" y="2399365"/>
                </a:lnTo>
                <a:lnTo>
                  <a:pt x="3448352" y="2377074"/>
                </a:lnTo>
                <a:lnTo>
                  <a:pt x="3491351" y="2355773"/>
                </a:lnTo>
                <a:lnTo>
                  <a:pt x="3538125" y="2333180"/>
                </a:lnTo>
                <a:lnTo>
                  <a:pt x="3582991" y="2312053"/>
                </a:lnTo>
                <a:lnTo>
                  <a:pt x="3626357" y="2292237"/>
                </a:lnTo>
                <a:lnTo>
                  <a:pt x="3668633" y="2273575"/>
                </a:lnTo>
                <a:lnTo>
                  <a:pt x="3710227" y="2255911"/>
                </a:lnTo>
                <a:lnTo>
                  <a:pt x="3751547" y="2239088"/>
                </a:lnTo>
                <a:lnTo>
                  <a:pt x="3793001" y="2222949"/>
                </a:lnTo>
                <a:lnTo>
                  <a:pt x="3834998" y="2207339"/>
                </a:lnTo>
                <a:lnTo>
                  <a:pt x="3877945" y="2192100"/>
                </a:lnTo>
                <a:lnTo>
                  <a:pt x="3922252" y="2177077"/>
                </a:lnTo>
                <a:lnTo>
                  <a:pt x="3968327" y="2162113"/>
                </a:lnTo>
                <a:lnTo>
                  <a:pt x="4016578" y="2147051"/>
                </a:lnTo>
                <a:lnTo>
                  <a:pt x="4067413" y="2131735"/>
                </a:lnTo>
                <a:lnTo>
                  <a:pt x="4121241" y="2116008"/>
                </a:lnTo>
                <a:lnTo>
                  <a:pt x="4178470" y="2099715"/>
                </a:lnTo>
                <a:lnTo>
                  <a:pt x="4239508" y="2082698"/>
                </a:lnTo>
                <a:lnTo>
                  <a:pt x="4279524" y="2071797"/>
                </a:lnTo>
                <a:lnTo>
                  <a:pt x="4321804" y="2060599"/>
                </a:lnTo>
                <a:lnTo>
                  <a:pt x="4366155" y="2049142"/>
                </a:lnTo>
                <a:lnTo>
                  <a:pt x="4412382" y="2037461"/>
                </a:lnTo>
                <a:lnTo>
                  <a:pt x="4460290" y="2025593"/>
                </a:lnTo>
                <a:lnTo>
                  <a:pt x="4509685" y="2013574"/>
                </a:lnTo>
                <a:lnTo>
                  <a:pt x="4560371" y="2001442"/>
                </a:lnTo>
                <a:lnTo>
                  <a:pt x="4612156" y="1989231"/>
                </a:lnTo>
                <a:lnTo>
                  <a:pt x="4664843" y="1976979"/>
                </a:lnTo>
                <a:lnTo>
                  <a:pt x="4718239" y="1964721"/>
                </a:lnTo>
                <a:lnTo>
                  <a:pt x="4772149" y="1952495"/>
                </a:lnTo>
                <a:lnTo>
                  <a:pt x="4826378" y="1940337"/>
                </a:lnTo>
                <a:lnTo>
                  <a:pt x="4880731" y="1928282"/>
                </a:lnTo>
                <a:lnTo>
                  <a:pt x="4935015" y="1916368"/>
                </a:lnTo>
                <a:lnTo>
                  <a:pt x="4989034" y="1904630"/>
                </a:lnTo>
                <a:lnTo>
                  <a:pt x="5042595" y="1893106"/>
                </a:lnTo>
                <a:lnTo>
                  <a:pt x="5095501" y="1881831"/>
                </a:lnTo>
                <a:lnTo>
                  <a:pt x="5147560" y="1870841"/>
                </a:lnTo>
                <a:lnTo>
                  <a:pt x="5198575" y="1860174"/>
                </a:lnTo>
                <a:lnTo>
                  <a:pt x="5248354" y="1849866"/>
                </a:lnTo>
                <a:lnTo>
                  <a:pt x="5296700" y="1839953"/>
                </a:lnTo>
                <a:lnTo>
                  <a:pt x="5343420" y="1830471"/>
                </a:lnTo>
                <a:lnTo>
                  <a:pt x="5388319" y="1821456"/>
                </a:lnTo>
                <a:lnTo>
                  <a:pt x="5431202" y="1812946"/>
                </a:lnTo>
                <a:lnTo>
                  <a:pt x="5471875" y="1804976"/>
                </a:lnTo>
                <a:lnTo>
                  <a:pt x="5510143" y="1797583"/>
                </a:lnTo>
                <a:lnTo>
                  <a:pt x="5579560" y="1784512"/>
                </a:lnTo>
                <a:lnTo>
                  <a:pt x="5640724" y="1773447"/>
                </a:lnTo>
                <a:lnTo>
                  <a:pt x="5695015" y="1764145"/>
                </a:lnTo>
                <a:lnTo>
                  <a:pt x="5743813" y="1756363"/>
                </a:lnTo>
                <a:lnTo>
                  <a:pt x="5788496" y="1749857"/>
                </a:lnTo>
                <a:lnTo>
                  <a:pt x="5830443" y="1744383"/>
                </a:lnTo>
                <a:lnTo>
                  <a:pt x="5871033" y="1739698"/>
                </a:lnTo>
                <a:lnTo>
                  <a:pt x="5911645" y="1735559"/>
                </a:lnTo>
                <a:lnTo>
                  <a:pt x="5953658" y="1731722"/>
                </a:lnTo>
                <a:lnTo>
                  <a:pt x="5998452" y="1727943"/>
                </a:lnTo>
                <a:lnTo>
                  <a:pt x="6047405" y="1723980"/>
                </a:lnTo>
                <a:lnTo>
                  <a:pt x="6101896" y="1719589"/>
                </a:lnTo>
                <a:lnTo>
                  <a:pt x="6163304" y="1714525"/>
                </a:lnTo>
                <a:lnTo>
                  <a:pt x="6204813" y="1711120"/>
                </a:lnTo>
                <a:lnTo>
                  <a:pt x="6248367" y="1707700"/>
                </a:lnTo>
                <a:lnTo>
                  <a:pt x="6293774" y="1704275"/>
                </a:lnTo>
                <a:lnTo>
                  <a:pt x="6340840" y="1700857"/>
                </a:lnTo>
                <a:lnTo>
                  <a:pt x="6389373" y="1697458"/>
                </a:lnTo>
                <a:lnTo>
                  <a:pt x="6439181" y="1694089"/>
                </a:lnTo>
                <a:lnTo>
                  <a:pt x="6490071" y="1690762"/>
                </a:lnTo>
                <a:lnTo>
                  <a:pt x="6541850" y="1687489"/>
                </a:lnTo>
                <a:lnTo>
                  <a:pt x="6594325" y="1684281"/>
                </a:lnTo>
                <a:lnTo>
                  <a:pt x="6647305" y="1681149"/>
                </a:lnTo>
                <a:lnTo>
                  <a:pt x="6700596" y="1678106"/>
                </a:lnTo>
                <a:lnTo>
                  <a:pt x="6754006" y="1675163"/>
                </a:lnTo>
                <a:lnTo>
                  <a:pt x="6807342" y="1672332"/>
                </a:lnTo>
                <a:lnTo>
                  <a:pt x="6860412" y="1669623"/>
                </a:lnTo>
                <a:lnTo>
                  <a:pt x="6913023" y="1667050"/>
                </a:lnTo>
                <a:lnTo>
                  <a:pt x="6964982" y="1664623"/>
                </a:lnTo>
                <a:lnTo>
                  <a:pt x="7016097" y="1662354"/>
                </a:lnTo>
                <a:lnTo>
                  <a:pt x="7066174" y="1660254"/>
                </a:lnTo>
                <a:lnTo>
                  <a:pt x="7115023" y="1658336"/>
                </a:lnTo>
                <a:lnTo>
                  <a:pt x="7162449" y="1656610"/>
                </a:lnTo>
                <a:lnTo>
                  <a:pt x="7208260" y="1655089"/>
                </a:lnTo>
                <a:lnTo>
                  <a:pt x="7472770" y="1650910"/>
                </a:lnTo>
                <a:lnTo>
                  <a:pt x="7747852" y="1651374"/>
                </a:lnTo>
                <a:lnTo>
                  <a:pt x="7963926" y="1653696"/>
                </a:lnTo>
                <a:lnTo>
                  <a:pt x="8051413" y="1655089"/>
                </a:lnTo>
                <a:lnTo>
                  <a:pt x="8657076" y="1655089"/>
                </a:lnTo>
                <a:lnTo>
                  <a:pt x="8719414" y="1657000"/>
                </a:lnTo>
                <a:lnTo>
                  <a:pt x="8779756" y="1659639"/>
                </a:lnTo>
                <a:lnTo>
                  <a:pt x="8837405" y="1662793"/>
                </a:lnTo>
                <a:lnTo>
                  <a:pt x="8891661" y="1666249"/>
                </a:lnTo>
                <a:lnTo>
                  <a:pt x="8941828" y="1669794"/>
                </a:lnTo>
                <a:lnTo>
                  <a:pt x="8987207" y="1673216"/>
                </a:lnTo>
                <a:lnTo>
                  <a:pt x="9027100" y="1676302"/>
                </a:lnTo>
                <a:lnTo>
                  <a:pt x="9060809" y="1678838"/>
                </a:lnTo>
                <a:lnTo>
                  <a:pt x="9090146" y="16810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177158" y="275005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3177158" y="2750057"/>
            <a:ext cx="2118995" cy="2874010"/>
          </a:xfrm>
          <a:custGeom>
            <a:avLst/>
            <a:gdLst/>
            <a:ahLst/>
            <a:cxnLst/>
            <a:rect l="l" t="t" r="r" b="b"/>
            <a:pathLst>
              <a:path w="2118995" h="2874010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  <a:path w="2118995" h="2874010">
                <a:moveTo>
                  <a:pt x="727837" y="1669795"/>
                </a:moveTo>
                <a:lnTo>
                  <a:pt x="1417955" y="1266824"/>
                </a:lnTo>
                <a:lnTo>
                  <a:pt x="2118487" y="1671192"/>
                </a:lnTo>
                <a:lnTo>
                  <a:pt x="2114677" y="2470530"/>
                </a:lnTo>
                <a:lnTo>
                  <a:pt x="1424432" y="2873476"/>
                </a:lnTo>
                <a:lnTo>
                  <a:pt x="723900" y="2469006"/>
                </a:lnTo>
                <a:lnTo>
                  <a:pt x="727837" y="166979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910583" y="1483233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4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1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3910583" y="1483233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0"/>
                </a:moveTo>
                <a:lnTo>
                  <a:pt x="694054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1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3158108" y="216408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77"/>
                </a:lnTo>
                <a:lnTo>
                  <a:pt x="1390777" y="1203706"/>
                </a:lnTo>
                <a:lnTo>
                  <a:pt x="1394587" y="404368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39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3158108" y="216408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1"/>
                </a:moveTo>
                <a:lnTo>
                  <a:pt x="694055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77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4644008" y="5274183"/>
            <a:ext cx="1395095" cy="1584325"/>
          </a:xfrm>
          <a:custGeom>
            <a:avLst/>
            <a:gdLst/>
            <a:ahLst/>
            <a:cxnLst/>
            <a:rect l="l" t="t" r="r" b="b"/>
            <a:pathLst>
              <a:path w="1395095" h="1584325">
                <a:moveTo>
                  <a:pt x="694054" y="0"/>
                </a:moveTo>
                <a:lnTo>
                  <a:pt x="3937" y="402958"/>
                </a:lnTo>
                <a:lnTo>
                  <a:pt x="0" y="1202220"/>
                </a:lnTo>
                <a:lnTo>
                  <a:pt x="660968" y="1583815"/>
                </a:lnTo>
                <a:lnTo>
                  <a:pt x="739654" y="1583815"/>
                </a:lnTo>
                <a:lnTo>
                  <a:pt x="1390777" y="1203667"/>
                </a:lnTo>
                <a:lnTo>
                  <a:pt x="1394587" y="404406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>
              <a:alpha val="588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4644008" y="5274183"/>
            <a:ext cx="1395095" cy="1584325"/>
          </a:xfrm>
          <a:custGeom>
            <a:avLst/>
            <a:gdLst/>
            <a:ahLst/>
            <a:cxnLst/>
            <a:rect l="l" t="t" r="r" b="b"/>
            <a:pathLst>
              <a:path w="1395095" h="1584325">
                <a:moveTo>
                  <a:pt x="3937" y="402958"/>
                </a:moveTo>
                <a:lnTo>
                  <a:pt x="694054" y="0"/>
                </a:lnTo>
                <a:lnTo>
                  <a:pt x="1394587" y="404406"/>
                </a:lnTo>
                <a:lnTo>
                  <a:pt x="1390777" y="1203667"/>
                </a:lnTo>
                <a:lnTo>
                  <a:pt x="739654" y="1583815"/>
                </a:lnTo>
              </a:path>
              <a:path w="1395095" h="1584325">
                <a:moveTo>
                  <a:pt x="660968" y="1583815"/>
                </a:moveTo>
                <a:lnTo>
                  <a:pt x="0" y="1202220"/>
                </a:lnTo>
                <a:lnTo>
                  <a:pt x="3937" y="4029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74214" y="4007358"/>
            <a:ext cx="802005" cy="1607185"/>
          </a:xfrm>
          <a:custGeom>
            <a:avLst/>
            <a:gdLst/>
            <a:ahLst/>
            <a:cxnLst/>
            <a:rect l="l" t="t" r="r" b="b"/>
            <a:pathLst>
              <a:path w="802005" h="1607185">
                <a:moveTo>
                  <a:pt x="101349" y="0"/>
                </a:moveTo>
                <a:lnTo>
                  <a:pt x="0" y="62865"/>
                </a:lnTo>
                <a:lnTo>
                  <a:pt x="3425" y="1545971"/>
                </a:lnTo>
                <a:lnTo>
                  <a:pt x="107750" y="1606651"/>
                </a:lnTo>
                <a:lnTo>
                  <a:pt x="797982" y="1203706"/>
                </a:lnTo>
                <a:lnTo>
                  <a:pt x="801869" y="404368"/>
                </a:lnTo>
                <a:lnTo>
                  <a:pt x="101349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74214" y="4007358"/>
            <a:ext cx="802005" cy="1607185"/>
          </a:xfrm>
          <a:custGeom>
            <a:avLst/>
            <a:gdLst/>
            <a:ahLst/>
            <a:cxnLst/>
            <a:rect l="l" t="t" r="r" b="b"/>
            <a:pathLst>
              <a:path w="802005" h="1607185">
                <a:moveTo>
                  <a:pt x="0" y="62865"/>
                </a:moveTo>
                <a:lnTo>
                  <a:pt x="101349" y="0"/>
                </a:lnTo>
                <a:lnTo>
                  <a:pt x="801869" y="404368"/>
                </a:lnTo>
                <a:lnTo>
                  <a:pt x="797982" y="1203706"/>
                </a:lnTo>
                <a:lnTo>
                  <a:pt x="107750" y="1606651"/>
                </a:lnTo>
                <a:lnTo>
                  <a:pt x="3425" y="1545971"/>
                </a:lnTo>
                <a:lnTo>
                  <a:pt x="0" y="6286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205358" y="5293233"/>
            <a:ext cx="1395095" cy="1565275"/>
          </a:xfrm>
          <a:custGeom>
            <a:avLst/>
            <a:gdLst/>
            <a:ahLst/>
            <a:cxnLst/>
            <a:rect l="l" t="t" r="r" b="b"/>
            <a:pathLst>
              <a:path w="1395095" h="1565275">
                <a:moveTo>
                  <a:pt x="3886" y="402958"/>
                </a:moveTo>
                <a:lnTo>
                  <a:pt x="694105" y="0"/>
                </a:lnTo>
                <a:lnTo>
                  <a:pt x="1394587" y="404406"/>
                </a:lnTo>
                <a:lnTo>
                  <a:pt x="1390777" y="1203667"/>
                </a:lnTo>
                <a:lnTo>
                  <a:pt x="772263" y="1564765"/>
                </a:lnTo>
              </a:path>
              <a:path w="1395095" h="1565275">
                <a:moveTo>
                  <a:pt x="627946" y="1564765"/>
                </a:moveTo>
                <a:lnTo>
                  <a:pt x="0" y="1202220"/>
                </a:lnTo>
                <a:lnTo>
                  <a:pt x="3886" y="4029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233933" y="274053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118" y="0"/>
                </a:moveTo>
                <a:lnTo>
                  <a:pt x="3886" y="402970"/>
                </a:lnTo>
                <a:lnTo>
                  <a:pt x="0" y="1202181"/>
                </a:lnTo>
                <a:lnTo>
                  <a:pt x="700506" y="1606677"/>
                </a:lnTo>
                <a:lnTo>
                  <a:pt x="1390777" y="1203705"/>
                </a:lnTo>
                <a:lnTo>
                  <a:pt x="1394586" y="404367"/>
                </a:lnTo>
                <a:lnTo>
                  <a:pt x="694118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233933" y="274053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6" y="402970"/>
                </a:moveTo>
                <a:lnTo>
                  <a:pt x="694118" y="0"/>
                </a:lnTo>
                <a:lnTo>
                  <a:pt x="1394586" y="404367"/>
                </a:lnTo>
                <a:lnTo>
                  <a:pt x="1390777" y="1203705"/>
                </a:lnTo>
                <a:lnTo>
                  <a:pt x="700506" y="1606677"/>
                </a:lnTo>
                <a:lnTo>
                  <a:pt x="0" y="1202181"/>
                </a:lnTo>
                <a:lnTo>
                  <a:pt x="3886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957834" y="4016883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6" y="402971"/>
                </a:moveTo>
                <a:lnTo>
                  <a:pt x="694054" y="0"/>
                </a:lnTo>
                <a:lnTo>
                  <a:pt x="1394586" y="404368"/>
                </a:lnTo>
                <a:lnTo>
                  <a:pt x="1390777" y="1203706"/>
                </a:lnTo>
                <a:lnTo>
                  <a:pt x="700532" y="1606651"/>
                </a:lnTo>
                <a:lnTo>
                  <a:pt x="0" y="1202182"/>
                </a:lnTo>
                <a:lnTo>
                  <a:pt x="3886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691258" y="5302758"/>
            <a:ext cx="1395095" cy="1555750"/>
          </a:xfrm>
          <a:custGeom>
            <a:avLst/>
            <a:gdLst/>
            <a:ahLst/>
            <a:cxnLst/>
            <a:rect l="l" t="t" r="r" b="b"/>
            <a:pathLst>
              <a:path w="1395095" h="1555750">
                <a:moveTo>
                  <a:pt x="3937" y="402958"/>
                </a:moveTo>
                <a:lnTo>
                  <a:pt x="694055" y="0"/>
                </a:lnTo>
                <a:lnTo>
                  <a:pt x="1394587" y="404406"/>
                </a:lnTo>
                <a:lnTo>
                  <a:pt x="1390777" y="1203667"/>
                </a:lnTo>
                <a:lnTo>
                  <a:pt x="788598" y="1555240"/>
                </a:lnTo>
              </a:path>
              <a:path w="1395095" h="1555750">
                <a:moveTo>
                  <a:pt x="611473" y="1555240"/>
                </a:moveTo>
                <a:lnTo>
                  <a:pt x="0" y="1202220"/>
                </a:lnTo>
                <a:lnTo>
                  <a:pt x="3937" y="4029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710308" y="275005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710308" y="275005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976884" y="1454658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6" y="402970"/>
                </a:moveTo>
                <a:lnTo>
                  <a:pt x="694054" y="0"/>
                </a:lnTo>
                <a:lnTo>
                  <a:pt x="1394586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886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6987159" y="4035933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51"/>
                </a:lnTo>
                <a:lnTo>
                  <a:pt x="1390777" y="1203706"/>
                </a:lnTo>
                <a:lnTo>
                  <a:pt x="1394587" y="404368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6987159" y="4035933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1"/>
                </a:moveTo>
                <a:lnTo>
                  <a:pt x="694055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51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7730109" y="5312283"/>
            <a:ext cx="1395095" cy="1546225"/>
          </a:xfrm>
          <a:custGeom>
            <a:avLst/>
            <a:gdLst/>
            <a:ahLst/>
            <a:cxnLst/>
            <a:rect l="l" t="t" r="r" b="b"/>
            <a:pathLst>
              <a:path w="1395095" h="1546225">
                <a:moveTo>
                  <a:pt x="3937" y="402958"/>
                </a:moveTo>
                <a:lnTo>
                  <a:pt x="694055" y="0"/>
                </a:lnTo>
                <a:lnTo>
                  <a:pt x="1394587" y="404406"/>
                </a:lnTo>
                <a:lnTo>
                  <a:pt x="1390777" y="1203667"/>
                </a:lnTo>
                <a:lnTo>
                  <a:pt x="804914" y="1545715"/>
                </a:lnTo>
              </a:path>
              <a:path w="1395095" h="1546225">
                <a:moveTo>
                  <a:pt x="594972" y="1545715"/>
                </a:moveTo>
                <a:lnTo>
                  <a:pt x="0" y="1202220"/>
                </a:lnTo>
                <a:lnTo>
                  <a:pt x="3937" y="4029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7730109" y="275958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7730109" y="275958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8463534" y="4043867"/>
            <a:ext cx="680720" cy="1587500"/>
          </a:xfrm>
          <a:custGeom>
            <a:avLst/>
            <a:gdLst/>
            <a:ahLst/>
            <a:cxnLst/>
            <a:rect l="l" t="t" r="r" b="b"/>
            <a:pathLst>
              <a:path w="680720" h="1587500">
                <a:moveTo>
                  <a:pt x="680466" y="0"/>
                </a:moveTo>
                <a:lnTo>
                  <a:pt x="3937" y="395036"/>
                </a:lnTo>
                <a:lnTo>
                  <a:pt x="0" y="1194247"/>
                </a:lnTo>
                <a:lnTo>
                  <a:pt x="680466" y="1587131"/>
                </a:lnTo>
                <a:lnTo>
                  <a:pt x="680466" y="0"/>
                </a:lnTo>
                <a:close/>
              </a:path>
            </a:pathLst>
          </a:custGeom>
          <a:solidFill>
            <a:srgbClr val="FFFFFF">
              <a:alpha val="39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8463534" y="1500692"/>
            <a:ext cx="680720" cy="4130675"/>
          </a:xfrm>
          <a:custGeom>
            <a:avLst/>
            <a:gdLst/>
            <a:ahLst/>
            <a:cxnLst/>
            <a:rect l="l" t="t" r="r" b="b"/>
            <a:pathLst>
              <a:path w="680720" h="4130675">
                <a:moveTo>
                  <a:pt x="3937" y="2938211"/>
                </a:moveTo>
                <a:lnTo>
                  <a:pt x="680466" y="2543174"/>
                </a:lnTo>
              </a:path>
              <a:path w="680720" h="4130675">
                <a:moveTo>
                  <a:pt x="680466" y="4130306"/>
                </a:moveTo>
                <a:lnTo>
                  <a:pt x="0" y="3737422"/>
                </a:lnTo>
                <a:lnTo>
                  <a:pt x="3937" y="2938211"/>
                </a:lnTo>
              </a:path>
              <a:path w="680720" h="4130675">
                <a:moveTo>
                  <a:pt x="3937" y="395036"/>
                </a:moveTo>
                <a:lnTo>
                  <a:pt x="680466" y="0"/>
                </a:lnTo>
              </a:path>
              <a:path w="680720" h="4130675">
                <a:moveTo>
                  <a:pt x="680466" y="1587155"/>
                </a:moveTo>
                <a:lnTo>
                  <a:pt x="0" y="1194247"/>
                </a:lnTo>
                <a:lnTo>
                  <a:pt x="3937" y="39503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457200" y="333488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8229600" y="0"/>
                </a:moveTo>
                <a:lnTo>
                  <a:pt x="0" y="0"/>
                </a:lnTo>
                <a:lnTo>
                  <a:pt x="0" y="344182"/>
                </a:lnTo>
                <a:lnTo>
                  <a:pt x="0" y="6185649"/>
                </a:lnTo>
                <a:lnTo>
                  <a:pt x="8229600" y="6185649"/>
                </a:lnTo>
                <a:lnTo>
                  <a:pt x="8229600" y="344182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457200" y="33347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661"/>
                </a:moveTo>
                <a:lnTo>
                  <a:pt x="8229600" y="6185661"/>
                </a:lnTo>
                <a:lnTo>
                  <a:pt x="8229600" y="0"/>
                </a:lnTo>
                <a:lnTo>
                  <a:pt x="0" y="0"/>
                </a:lnTo>
                <a:lnTo>
                  <a:pt x="0" y="618566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4561205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7672"/>
                </a:moveTo>
                <a:lnTo>
                  <a:pt x="3679062" y="677672"/>
                </a:lnTo>
                <a:lnTo>
                  <a:pt x="3679062" y="0"/>
                </a:lnTo>
                <a:lnTo>
                  <a:pt x="0" y="0"/>
                </a:lnTo>
                <a:lnTo>
                  <a:pt x="0" y="677672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4561205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7672"/>
                </a:moveTo>
                <a:lnTo>
                  <a:pt x="3679062" y="677672"/>
                </a:lnTo>
                <a:lnTo>
                  <a:pt x="3679062" y="0"/>
                </a:lnTo>
              </a:path>
              <a:path w="3679190" h="678180">
                <a:moveTo>
                  <a:pt x="0" y="0"/>
                </a:moveTo>
                <a:lnTo>
                  <a:pt x="0" y="677672"/>
                </a:lnTo>
              </a:path>
            </a:pathLst>
          </a:custGeom>
          <a:ln w="15875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4649088" y="0"/>
            <a:ext cx="3505200" cy="602615"/>
          </a:xfrm>
          <a:custGeom>
            <a:avLst/>
            <a:gdLst/>
            <a:ahLst/>
            <a:cxnLst/>
            <a:rect l="l" t="t" r="r" b="b"/>
            <a:pathLst>
              <a:path w="3505200" h="602615">
                <a:moveTo>
                  <a:pt x="0" y="602488"/>
                </a:moveTo>
                <a:lnTo>
                  <a:pt x="3505199" y="602488"/>
                </a:lnTo>
                <a:lnTo>
                  <a:pt x="3505199" y="0"/>
                </a:lnTo>
                <a:lnTo>
                  <a:pt x="0" y="0"/>
                </a:lnTo>
                <a:lnTo>
                  <a:pt x="0" y="602488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57170" y="2952064"/>
            <a:ext cx="362965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93C5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0955" y="2351023"/>
            <a:ext cx="6762089" cy="2660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3" name="object 3"/>
            <p:cNvSpPr/>
            <p:nvPr/>
          </p:nvSpPr>
          <p:spPr>
            <a:xfrm>
              <a:off x="4649089" y="0"/>
              <a:ext cx="3505200" cy="2291715"/>
            </a:xfrm>
            <a:custGeom>
              <a:avLst/>
              <a:gdLst/>
              <a:ahLst/>
              <a:cxnLst/>
              <a:rect l="l" t="t" r="r" b="b"/>
              <a:pathLst>
                <a:path w="3505200" h="2291715">
                  <a:moveTo>
                    <a:pt x="0" y="2291334"/>
                  </a:moveTo>
                  <a:lnTo>
                    <a:pt x="3505199" y="2291334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2291334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682763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3" name="object 3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3000" y="1066800"/>
              <a:ext cx="3051175" cy="46069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819269" y="3628466"/>
            <a:ext cx="14008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93C500"/>
                </a:solidFill>
                <a:latin typeface="Century Gothic"/>
                <a:cs typeface="Century Gothic"/>
              </a:rPr>
              <a:t>Pressure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15966" y="4166361"/>
            <a:ext cx="3122295" cy="1452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“Under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pressure, people  can perform fifteen percent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better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of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fifteen</a:t>
            </a:r>
            <a:r>
              <a:rPr sz="1800" spc="20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percent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worse.”</a:t>
            </a:r>
            <a:endParaRPr sz="1800">
              <a:latin typeface="Century Gothic"/>
              <a:cs typeface="Century Gothic"/>
            </a:endParaRPr>
          </a:p>
          <a:p>
            <a:pPr marL="927100">
              <a:lnSpc>
                <a:spcPct val="100000"/>
              </a:lnSpc>
              <a:spcBef>
                <a:spcPts val="430"/>
              </a:spcBef>
            </a:pP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-Schott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Hamilton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92377"/>
            <a:ext cx="36042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Under</a:t>
            </a:r>
            <a:r>
              <a:rPr sz="4000" spc="-85" dirty="0"/>
              <a:t> </a:t>
            </a:r>
            <a:r>
              <a:rPr sz="4000" spc="-5" dirty="0"/>
              <a:t>Pressure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351023"/>
            <a:ext cx="6524625" cy="3311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95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Can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cause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athletes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become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tense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not  play 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his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or her</a:t>
            </a:r>
            <a:r>
              <a:rPr sz="2200" spc="-6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game.</a:t>
            </a:r>
            <a:endParaRPr sz="2200">
              <a:latin typeface="Century Gothic"/>
              <a:cs typeface="Century Gothic"/>
            </a:endParaRPr>
          </a:p>
          <a:p>
            <a:pPr marL="287020" marR="588010" indent="-274955">
              <a:lnSpc>
                <a:spcPct val="100000"/>
              </a:lnSpc>
              <a:spcBef>
                <a:spcPts val="530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If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you are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mentally tough,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pressure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will not  change the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way you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play the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game.</a:t>
            </a:r>
            <a:endParaRPr sz="2200">
              <a:latin typeface="Century Gothic"/>
              <a:cs typeface="Century Gothic"/>
            </a:endParaRPr>
          </a:p>
          <a:p>
            <a:pPr marL="287020" marR="510540" indent="-274955">
              <a:lnSpc>
                <a:spcPct val="100000"/>
              </a:lnSpc>
              <a:spcBef>
                <a:spcPts val="530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Athletes let the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pressure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get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them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when 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they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don’t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know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what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they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are</a:t>
            </a:r>
            <a:r>
              <a:rPr sz="2200" spc="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doing.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“The only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pressure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that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I’m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under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is</a:t>
            </a:r>
            <a:r>
              <a:rPr sz="2200" spc="-19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endParaRPr sz="2200">
              <a:latin typeface="Century Gothic"/>
              <a:cs typeface="Century Gothic"/>
            </a:endParaRPr>
          </a:p>
          <a:p>
            <a:pPr marL="287020">
              <a:lnSpc>
                <a:spcPct val="100000"/>
              </a:lnSpc>
            </a:pP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pressure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I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put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on</a:t>
            </a:r>
            <a:r>
              <a:rPr sz="2200" spc="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myself.”</a:t>
            </a:r>
            <a:endParaRPr sz="2200">
              <a:latin typeface="Century Gothic"/>
              <a:cs typeface="Century Gothic"/>
            </a:endParaRPr>
          </a:p>
          <a:p>
            <a:pPr marL="2687320">
              <a:lnSpc>
                <a:spcPct val="100000"/>
              </a:lnSpc>
              <a:spcBef>
                <a:spcPts val="525"/>
              </a:spcBef>
            </a:pP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-Mark</a:t>
            </a:r>
            <a:r>
              <a:rPr sz="22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Messier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3" name="object 3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6175" y="1295400"/>
              <a:ext cx="3090926" cy="3962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955285" y="2774949"/>
            <a:ext cx="287337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93C500"/>
                </a:solidFill>
                <a:latin typeface="Century Gothic"/>
                <a:cs typeface="Century Gothic"/>
              </a:rPr>
              <a:t>7</a:t>
            </a:r>
            <a:r>
              <a:rPr sz="2800" spc="-75" dirty="0">
                <a:solidFill>
                  <a:srgbClr val="93C500"/>
                </a:solidFill>
                <a:latin typeface="Century Gothic"/>
                <a:cs typeface="Century Gothic"/>
              </a:rPr>
              <a:t> </a:t>
            </a:r>
            <a:r>
              <a:rPr sz="2800" spc="-5" dirty="0">
                <a:solidFill>
                  <a:srgbClr val="93C500"/>
                </a:solidFill>
                <a:latin typeface="Century Gothic"/>
                <a:cs typeface="Century Gothic"/>
              </a:rPr>
              <a:t>Characteristics  of Mental  Toughness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731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291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12" name="object 12"/>
            <p:cNvSpPr/>
            <p:nvPr/>
          </p:nvSpPr>
          <p:spPr>
            <a:xfrm>
              <a:off x="-6350" y="210058"/>
              <a:ext cx="9156700" cy="66542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  <a:lnTo>
                    <a:pt x="0" y="0"/>
                  </a:lnTo>
                  <a:lnTo>
                    <a:pt x="0" y="625033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</a:path>
                <a:path w="3679190" h="6250940">
                  <a:moveTo>
                    <a:pt x="0" y="0"/>
                  </a:moveTo>
                  <a:lnTo>
                    <a:pt x="0" y="6250330"/>
                  </a:lnTo>
                </a:path>
              </a:pathLst>
            </a:custGeom>
            <a:ln w="15875">
              <a:solidFill>
                <a:srgbClr val="74A4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14400" y="2057400"/>
              <a:ext cx="3549015" cy="25908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803775" y="2723514"/>
            <a:ext cx="21666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Competitive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815966" y="3458082"/>
            <a:ext cx="306387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Being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competitive </a:t>
            </a:r>
            <a:r>
              <a:rPr sz="1800" spc="10" dirty="0">
                <a:solidFill>
                  <a:srgbClr val="424242"/>
                </a:solidFill>
                <a:latin typeface="Century Gothic"/>
                <a:cs typeface="Century Gothic"/>
              </a:rPr>
              <a:t>is</a:t>
            </a:r>
            <a:r>
              <a:rPr sz="1800" spc="-105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always 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finding </a:t>
            </a:r>
            <a:r>
              <a:rPr sz="1800" spc="-15" dirty="0">
                <a:solidFill>
                  <a:srgbClr val="424242"/>
                </a:solidFill>
                <a:latin typeface="Century Gothic"/>
                <a:cs typeface="Century Gothic"/>
              </a:rPr>
              <a:t>way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to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win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and 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doing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whatever</a:t>
            </a:r>
            <a:r>
              <a:rPr sz="1800" spc="5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10" dirty="0">
                <a:solidFill>
                  <a:srgbClr val="424242"/>
                </a:solidFill>
                <a:latin typeface="Century Gothic"/>
                <a:cs typeface="Century Gothic"/>
              </a:rPr>
              <a:t>it</a:t>
            </a:r>
            <a:endParaRPr sz="1800">
              <a:latin typeface="Century Gothic"/>
              <a:cs typeface="Century Gothic"/>
            </a:endParaRPr>
          </a:p>
          <a:p>
            <a:pPr marL="12700" marR="69850">
              <a:lnSpc>
                <a:spcPct val="100000"/>
              </a:lnSpc>
            </a:pP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takes, They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make the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best 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of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obstacles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thrown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at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them and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push themselves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that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much</a:t>
            </a:r>
            <a:r>
              <a:rPr sz="1800" spc="15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more.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731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291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12" name="object 12"/>
            <p:cNvSpPr/>
            <p:nvPr/>
          </p:nvSpPr>
          <p:spPr>
            <a:xfrm>
              <a:off x="-6350" y="210058"/>
              <a:ext cx="9156700" cy="66542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  <a:lnTo>
                    <a:pt x="0" y="0"/>
                  </a:lnTo>
                  <a:lnTo>
                    <a:pt x="0" y="625033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</a:path>
                <a:path w="3679190" h="6250940">
                  <a:moveTo>
                    <a:pt x="0" y="0"/>
                  </a:moveTo>
                  <a:lnTo>
                    <a:pt x="0" y="6250330"/>
                  </a:lnTo>
                </a:path>
              </a:pathLst>
            </a:custGeom>
            <a:ln w="15875">
              <a:solidFill>
                <a:srgbClr val="74A4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90600" y="1143000"/>
              <a:ext cx="3449574" cy="4419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803775" y="3028264"/>
            <a:ext cx="20993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Confidence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815966" y="3610482"/>
            <a:ext cx="294894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Athletes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need to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have a  positive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can-do attitude.  Players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need to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believe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they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are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best so others  will respect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them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as</a:t>
            </a:r>
            <a:r>
              <a:rPr sz="1800" spc="15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well.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731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291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12" name="object 12"/>
            <p:cNvSpPr/>
            <p:nvPr/>
          </p:nvSpPr>
          <p:spPr>
            <a:xfrm>
              <a:off x="-6350" y="210058"/>
              <a:ext cx="9156700" cy="66542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  <a:lnTo>
                    <a:pt x="0" y="0"/>
                  </a:lnTo>
                  <a:lnTo>
                    <a:pt x="0" y="625033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</a:path>
                <a:path w="3679190" h="6250940">
                  <a:moveTo>
                    <a:pt x="0" y="0"/>
                  </a:moveTo>
                  <a:lnTo>
                    <a:pt x="0" y="6250330"/>
                  </a:lnTo>
                </a:path>
              </a:pathLst>
            </a:custGeom>
            <a:ln w="15875">
              <a:solidFill>
                <a:srgbClr val="74A4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43000" y="1143000"/>
              <a:ext cx="3036062" cy="45878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803775" y="2647314"/>
            <a:ext cx="12941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Control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815966" y="3305683"/>
            <a:ext cx="307530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812925" algn="l"/>
              </a:tabLst>
            </a:pP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Athletes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need to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make sure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that they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control their  emotions because humans  are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very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emotional </a:t>
            </a:r>
            <a:r>
              <a:rPr sz="1800" spc="10" dirty="0">
                <a:solidFill>
                  <a:srgbClr val="424242"/>
                </a:solidFill>
                <a:latin typeface="Century Gothic"/>
                <a:cs typeface="Century Gothic"/>
              </a:rPr>
              <a:t>in 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everything </a:t>
            </a:r>
            <a:r>
              <a:rPr sz="1800" spc="-20" dirty="0">
                <a:solidFill>
                  <a:srgbClr val="424242"/>
                </a:solidFill>
                <a:latin typeface="Century Gothic"/>
                <a:cs typeface="Century Gothic"/>
              </a:rPr>
              <a:t>we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do.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You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need to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make sure you  control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yourself	especially  under</a:t>
            </a:r>
            <a:r>
              <a:rPr sz="1800" spc="5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pressure.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731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291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12" name="object 12"/>
            <p:cNvSpPr/>
            <p:nvPr/>
          </p:nvSpPr>
          <p:spPr>
            <a:xfrm>
              <a:off x="-6350" y="210058"/>
              <a:ext cx="9156700" cy="66542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  <a:lnTo>
                    <a:pt x="0" y="0"/>
                  </a:lnTo>
                  <a:lnTo>
                    <a:pt x="0" y="625033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</a:path>
                <a:path w="3679190" h="6250940">
                  <a:moveTo>
                    <a:pt x="0" y="0"/>
                  </a:moveTo>
                  <a:lnTo>
                    <a:pt x="0" y="6250330"/>
                  </a:lnTo>
                </a:path>
              </a:pathLst>
            </a:custGeom>
            <a:ln w="15875">
              <a:solidFill>
                <a:srgbClr val="74A4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43000" y="1295400"/>
              <a:ext cx="3090926" cy="429183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803775" y="2952064"/>
            <a:ext cx="23094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Comm</a:t>
            </a:r>
            <a:r>
              <a:rPr spc="10" dirty="0"/>
              <a:t>i</a:t>
            </a:r>
            <a:r>
              <a:rPr spc="-5" dirty="0"/>
              <a:t>tment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815966" y="3534282"/>
            <a:ext cx="306641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940" algn="just">
              <a:lnSpc>
                <a:spcPct val="100000"/>
              </a:lnSpc>
              <a:spcBef>
                <a:spcPts val="100"/>
              </a:spcBef>
            </a:pPr>
            <a:r>
              <a:rPr sz="1800" spc="10" dirty="0">
                <a:solidFill>
                  <a:srgbClr val="424242"/>
                </a:solidFill>
                <a:latin typeface="Century Gothic"/>
                <a:cs typeface="Century Gothic"/>
              </a:rPr>
              <a:t>All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athletes need to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be 100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percent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committed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to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their  sport and getting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better.</a:t>
            </a:r>
            <a:endParaRPr sz="18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</a:pP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They need to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keep their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eyes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on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prize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and stay  </a:t>
            </a:r>
            <a:r>
              <a:rPr sz="1800" spc="-15" dirty="0">
                <a:solidFill>
                  <a:srgbClr val="424242"/>
                </a:solidFill>
                <a:latin typeface="Century Gothic"/>
                <a:cs typeface="Century Gothic"/>
              </a:rPr>
              <a:t>away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from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any</a:t>
            </a:r>
            <a:r>
              <a:rPr sz="1800" spc="15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distractions.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92377"/>
            <a:ext cx="29121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Compos</a:t>
            </a:r>
            <a:r>
              <a:rPr sz="4000" spc="-20" dirty="0"/>
              <a:t>u</a:t>
            </a:r>
            <a:r>
              <a:rPr sz="4000" spc="-5" dirty="0"/>
              <a:t>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277995"/>
            <a:ext cx="6061075" cy="20739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Keep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your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cool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when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the heat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is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on.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Athletes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can’t afford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to freak out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when</a:t>
            </a:r>
            <a:endParaRPr sz="2400">
              <a:latin typeface="Century Gothic"/>
              <a:cs typeface="Century Gothic"/>
            </a:endParaRPr>
          </a:p>
          <a:p>
            <a:pPr marL="287020">
              <a:lnSpc>
                <a:spcPct val="100000"/>
              </a:lnSpc>
            </a:pP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times get</a:t>
            </a:r>
            <a:r>
              <a:rPr sz="24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hard.</a:t>
            </a:r>
            <a:endParaRPr sz="2400">
              <a:latin typeface="Century Gothic"/>
              <a:cs typeface="Century Gothic"/>
            </a:endParaRPr>
          </a:p>
          <a:p>
            <a:pPr marL="287020" marR="170180" indent="-274955">
              <a:lnSpc>
                <a:spcPct val="100000"/>
              </a:lnSpc>
              <a:spcBef>
                <a:spcPts val="580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They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need to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be able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deal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with the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pressure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keep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fighting.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731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291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12" name="object 12"/>
            <p:cNvSpPr/>
            <p:nvPr/>
          </p:nvSpPr>
          <p:spPr>
            <a:xfrm>
              <a:off x="-6350" y="210058"/>
              <a:ext cx="9156700" cy="66542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  <a:lnTo>
                    <a:pt x="0" y="0"/>
                  </a:lnTo>
                  <a:lnTo>
                    <a:pt x="0" y="625033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</a:path>
                <a:path w="3679190" h="6250940">
                  <a:moveTo>
                    <a:pt x="0" y="0"/>
                  </a:moveTo>
                  <a:lnTo>
                    <a:pt x="0" y="6250330"/>
                  </a:lnTo>
                </a:path>
              </a:pathLst>
            </a:custGeom>
            <a:ln w="15875">
              <a:solidFill>
                <a:srgbClr val="74A4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46175" y="2406650"/>
              <a:ext cx="3090926" cy="205092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867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Courage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815966" y="3534282"/>
            <a:ext cx="305689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Every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athlete needs to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be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strong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enough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that they 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can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take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risks.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only</a:t>
            </a:r>
            <a:r>
              <a:rPr sz="1800" spc="-80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800" spc="-15" dirty="0">
                <a:solidFill>
                  <a:srgbClr val="424242"/>
                </a:solidFill>
                <a:latin typeface="Century Gothic"/>
                <a:cs typeface="Century Gothic"/>
              </a:rPr>
              <a:t>way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they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will continue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to </a:t>
            </a:r>
            <a:r>
              <a:rPr sz="1800" dirty="0">
                <a:solidFill>
                  <a:srgbClr val="424242"/>
                </a:solidFill>
                <a:latin typeface="Century Gothic"/>
                <a:cs typeface="Century Gothic"/>
              </a:rPr>
              <a:t>get 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better </a:t>
            </a:r>
            <a:r>
              <a:rPr sz="1800" spc="10" dirty="0">
                <a:solidFill>
                  <a:srgbClr val="424242"/>
                </a:solidFill>
                <a:latin typeface="Century Gothic"/>
                <a:cs typeface="Century Gothic"/>
              </a:rPr>
              <a:t>is if </a:t>
            </a:r>
            <a:r>
              <a:rPr sz="1800" spc="-10" dirty="0">
                <a:solidFill>
                  <a:srgbClr val="424242"/>
                </a:solidFill>
                <a:latin typeface="Century Gothic"/>
                <a:cs typeface="Century Gothic"/>
              </a:rPr>
              <a:t>they </a:t>
            </a:r>
            <a:r>
              <a:rPr sz="1800" spc="-5" dirty="0">
                <a:solidFill>
                  <a:srgbClr val="424242"/>
                </a:solidFill>
                <a:latin typeface="Century Gothic"/>
                <a:cs typeface="Century Gothic"/>
              </a:rPr>
              <a:t>challenge  themselves.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92377"/>
            <a:ext cx="29876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Consistency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351023"/>
            <a:ext cx="6327140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212090" indent="-274955">
              <a:lnSpc>
                <a:spcPct val="100000"/>
              </a:lnSpc>
              <a:spcBef>
                <a:spcPts val="100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All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athletes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need to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consistent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because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they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need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to push themselves  every single game or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match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that they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play.</a:t>
            </a:r>
            <a:endParaRPr sz="2400">
              <a:latin typeface="Century Gothic"/>
              <a:cs typeface="Century Gothic"/>
            </a:endParaRPr>
          </a:p>
          <a:p>
            <a:pPr marL="287020" marR="5080" indent="-274955">
              <a:lnSpc>
                <a:spcPct val="100000"/>
              </a:lnSpc>
              <a:spcBef>
                <a:spcPts val="5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get the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respect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they need to prove to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people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that they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are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good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and 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consistent.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92009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199" y="0"/>
                </a:moveTo>
                <a:lnTo>
                  <a:pt x="0" y="0"/>
                </a:lnTo>
                <a:lnTo>
                  <a:pt x="0" y="6858000"/>
                </a:lnTo>
                <a:lnTo>
                  <a:pt x="1600199" y="6858000"/>
                </a:lnTo>
                <a:lnTo>
                  <a:pt x="1600199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597" y="0"/>
            <a:ext cx="991235" cy="6858000"/>
          </a:xfrm>
          <a:custGeom>
            <a:avLst/>
            <a:gdLst/>
            <a:ahLst/>
            <a:cxnLst/>
            <a:rect l="l" t="t" r="r" b="b"/>
            <a:pathLst>
              <a:path w="991235" h="6858000">
                <a:moveTo>
                  <a:pt x="990612" y="0"/>
                </a:moveTo>
                <a:lnTo>
                  <a:pt x="457200" y="0"/>
                </a:lnTo>
                <a:lnTo>
                  <a:pt x="228612" y="0"/>
                </a:lnTo>
                <a:lnTo>
                  <a:pt x="0" y="0"/>
                </a:lnTo>
                <a:lnTo>
                  <a:pt x="0" y="6858000"/>
                </a:lnTo>
                <a:lnTo>
                  <a:pt x="228612" y="6858000"/>
                </a:lnTo>
                <a:lnTo>
                  <a:pt x="457200" y="6858000"/>
                </a:lnTo>
                <a:lnTo>
                  <a:pt x="990612" y="6858000"/>
                </a:lnTo>
                <a:lnTo>
                  <a:pt x="990612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14907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0519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6996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30997" y="0"/>
            <a:ext cx="913130" cy="6858000"/>
          </a:xfrm>
          <a:custGeom>
            <a:avLst/>
            <a:gdLst/>
            <a:ahLst/>
            <a:cxnLst/>
            <a:rect l="l" t="t" r="r" b="b"/>
            <a:pathLst>
              <a:path w="913129" h="6858000">
                <a:moveTo>
                  <a:pt x="913003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13003" y="6858000"/>
                </a:lnTo>
                <a:lnTo>
                  <a:pt x="913003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87596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7503" y="0"/>
            <a:ext cx="9103360" cy="6872605"/>
            <a:chOff x="47503" y="0"/>
            <a:chExt cx="9103360" cy="6872605"/>
          </a:xfrm>
        </p:grpSpPr>
        <p:sp>
          <p:nvSpPr>
            <p:cNvPr id="11" name="object 11"/>
            <p:cNvSpPr/>
            <p:nvPr/>
          </p:nvSpPr>
          <p:spPr>
            <a:xfrm>
              <a:off x="2973197" y="0"/>
              <a:ext cx="990600" cy="6858000"/>
            </a:xfrm>
            <a:custGeom>
              <a:avLst/>
              <a:gdLst/>
              <a:ahLst/>
              <a:cxnLst/>
              <a:rect l="l" t="t" r="r" b="b"/>
              <a:pathLst>
                <a:path w="990600" h="6858000">
                  <a:moveTo>
                    <a:pt x="990600" y="0"/>
                  </a:moveTo>
                  <a:lnTo>
                    <a:pt x="457200" y="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6858000"/>
                  </a:lnTo>
                  <a:lnTo>
                    <a:pt x="228600" y="6858000"/>
                  </a:lnTo>
                  <a:lnTo>
                    <a:pt x="457200" y="6858000"/>
                  </a:lnTo>
                  <a:lnTo>
                    <a:pt x="990600" y="68580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853" y="3486886"/>
              <a:ext cx="9090660" cy="3365500"/>
            </a:xfrm>
            <a:custGeom>
              <a:avLst/>
              <a:gdLst/>
              <a:ahLst/>
              <a:cxnLst/>
              <a:rect l="l" t="t" r="r" b="b"/>
              <a:pathLst>
                <a:path w="9090660" h="3365500">
                  <a:moveTo>
                    <a:pt x="11875" y="2664523"/>
                  </a:moveTo>
                  <a:lnTo>
                    <a:pt x="56773" y="2667221"/>
                  </a:lnTo>
                  <a:lnTo>
                    <a:pt x="101704" y="2669913"/>
                  </a:lnTo>
                  <a:lnTo>
                    <a:pt x="146698" y="2672590"/>
                  </a:lnTo>
                  <a:lnTo>
                    <a:pt x="191790" y="2675246"/>
                  </a:lnTo>
                  <a:lnTo>
                    <a:pt x="237010" y="2677875"/>
                  </a:lnTo>
                  <a:lnTo>
                    <a:pt x="282391" y="2680469"/>
                  </a:lnTo>
                  <a:lnTo>
                    <a:pt x="327966" y="2683022"/>
                  </a:lnTo>
                  <a:lnTo>
                    <a:pt x="373766" y="2685526"/>
                  </a:lnTo>
                  <a:lnTo>
                    <a:pt x="419824" y="2687974"/>
                  </a:lnTo>
                  <a:lnTo>
                    <a:pt x="466171" y="2690360"/>
                  </a:lnTo>
                  <a:lnTo>
                    <a:pt x="512841" y="2692676"/>
                  </a:lnTo>
                  <a:lnTo>
                    <a:pt x="559865" y="2694916"/>
                  </a:lnTo>
                  <a:lnTo>
                    <a:pt x="607276" y="2697073"/>
                  </a:lnTo>
                  <a:lnTo>
                    <a:pt x="655106" y="2699140"/>
                  </a:lnTo>
                  <a:lnTo>
                    <a:pt x="703387" y="2701109"/>
                  </a:lnTo>
                  <a:lnTo>
                    <a:pt x="752151" y="2702975"/>
                  </a:lnTo>
                  <a:lnTo>
                    <a:pt x="801430" y="2704729"/>
                  </a:lnTo>
                  <a:lnTo>
                    <a:pt x="851257" y="2706365"/>
                  </a:lnTo>
                  <a:lnTo>
                    <a:pt x="901665" y="2707877"/>
                  </a:lnTo>
                  <a:lnTo>
                    <a:pt x="952684" y="2709256"/>
                  </a:lnTo>
                  <a:lnTo>
                    <a:pt x="1004348" y="2710497"/>
                  </a:lnTo>
                  <a:lnTo>
                    <a:pt x="1056688" y="2711592"/>
                  </a:lnTo>
                  <a:lnTo>
                    <a:pt x="1109737" y="2712535"/>
                  </a:lnTo>
                  <a:lnTo>
                    <a:pt x="1163527" y="2713317"/>
                  </a:lnTo>
                  <a:lnTo>
                    <a:pt x="1218090" y="2713933"/>
                  </a:lnTo>
                  <a:lnTo>
                    <a:pt x="1273459" y="2714376"/>
                  </a:lnTo>
                  <a:lnTo>
                    <a:pt x="1329666" y="2714638"/>
                  </a:lnTo>
                  <a:lnTo>
                    <a:pt x="1386742" y="2714713"/>
                  </a:lnTo>
                  <a:lnTo>
                    <a:pt x="1444721" y="2714594"/>
                  </a:lnTo>
                  <a:lnTo>
                    <a:pt x="1503633" y="2714273"/>
                  </a:lnTo>
                  <a:lnTo>
                    <a:pt x="1563513" y="2713744"/>
                  </a:lnTo>
                  <a:lnTo>
                    <a:pt x="1624391" y="2713000"/>
                  </a:lnTo>
                  <a:lnTo>
                    <a:pt x="1686300" y="2712034"/>
                  </a:lnTo>
                  <a:lnTo>
                    <a:pt x="1729429" y="2711288"/>
                  </a:lnTo>
                  <a:lnTo>
                    <a:pt x="1772961" y="2710534"/>
                  </a:lnTo>
                  <a:lnTo>
                    <a:pt x="1816890" y="2709765"/>
                  </a:lnTo>
                  <a:lnTo>
                    <a:pt x="1861213" y="2708979"/>
                  </a:lnTo>
                  <a:lnTo>
                    <a:pt x="1905925" y="2708171"/>
                  </a:lnTo>
                  <a:lnTo>
                    <a:pt x="1951022" y="2707337"/>
                  </a:lnTo>
                  <a:lnTo>
                    <a:pt x="1996499" y="2706473"/>
                  </a:lnTo>
                  <a:lnTo>
                    <a:pt x="2042351" y="2705574"/>
                  </a:lnTo>
                  <a:lnTo>
                    <a:pt x="2088575" y="2704637"/>
                  </a:lnTo>
                  <a:lnTo>
                    <a:pt x="2135165" y="2703656"/>
                  </a:lnTo>
                  <a:lnTo>
                    <a:pt x="2182116" y="2702629"/>
                  </a:lnTo>
                  <a:lnTo>
                    <a:pt x="2229426" y="2701550"/>
                  </a:lnTo>
                  <a:lnTo>
                    <a:pt x="2277088" y="2700416"/>
                  </a:lnTo>
                  <a:lnTo>
                    <a:pt x="2325099" y="2699223"/>
                  </a:lnTo>
                  <a:lnTo>
                    <a:pt x="2373454" y="2697965"/>
                  </a:lnTo>
                  <a:lnTo>
                    <a:pt x="2422148" y="2696640"/>
                  </a:lnTo>
                  <a:lnTo>
                    <a:pt x="2471177" y="2695242"/>
                  </a:lnTo>
                  <a:lnTo>
                    <a:pt x="2520536" y="2693769"/>
                  </a:lnTo>
                  <a:lnTo>
                    <a:pt x="2570222" y="2692214"/>
                  </a:lnTo>
                  <a:lnTo>
                    <a:pt x="2620229" y="2690575"/>
                  </a:lnTo>
                  <a:lnTo>
                    <a:pt x="2670552" y="2688847"/>
                  </a:lnTo>
                  <a:lnTo>
                    <a:pt x="2721188" y="2687026"/>
                  </a:lnTo>
                  <a:lnTo>
                    <a:pt x="2772132" y="2685107"/>
                  </a:lnTo>
                  <a:lnTo>
                    <a:pt x="2823379" y="2683087"/>
                  </a:lnTo>
                  <a:lnTo>
                    <a:pt x="2874925" y="2680962"/>
                  </a:lnTo>
                  <a:lnTo>
                    <a:pt x="2926765" y="2678726"/>
                  </a:lnTo>
                  <a:lnTo>
                    <a:pt x="2978895" y="2676377"/>
                  </a:lnTo>
                  <a:lnTo>
                    <a:pt x="3031311" y="2673909"/>
                  </a:lnTo>
                  <a:lnTo>
                    <a:pt x="3084007" y="2671319"/>
                  </a:lnTo>
                  <a:lnTo>
                    <a:pt x="3136979" y="2668602"/>
                  </a:lnTo>
                  <a:lnTo>
                    <a:pt x="3190223" y="2665754"/>
                  </a:lnTo>
                  <a:lnTo>
                    <a:pt x="3243734" y="2662772"/>
                  </a:lnTo>
                  <a:lnTo>
                    <a:pt x="3297508" y="2659650"/>
                  </a:lnTo>
                  <a:lnTo>
                    <a:pt x="3351541" y="2656385"/>
                  </a:lnTo>
                  <a:lnTo>
                    <a:pt x="3405826" y="2652973"/>
                  </a:lnTo>
                  <a:lnTo>
                    <a:pt x="3460361" y="2649408"/>
                  </a:lnTo>
                  <a:lnTo>
                    <a:pt x="3515141" y="2645688"/>
                  </a:lnTo>
                  <a:lnTo>
                    <a:pt x="3570161" y="2641807"/>
                  </a:lnTo>
                  <a:lnTo>
                    <a:pt x="3625416" y="2637763"/>
                  </a:lnTo>
                  <a:lnTo>
                    <a:pt x="3680903" y="2633550"/>
                  </a:lnTo>
                  <a:lnTo>
                    <a:pt x="3736616" y="2629164"/>
                  </a:lnTo>
                  <a:lnTo>
                    <a:pt x="3792552" y="2624601"/>
                  </a:lnTo>
                  <a:lnTo>
                    <a:pt x="3848704" y="2619857"/>
                  </a:lnTo>
                  <a:lnTo>
                    <a:pt x="3905070" y="2614928"/>
                  </a:lnTo>
                  <a:lnTo>
                    <a:pt x="3961645" y="2609810"/>
                  </a:lnTo>
                  <a:lnTo>
                    <a:pt x="4018423" y="2604498"/>
                  </a:lnTo>
                  <a:lnTo>
                    <a:pt x="4075401" y="2598988"/>
                  </a:lnTo>
                  <a:lnTo>
                    <a:pt x="4132574" y="2593276"/>
                  </a:lnTo>
                  <a:lnTo>
                    <a:pt x="4177949" y="2588638"/>
                  </a:lnTo>
                  <a:lnTo>
                    <a:pt x="4223917" y="2583873"/>
                  </a:lnTo>
                  <a:lnTo>
                    <a:pt x="4270456" y="2578986"/>
                  </a:lnTo>
                  <a:lnTo>
                    <a:pt x="4317545" y="2573976"/>
                  </a:lnTo>
                  <a:lnTo>
                    <a:pt x="4365160" y="2568847"/>
                  </a:lnTo>
                  <a:lnTo>
                    <a:pt x="4413279" y="2563601"/>
                  </a:lnTo>
                  <a:lnTo>
                    <a:pt x="4461880" y="2558240"/>
                  </a:lnTo>
                  <a:lnTo>
                    <a:pt x="4510941" y="2552765"/>
                  </a:lnTo>
                  <a:lnTo>
                    <a:pt x="4560440" y="2547178"/>
                  </a:lnTo>
                  <a:lnTo>
                    <a:pt x="4610354" y="2541483"/>
                  </a:lnTo>
                  <a:lnTo>
                    <a:pt x="4660661" y="2535680"/>
                  </a:lnTo>
                  <a:lnTo>
                    <a:pt x="4711338" y="2529772"/>
                  </a:lnTo>
                  <a:lnTo>
                    <a:pt x="4762364" y="2523761"/>
                  </a:lnTo>
                  <a:lnTo>
                    <a:pt x="4813716" y="2517649"/>
                  </a:lnTo>
                  <a:lnTo>
                    <a:pt x="4865372" y="2511437"/>
                  </a:lnTo>
                  <a:lnTo>
                    <a:pt x="4917309" y="2505129"/>
                  </a:lnTo>
                  <a:lnTo>
                    <a:pt x="4969505" y="2498725"/>
                  </a:lnTo>
                  <a:lnTo>
                    <a:pt x="5021939" y="2492229"/>
                  </a:lnTo>
                  <a:lnTo>
                    <a:pt x="5074587" y="2485642"/>
                  </a:lnTo>
                  <a:lnTo>
                    <a:pt x="5127427" y="2478965"/>
                  </a:lnTo>
                  <a:lnTo>
                    <a:pt x="5180438" y="2472202"/>
                  </a:lnTo>
                  <a:lnTo>
                    <a:pt x="5233596" y="2465355"/>
                  </a:lnTo>
                  <a:lnTo>
                    <a:pt x="5286880" y="2458424"/>
                  </a:lnTo>
                  <a:lnTo>
                    <a:pt x="5340267" y="2451413"/>
                  </a:lnTo>
                  <a:lnTo>
                    <a:pt x="5393735" y="2444323"/>
                  </a:lnTo>
                  <a:lnTo>
                    <a:pt x="5447262" y="2437156"/>
                  </a:lnTo>
                  <a:lnTo>
                    <a:pt x="5500825" y="2429915"/>
                  </a:lnTo>
                  <a:lnTo>
                    <a:pt x="5554402" y="2422601"/>
                  </a:lnTo>
                  <a:lnTo>
                    <a:pt x="5607971" y="2415217"/>
                  </a:lnTo>
                  <a:lnTo>
                    <a:pt x="5661510" y="2407764"/>
                  </a:lnTo>
                  <a:lnTo>
                    <a:pt x="5714996" y="2400245"/>
                  </a:lnTo>
                  <a:lnTo>
                    <a:pt x="5768407" y="2392661"/>
                  </a:lnTo>
                  <a:lnTo>
                    <a:pt x="5821720" y="2385015"/>
                  </a:lnTo>
                  <a:lnTo>
                    <a:pt x="5874914" y="2377309"/>
                  </a:lnTo>
                  <a:lnTo>
                    <a:pt x="5927966" y="2369545"/>
                  </a:lnTo>
                  <a:lnTo>
                    <a:pt x="5980854" y="2361724"/>
                  </a:lnTo>
                  <a:lnTo>
                    <a:pt x="6033555" y="2353849"/>
                  </a:lnTo>
                  <a:lnTo>
                    <a:pt x="6086048" y="2345922"/>
                  </a:lnTo>
                  <a:lnTo>
                    <a:pt x="6138310" y="2337944"/>
                  </a:lnTo>
                  <a:lnTo>
                    <a:pt x="6190318" y="2329919"/>
                  </a:lnTo>
                  <a:lnTo>
                    <a:pt x="6242051" y="2321848"/>
                  </a:lnTo>
                  <a:lnTo>
                    <a:pt x="6293485" y="2313732"/>
                  </a:lnTo>
                  <a:lnTo>
                    <a:pt x="6344600" y="2305575"/>
                  </a:lnTo>
                  <a:lnTo>
                    <a:pt x="6395372" y="2297378"/>
                  </a:lnTo>
                  <a:lnTo>
                    <a:pt x="6445780" y="2289143"/>
                  </a:lnTo>
                  <a:lnTo>
                    <a:pt x="6495800" y="2280872"/>
                  </a:lnTo>
                  <a:lnTo>
                    <a:pt x="6545411" y="2272567"/>
                  </a:lnTo>
                  <a:lnTo>
                    <a:pt x="6594591" y="2264230"/>
                  </a:lnTo>
                  <a:lnTo>
                    <a:pt x="6643317" y="2255864"/>
                  </a:lnTo>
                  <a:lnTo>
                    <a:pt x="6691566" y="2247470"/>
                  </a:lnTo>
                  <a:lnTo>
                    <a:pt x="6739317" y="2239051"/>
                  </a:lnTo>
                  <a:lnTo>
                    <a:pt x="6786548" y="2230608"/>
                  </a:lnTo>
                  <a:lnTo>
                    <a:pt x="6833235" y="2222143"/>
                  </a:lnTo>
                  <a:lnTo>
                    <a:pt x="6879357" y="2213659"/>
                  </a:lnTo>
                  <a:lnTo>
                    <a:pt x="6924892" y="2205157"/>
                  </a:lnTo>
                  <a:lnTo>
                    <a:pt x="6969816" y="2196640"/>
                  </a:lnTo>
                  <a:lnTo>
                    <a:pt x="7014109" y="2188109"/>
                  </a:lnTo>
                  <a:lnTo>
                    <a:pt x="7057747" y="2179568"/>
                  </a:lnTo>
                  <a:lnTo>
                    <a:pt x="7100708" y="2171016"/>
                  </a:lnTo>
                  <a:lnTo>
                    <a:pt x="7142970" y="2162458"/>
                  </a:lnTo>
                  <a:lnTo>
                    <a:pt x="7184511" y="2153894"/>
                  </a:lnTo>
                  <a:lnTo>
                    <a:pt x="7245805" y="2140968"/>
                  </a:lnTo>
                  <a:lnTo>
                    <a:pt x="7307116" y="2127694"/>
                  </a:lnTo>
                  <a:lnTo>
                    <a:pt x="7368393" y="2114092"/>
                  </a:lnTo>
                  <a:lnTo>
                    <a:pt x="7429583" y="2100182"/>
                  </a:lnTo>
                  <a:lnTo>
                    <a:pt x="7490636" y="2085982"/>
                  </a:lnTo>
                  <a:lnTo>
                    <a:pt x="7551497" y="2071514"/>
                  </a:lnTo>
                  <a:lnTo>
                    <a:pt x="7612116" y="2056797"/>
                  </a:lnTo>
                  <a:lnTo>
                    <a:pt x="7672439" y="2041849"/>
                  </a:lnTo>
                  <a:lnTo>
                    <a:pt x="7732415" y="2026691"/>
                  </a:lnTo>
                  <a:lnTo>
                    <a:pt x="7791992" y="2011343"/>
                  </a:lnTo>
                  <a:lnTo>
                    <a:pt x="7851117" y="1995824"/>
                  </a:lnTo>
                  <a:lnTo>
                    <a:pt x="7909738" y="1980154"/>
                  </a:lnTo>
                  <a:lnTo>
                    <a:pt x="7967803" y="1964352"/>
                  </a:lnTo>
                  <a:lnTo>
                    <a:pt x="8025259" y="1948439"/>
                  </a:lnTo>
                  <a:lnTo>
                    <a:pt x="8082055" y="1932433"/>
                  </a:lnTo>
                  <a:lnTo>
                    <a:pt x="8138139" y="1916354"/>
                  </a:lnTo>
                  <a:lnTo>
                    <a:pt x="8193458" y="1900223"/>
                  </a:lnTo>
                  <a:lnTo>
                    <a:pt x="8247959" y="1884058"/>
                  </a:lnTo>
                  <a:lnTo>
                    <a:pt x="8301591" y="1867880"/>
                  </a:lnTo>
                  <a:lnTo>
                    <a:pt x="8354302" y="1851708"/>
                  </a:lnTo>
                  <a:lnTo>
                    <a:pt x="8406039" y="1835561"/>
                  </a:lnTo>
                  <a:lnTo>
                    <a:pt x="8456751" y="1819460"/>
                  </a:lnTo>
                  <a:lnTo>
                    <a:pt x="8506384" y="1803424"/>
                  </a:lnTo>
                  <a:lnTo>
                    <a:pt x="8554887" y="1787472"/>
                  </a:lnTo>
                  <a:lnTo>
                    <a:pt x="8602208" y="1771624"/>
                  </a:lnTo>
                  <a:lnTo>
                    <a:pt x="8648293" y="1755901"/>
                  </a:lnTo>
                  <a:lnTo>
                    <a:pt x="8693093" y="1740321"/>
                  </a:lnTo>
                  <a:lnTo>
                    <a:pt x="8736553" y="1724904"/>
                  </a:lnTo>
                  <a:lnTo>
                    <a:pt x="8778621" y="1709670"/>
                  </a:lnTo>
                  <a:lnTo>
                    <a:pt x="8819247" y="1694639"/>
                  </a:lnTo>
                  <a:lnTo>
                    <a:pt x="8858377" y="1679830"/>
                  </a:lnTo>
                  <a:lnTo>
                    <a:pt x="8895959" y="1665263"/>
                  </a:lnTo>
                  <a:lnTo>
                    <a:pt x="8931941" y="1650957"/>
                  </a:lnTo>
                  <a:lnTo>
                    <a:pt x="8998896" y="1623208"/>
                  </a:lnTo>
                  <a:lnTo>
                    <a:pt x="9058824" y="1596742"/>
                  </a:lnTo>
                  <a:lnTo>
                    <a:pt x="9086023" y="1584038"/>
                  </a:lnTo>
                  <a:lnTo>
                    <a:pt x="9090146" y="1582028"/>
                  </a:lnTo>
                </a:path>
                <a:path w="9090660" h="3365500">
                  <a:moveTo>
                    <a:pt x="11875" y="871372"/>
                  </a:moveTo>
                  <a:lnTo>
                    <a:pt x="47795" y="852340"/>
                  </a:lnTo>
                  <a:lnTo>
                    <a:pt x="83859" y="833309"/>
                  </a:lnTo>
                  <a:lnTo>
                    <a:pt x="120211" y="814282"/>
                  </a:lnTo>
                  <a:lnTo>
                    <a:pt x="156994" y="795260"/>
                  </a:lnTo>
                  <a:lnTo>
                    <a:pt x="194353" y="776244"/>
                  </a:lnTo>
                  <a:lnTo>
                    <a:pt x="232431" y="757238"/>
                  </a:lnTo>
                  <a:lnTo>
                    <a:pt x="271372" y="738241"/>
                  </a:lnTo>
                  <a:lnTo>
                    <a:pt x="311320" y="719257"/>
                  </a:lnTo>
                  <a:lnTo>
                    <a:pt x="352419" y="700287"/>
                  </a:lnTo>
                  <a:lnTo>
                    <a:pt x="394813" y="681331"/>
                  </a:lnTo>
                  <a:lnTo>
                    <a:pt x="438645" y="662394"/>
                  </a:lnTo>
                  <a:lnTo>
                    <a:pt x="484060" y="643474"/>
                  </a:lnTo>
                  <a:lnTo>
                    <a:pt x="531202" y="624576"/>
                  </a:lnTo>
                  <a:lnTo>
                    <a:pt x="580213" y="605700"/>
                  </a:lnTo>
                  <a:lnTo>
                    <a:pt x="631239" y="586848"/>
                  </a:lnTo>
                  <a:lnTo>
                    <a:pt x="684423" y="568022"/>
                  </a:lnTo>
                  <a:lnTo>
                    <a:pt x="739909" y="549223"/>
                  </a:lnTo>
                  <a:lnTo>
                    <a:pt x="797840" y="530453"/>
                  </a:lnTo>
                  <a:lnTo>
                    <a:pt x="858361" y="511714"/>
                  </a:lnTo>
                  <a:lnTo>
                    <a:pt x="921616" y="493008"/>
                  </a:lnTo>
                  <a:lnTo>
                    <a:pt x="987748" y="474337"/>
                  </a:lnTo>
                  <a:lnTo>
                    <a:pt x="1056901" y="455701"/>
                  </a:lnTo>
                  <a:lnTo>
                    <a:pt x="1094307" y="445844"/>
                  </a:lnTo>
                  <a:lnTo>
                    <a:pt x="1132443" y="435788"/>
                  </a:lnTo>
                  <a:lnTo>
                    <a:pt x="1171296" y="425547"/>
                  </a:lnTo>
                  <a:lnTo>
                    <a:pt x="1210856" y="415139"/>
                  </a:lnTo>
                  <a:lnTo>
                    <a:pt x="1251110" y="404578"/>
                  </a:lnTo>
                  <a:lnTo>
                    <a:pt x="1292047" y="393882"/>
                  </a:lnTo>
                  <a:lnTo>
                    <a:pt x="1333656" y="383065"/>
                  </a:lnTo>
                  <a:lnTo>
                    <a:pt x="1375924" y="372143"/>
                  </a:lnTo>
                  <a:lnTo>
                    <a:pt x="1418842" y="361133"/>
                  </a:lnTo>
                  <a:lnTo>
                    <a:pt x="1462395" y="350050"/>
                  </a:lnTo>
                  <a:lnTo>
                    <a:pt x="1506575" y="338911"/>
                  </a:lnTo>
                  <a:lnTo>
                    <a:pt x="1551367" y="327730"/>
                  </a:lnTo>
                  <a:lnTo>
                    <a:pt x="1596762" y="316524"/>
                  </a:lnTo>
                  <a:lnTo>
                    <a:pt x="1642748" y="305310"/>
                  </a:lnTo>
                  <a:lnTo>
                    <a:pt x="1689312" y="294101"/>
                  </a:lnTo>
                  <a:lnTo>
                    <a:pt x="1736444" y="282915"/>
                  </a:lnTo>
                  <a:lnTo>
                    <a:pt x="1784132" y="271768"/>
                  </a:lnTo>
                  <a:lnTo>
                    <a:pt x="1832365" y="260675"/>
                  </a:lnTo>
                  <a:lnTo>
                    <a:pt x="1881130" y="249651"/>
                  </a:lnTo>
                  <a:lnTo>
                    <a:pt x="1930416" y="238714"/>
                  </a:lnTo>
                  <a:lnTo>
                    <a:pt x="1980212" y="227879"/>
                  </a:lnTo>
                  <a:lnTo>
                    <a:pt x="2030506" y="217161"/>
                  </a:lnTo>
                  <a:lnTo>
                    <a:pt x="2081286" y="206577"/>
                  </a:lnTo>
                  <a:lnTo>
                    <a:pt x="2132542" y="196143"/>
                  </a:lnTo>
                  <a:lnTo>
                    <a:pt x="2184261" y="185873"/>
                  </a:lnTo>
                  <a:lnTo>
                    <a:pt x="2236431" y="175785"/>
                  </a:lnTo>
                  <a:lnTo>
                    <a:pt x="2289042" y="165894"/>
                  </a:lnTo>
                  <a:lnTo>
                    <a:pt x="2342082" y="156216"/>
                  </a:lnTo>
                  <a:lnTo>
                    <a:pt x="2395539" y="146767"/>
                  </a:lnTo>
                  <a:lnTo>
                    <a:pt x="2449401" y="137562"/>
                  </a:lnTo>
                  <a:lnTo>
                    <a:pt x="2503658" y="128618"/>
                  </a:lnTo>
                  <a:lnTo>
                    <a:pt x="2558297" y="119951"/>
                  </a:lnTo>
                  <a:lnTo>
                    <a:pt x="2613306" y="111575"/>
                  </a:lnTo>
                  <a:lnTo>
                    <a:pt x="2668676" y="103508"/>
                  </a:lnTo>
                  <a:lnTo>
                    <a:pt x="2724393" y="95765"/>
                  </a:lnTo>
                  <a:lnTo>
                    <a:pt x="2780446" y="88361"/>
                  </a:lnTo>
                  <a:lnTo>
                    <a:pt x="2836824" y="81314"/>
                  </a:lnTo>
                  <a:lnTo>
                    <a:pt x="2893515" y="74638"/>
                  </a:lnTo>
                  <a:lnTo>
                    <a:pt x="2950507" y="68350"/>
                  </a:lnTo>
                  <a:lnTo>
                    <a:pt x="3007790" y="62465"/>
                  </a:lnTo>
                  <a:lnTo>
                    <a:pt x="3065351" y="56999"/>
                  </a:lnTo>
                  <a:lnTo>
                    <a:pt x="3123178" y="51968"/>
                  </a:lnTo>
                  <a:lnTo>
                    <a:pt x="3167615" y="48359"/>
                  </a:lnTo>
                  <a:lnTo>
                    <a:pt x="3212392" y="44877"/>
                  </a:lnTo>
                  <a:lnTo>
                    <a:pt x="3257503" y="41521"/>
                  </a:lnTo>
                  <a:lnTo>
                    <a:pt x="3302943" y="38292"/>
                  </a:lnTo>
                  <a:lnTo>
                    <a:pt x="3348706" y="35191"/>
                  </a:lnTo>
                  <a:lnTo>
                    <a:pt x="3394786" y="32217"/>
                  </a:lnTo>
                  <a:lnTo>
                    <a:pt x="3441178" y="29372"/>
                  </a:lnTo>
                  <a:lnTo>
                    <a:pt x="3487877" y="26655"/>
                  </a:lnTo>
                  <a:lnTo>
                    <a:pt x="3534877" y="24067"/>
                  </a:lnTo>
                  <a:lnTo>
                    <a:pt x="3582171" y="21609"/>
                  </a:lnTo>
                  <a:lnTo>
                    <a:pt x="3629756" y="19281"/>
                  </a:lnTo>
                  <a:lnTo>
                    <a:pt x="3677625" y="17084"/>
                  </a:lnTo>
                  <a:lnTo>
                    <a:pt x="3725772" y="15017"/>
                  </a:lnTo>
                  <a:lnTo>
                    <a:pt x="3774192" y="13081"/>
                  </a:lnTo>
                  <a:lnTo>
                    <a:pt x="3822880" y="11277"/>
                  </a:lnTo>
                  <a:lnTo>
                    <a:pt x="3871830" y="9605"/>
                  </a:lnTo>
                  <a:lnTo>
                    <a:pt x="3921035" y="8066"/>
                  </a:lnTo>
                  <a:lnTo>
                    <a:pt x="3970492" y="6659"/>
                  </a:lnTo>
                  <a:lnTo>
                    <a:pt x="4020194" y="5386"/>
                  </a:lnTo>
                  <a:lnTo>
                    <a:pt x="4070135" y="4247"/>
                  </a:lnTo>
                  <a:lnTo>
                    <a:pt x="4120311" y="3241"/>
                  </a:lnTo>
                  <a:lnTo>
                    <a:pt x="4170715" y="2371"/>
                  </a:lnTo>
                  <a:lnTo>
                    <a:pt x="4221342" y="1636"/>
                  </a:lnTo>
                  <a:lnTo>
                    <a:pt x="4272186" y="1036"/>
                  </a:lnTo>
                  <a:lnTo>
                    <a:pt x="4323243" y="572"/>
                  </a:lnTo>
                  <a:lnTo>
                    <a:pt x="4374505" y="244"/>
                  </a:lnTo>
                  <a:lnTo>
                    <a:pt x="4425968" y="53"/>
                  </a:lnTo>
                  <a:lnTo>
                    <a:pt x="4477626" y="0"/>
                  </a:lnTo>
                  <a:lnTo>
                    <a:pt x="4529474" y="83"/>
                  </a:lnTo>
                  <a:lnTo>
                    <a:pt x="4581506" y="305"/>
                  </a:lnTo>
                  <a:lnTo>
                    <a:pt x="4633716" y="666"/>
                  </a:lnTo>
                  <a:lnTo>
                    <a:pt x="4686099" y="1165"/>
                  </a:lnTo>
                  <a:lnTo>
                    <a:pt x="4738649" y="1804"/>
                  </a:lnTo>
                  <a:lnTo>
                    <a:pt x="4791361" y="2583"/>
                  </a:lnTo>
                  <a:lnTo>
                    <a:pt x="4844229" y="3501"/>
                  </a:lnTo>
                  <a:lnTo>
                    <a:pt x="4897248" y="4560"/>
                  </a:lnTo>
                  <a:lnTo>
                    <a:pt x="4950411" y="5761"/>
                  </a:lnTo>
                  <a:lnTo>
                    <a:pt x="5003715" y="7102"/>
                  </a:lnTo>
                  <a:lnTo>
                    <a:pt x="5057152" y="8586"/>
                  </a:lnTo>
                  <a:lnTo>
                    <a:pt x="5110717" y="10212"/>
                  </a:lnTo>
                  <a:lnTo>
                    <a:pt x="5164405" y="11981"/>
                  </a:lnTo>
                  <a:lnTo>
                    <a:pt x="5218211" y="13893"/>
                  </a:lnTo>
                  <a:lnTo>
                    <a:pt x="5272128" y="15948"/>
                  </a:lnTo>
                  <a:lnTo>
                    <a:pt x="5326151" y="18147"/>
                  </a:lnTo>
                  <a:lnTo>
                    <a:pt x="5380275" y="20491"/>
                  </a:lnTo>
                  <a:lnTo>
                    <a:pt x="5434493" y="22980"/>
                  </a:lnTo>
                  <a:lnTo>
                    <a:pt x="5488801" y="25614"/>
                  </a:lnTo>
                  <a:lnTo>
                    <a:pt x="5543193" y="28394"/>
                  </a:lnTo>
                  <a:lnTo>
                    <a:pt x="5597663" y="31320"/>
                  </a:lnTo>
                  <a:lnTo>
                    <a:pt x="5652205" y="34392"/>
                  </a:lnTo>
                  <a:lnTo>
                    <a:pt x="5706815" y="37612"/>
                  </a:lnTo>
                  <a:lnTo>
                    <a:pt x="5761487" y="40979"/>
                  </a:lnTo>
                  <a:lnTo>
                    <a:pt x="5816214" y="44493"/>
                  </a:lnTo>
                  <a:lnTo>
                    <a:pt x="5870992" y="48156"/>
                  </a:lnTo>
                  <a:lnTo>
                    <a:pt x="5925814" y="51968"/>
                  </a:lnTo>
                  <a:lnTo>
                    <a:pt x="5973430" y="55463"/>
                  </a:lnTo>
                  <a:lnTo>
                    <a:pt x="6021987" y="59261"/>
                  </a:lnTo>
                  <a:lnTo>
                    <a:pt x="6071444" y="63352"/>
                  </a:lnTo>
                  <a:lnTo>
                    <a:pt x="6121761" y="67727"/>
                  </a:lnTo>
                  <a:lnTo>
                    <a:pt x="6172896" y="72376"/>
                  </a:lnTo>
                  <a:lnTo>
                    <a:pt x="6224808" y="77290"/>
                  </a:lnTo>
                  <a:lnTo>
                    <a:pt x="6277456" y="82458"/>
                  </a:lnTo>
                  <a:lnTo>
                    <a:pt x="6330798" y="87870"/>
                  </a:lnTo>
                  <a:lnTo>
                    <a:pt x="6384794" y="93517"/>
                  </a:lnTo>
                  <a:lnTo>
                    <a:pt x="6439402" y="99389"/>
                  </a:lnTo>
                  <a:lnTo>
                    <a:pt x="6494580" y="105477"/>
                  </a:lnTo>
                  <a:lnTo>
                    <a:pt x="6550289" y="111770"/>
                  </a:lnTo>
                  <a:lnTo>
                    <a:pt x="6606487" y="118258"/>
                  </a:lnTo>
                  <a:lnTo>
                    <a:pt x="6663132" y="124933"/>
                  </a:lnTo>
                  <a:lnTo>
                    <a:pt x="6720183" y="131783"/>
                  </a:lnTo>
                  <a:lnTo>
                    <a:pt x="6777599" y="138800"/>
                  </a:lnTo>
                  <a:lnTo>
                    <a:pt x="6835340" y="145974"/>
                  </a:lnTo>
                  <a:lnTo>
                    <a:pt x="6893363" y="153294"/>
                  </a:lnTo>
                  <a:lnTo>
                    <a:pt x="6951628" y="160751"/>
                  </a:lnTo>
                  <a:lnTo>
                    <a:pt x="7010093" y="168336"/>
                  </a:lnTo>
                  <a:lnTo>
                    <a:pt x="7068718" y="176038"/>
                  </a:lnTo>
                  <a:lnTo>
                    <a:pt x="7127461" y="183847"/>
                  </a:lnTo>
                  <a:lnTo>
                    <a:pt x="7186280" y="191755"/>
                  </a:lnTo>
                  <a:lnTo>
                    <a:pt x="7245136" y="199750"/>
                  </a:lnTo>
                  <a:lnTo>
                    <a:pt x="7303985" y="207824"/>
                  </a:lnTo>
                  <a:lnTo>
                    <a:pt x="7362789" y="215966"/>
                  </a:lnTo>
                  <a:lnTo>
                    <a:pt x="7421504" y="224167"/>
                  </a:lnTo>
                  <a:lnTo>
                    <a:pt x="7480091" y="232416"/>
                  </a:lnTo>
                  <a:lnTo>
                    <a:pt x="7538507" y="240705"/>
                  </a:lnTo>
                  <a:lnTo>
                    <a:pt x="7596712" y="249024"/>
                  </a:lnTo>
                  <a:lnTo>
                    <a:pt x="7654665" y="257361"/>
                  </a:lnTo>
                  <a:lnTo>
                    <a:pt x="7712323" y="265709"/>
                  </a:lnTo>
                  <a:lnTo>
                    <a:pt x="7769647" y="274057"/>
                  </a:lnTo>
                  <a:lnTo>
                    <a:pt x="7826595" y="282395"/>
                  </a:lnTo>
                  <a:lnTo>
                    <a:pt x="7883126" y="290713"/>
                  </a:lnTo>
                  <a:lnTo>
                    <a:pt x="7939198" y="299002"/>
                  </a:lnTo>
                  <a:lnTo>
                    <a:pt x="7994771" y="307251"/>
                  </a:lnTo>
                  <a:lnTo>
                    <a:pt x="8049803" y="315452"/>
                  </a:lnTo>
                  <a:lnTo>
                    <a:pt x="8104253" y="323595"/>
                  </a:lnTo>
                  <a:lnTo>
                    <a:pt x="8158080" y="331668"/>
                  </a:lnTo>
                  <a:lnTo>
                    <a:pt x="8211243" y="339664"/>
                  </a:lnTo>
                  <a:lnTo>
                    <a:pt x="8263700" y="347571"/>
                  </a:lnTo>
                  <a:lnTo>
                    <a:pt x="8315410" y="355380"/>
                  </a:lnTo>
                  <a:lnTo>
                    <a:pt x="8366333" y="363082"/>
                  </a:lnTo>
                  <a:lnTo>
                    <a:pt x="8416427" y="370667"/>
                  </a:lnTo>
                  <a:lnTo>
                    <a:pt x="8465650" y="378124"/>
                  </a:lnTo>
                  <a:lnTo>
                    <a:pt x="8513963" y="385444"/>
                  </a:lnTo>
                  <a:lnTo>
                    <a:pt x="8561322" y="392618"/>
                  </a:lnTo>
                  <a:lnTo>
                    <a:pt x="8607688" y="399635"/>
                  </a:lnTo>
                  <a:lnTo>
                    <a:pt x="8653019" y="406485"/>
                  </a:lnTo>
                  <a:lnTo>
                    <a:pt x="8697275" y="413160"/>
                  </a:lnTo>
                  <a:lnTo>
                    <a:pt x="8740412" y="419648"/>
                  </a:lnTo>
                  <a:lnTo>
                    <a:pt x="8782392" y="425941"/>
                  </a:lnTo>
                  <a:lnTo>
                    <a:pt x="8823171" y="432029"/>
                  </a:lnTo>
                  <a:lnTo>
                    <a:pt x="8862710" y="437901"/>
                  </a:lnTo>
                  <a:lnTo>
                    <a:pt x="8900968" y="443548"/>
                  </a:lnTo>
                  <a:lnTo>
                    <a:pt x="8973471" y="454128"/>
                  </a:lnTo>
                  <a:lnTo>
                    <a:pt x="9040353" y="463691"/>
                  </a:lnTo>
                  <a:lnTo>
                    <a:pt x="9071582" y="468066"/>
                  </a:lnTo>
                  <a:lnTo>
                    <a:pt x="9090146" y="470623"/>
                  </a:lnTo>
                </a:path>
                <a:path w="9090660" h="3365500">
                  <a:moveTo>
                    <a:pt x="0" y="2153894"/>
                  </a:moveTo>
                  <a:lnTo>
                    <a:pt x="51721" y="2177412"/>
                  </a:lnTo>
                  <a:lnTo>
                    <a:pt x="103435" y="2200922"/>
                  </a:lnTo>
                  <a:lnTo>
                    <a:pt x="155135" y="2224419"/>
                  </a:lnTo>
                  <a:lnTo>
                    <a:pt x="206815" y="2247896"/>
                  </a:lnTo>
                  <a:lnTo>
                    <a:pt x="258466" y="2271346"/>
                  </a:lnTo>
                  <a:lnTo>
                    <a:pt x="310083" y="2294763"/>
                  </a:lnTo>
                  <a:lnTo>
                    <a:pt x="361657" y="2318139"/>
                  </a:lnTo>
                  <a:lnTo>
                    <a:pt x="413183" y="2341468"/>
                  </a:lnTo>
                  <a:lnTo>
                    <a:pt x="464653" y="2364743"/>
                  </a:lnTo>
                  <a:lnTo>
                    <a:pt x="516059" y="2387958"/>
                  </a:lnTo>
                  <a:lnTo>
                    <a:pt x="567396" y="2411106"/>
                  </a:lnTo>
                  <a:lnTo>
                    <a:pt x="618656" y="2434179"/>
                  </a:lnTo>
                  <a:lnTo>
                    <a:pt x="669832" y="2457172"/>
                  </a:lnTo>
                  <a:lnTo>
                    <a:pt x="720917" y="2480077"/>
                  </a:lnTo>
                  <a:lnTo>
                    <a:pt x="771904" y="2502888"/>
                  </a:lnTo>
                  <a:lnTo>
                    <a:pt x="822786" y="2525599"/>
                  </a:lnTo>
                  <a:lnTo>
                    <a:pt x="873556" y="2548201"/>
                  </a:lnTo>
                  <a:lnTo>
                    <a:pt x="924207" y="2570689"/>
                  </a:lnTo>
                  <a:lnTo>
                    <a:pt x="974732" y="2593057"/>
                  </a:lnTo>
                  <a:lnTo>
                    <a:pt x="1025125" y="2615296"/>
                  </a:lnTo>
                  <a:lnTo>
                    <a:pt x="1075377" y="2637401"/>
                  </a:lnTo>
                  <a:lnTo>
                    <a:pt x="1125482" y="2659365"/>
                  </a:lnTo>
                  <a:lnTo>
                    <a:pt x="1175433" y="2681180"/>
                  </a:lnTo>
                  <a:lnTo>
                    <a:pt x="1225224" y="2702841"/>
                  </a:lnTo>
                  <a:lnTo>
                    <a:pt x="1274846" y="2724340"/>
                  </a:lnTo>
                  <a:lnTo>
                    <a:pt x="1324293" y="2745672"/>
                  </a:lnTo>
                  <a:lnTo>
                    <a:pt x="1373558" y="2766828"/>
                  </a:lnTo>
                  <a:lnTo>
                    <a:pt x="1422635" y="2787803"/>
                  </a:lnTo>
                  <a:lnTo>
                    <a:pt x="1471515" y="2808589"/>
                  </a:lnTo>
                  <a:lnTo>
                    <a:pt x="1520192" y="2829181"/>
                  </a:lnTo>
                  <a:lnTo>
                    <a:pt x="1568660" y="2849570"/>
                  </a:lnTo>
                  <a:lnTo>
                    <a:pt x="1616910" y="2869751"/>
                  </a:lnTo>
                  <a:lnTo>
                    <a:pt x="1664936" y="2889717"/>
                  </a:lnTo>
                  <a:lnTo>
                    <a:pt x="1712731" y="2909460"/>
                  </a:lnTo>
                  <a:lnTo>
                    <a:pt x="1760289" y="2928975"/>
                  </a:lnTo>
                  <a:lnTo>
                    <a:pt x="1807601" y="2948255"/>
                  </a:lnTo>
                  <a:lnTo>
                    <a:pt x="1854661" y="2967292"/>
                  </a:lnTo>
                  <a:lnTo>
                    <a:pt x="1901462" y="2986081"/>
                  </a:lnTo>
                  <a:lnTo>
                    <a:pt x="1947997" y="3004614"/>
                  </a:lnTo>
                  <a:lnTo>
                    <a:pt x="1994259" y="3022884"/>
                  </a:lnTo>
                  <a:lnTo>
                    <a:pt x="2040242" y="3040885"/>
                  </a:lnTo>
                  <a:lnTo>
                    <a:pt x="2085937" y="3058611"/>
                  </a:lnTo>
                  <a:lnTo>
                    <a:pt x="2131338" y="3076054"/>
                  </a:lnTo>
                  <a:lnTo>
                    <a:pt x="2176438" y="3093208"/>
                  </a:lnTo>
                  <a:lnTo>
                    <a:pt x="2221229" y="3110065"/>
                  </a:lnTo>
                  <a:lnTo>
                    <a:pt x="2265706" y="3126620"/>
                  </a:lnTo>
                  <a:lnTo>
                    <a:pt x="2309861" y="3142866"/>
                  </a:lnTo>
                  <a:lnTo>
                    <a:pt x="2353687" y="3158795"/>
                  </a:lnTo>
                  <a:lnTo>
                    <a:pt x="2397177" y="3174402"/>
                  </a:lnTo>
                  <a:lnTo>
                    <a:pt x="2440323" y="3189679"/>
                  </a:lnTo>
                  <a:lnTo>
                    <a:pt x="2483120" y="3204619"/>
                  </a:lnTo>
                  <a:lnTo>
                    <a:pt x="2525559" y="3219216"/>
                  </a:lnTo>
                  <a:lnTo>
                    <a:pt x="2567635" y="3233464"/>
                  </a:lnTo>
                  <a:lnTo>
                    <a:pt x="2609339" y="3247355"/>
                  </a:lnTo>
                  <a:lnTo>
                    <a:pt x="2650665" y="3260883"/>
                  </a:lnTo>
                  <a:lnTo>
                    <a:pt x="2691607" y="3274040"/>
                  </a:lnTo>
                  <a:lnTo>
                    <a:pt x="2732156" y="3286821"/>
                  </a:lnTo>
                  <a:lnTo>
                    <a:pt x="2772306" y="3299219"/>
                  </a:lnTo>
                  <a:lnTo>
                    <a:pt x="2812050" y="3311226"/>
                  </a:lnTo>
                  <a:lnTo>
                    <a:pt x="2851381" y="3322837"/>
                  </a:lnTo>
                  <a:lnTo>
                    <a:pt x="2890292" y="3334043"/>
                  </a:lnTo>
                  <a:lnTo>
                    <a:pt x="2928775" y="3344840"/>
                  </a:lnTo>
                  <a:lnTo>
                    <a:pt x="2966825" y="3355219"/>
                  </a:lnTo>
                  <a:lnTo>
                    <a:pt x="3004433" y="3365175"/>
                  </a:lnTo>
                </a:path>
                <a:path w="9090660" h="3365500">
                  <a:moveTo>
                    <a:pt x="11875" y="1797583"/>
                  </a:moveTo>
                  <a:lnTo>
                    <a:pt x="49200" y="1810624"/>
                  </a:lnTo>
                  <a:lnTo>
                    <a:pt x="86645" y="1823686"/>
                  </a:lnTo>
                  <a:lnTo>
                    <a:pt x="124334" y="1836792"/>
                  </a:lnTo>
                  <a:lnTo>
                    <a:pt x="162387" y="1849965"/>
                  </a:lnTo>
                  <a:lnTo>
                    <a:pt x="200926" y="1863225"/>
                  </a:lnTo>
                  <a:lnTo>
                    <a:pt x="240073" y="1876596"/>
                  </a:lnTo>
                  <a:lnTo>
                    <a:pt x="279949" y="1890098"/>
                  </a:lnTo>
                  <a:lnTo>
                    <a:pt x="320676" y="1903754"/>
                  </a:lnTo>
                  <a:lnTo>
                    <a:pt x="362374" y="1917586"/>
                  </a:lnTo>
                  <a:lnTo>
                    <a:pt x="405167" y="1931616"/>
                  </a:lnTo>
                  <a:lnTo>
                    <a:pt x="449174" y="1945866"/>
                  </a:lnTo>
                  <a:lnTo>
                    <a:pt x="494518" y="1960358"/>
                  </a:lnTo>
                  <a:lnTo>
                    <a:pt x="541321" y="1975113"/>
                  </a:lnTo>
                  <a:lnTo>
                    <a:pt x="589703" y="1990155"/>
                  </a:lnTo>
                  <a:lnTo>
                    <a:pt x="639787" y="2005504"/>
                  </a:lnTo>
                  <a:lnTo>
                    <a:pt x="691693" y="2021183"/>
                  </a:lnTo>
                  <a:lnTo>
                    <a:pt x="745544" y="2037214"/>
                  </a:lnTo>
                  <a:lnTo>
                    <a:pt x="801461" y="2053619"/>
                  </a:lnTo>
                  <a:lnTo>
                    <a:pt x="859565" y="2070420"/>
                  </a:lnTo>
                  <a:lnTo>
                    <a:pt x="919978" y="2087638"/>
                  </a:lnTo>
                  <a:lnTo>
                    <a:pt x="982822" y="2105296"/>
                  </a:lnTo>
                  <a:lnTo>
                    <a:pt x="1048217" y="2123416"/>
                  </a:lnTo>
                  <a:lnTo>
                    <a:pt x="1116286" y="2142020"/>
                  </a:lnTo>
                  <a:lnTo>
                    <a:pt x="1154760" y="2152469"/>
                  </a:lnTo>
                  <a:lnTo>
                    <a:pt x="1194105" y="2163169"/>
                  </a:lnTo>
                  <a:lnTo>
                    <a:pt x="1234298" y="2174108"/>
                  </a:lnTo>
                  <a:lnTo>
                    <a:pt x="1275313" y="2185276"/>
                  </a:lnTo>
                  <a:lnTo>
                    <a:pt x="1317128" y="2196660"/>
                  </a:lnTo>
                  <a:lnTo>
                    <a:pt x="1359718" y="2208249"/>
                  </a:lnTo>
                  <a:lnTo>
                    <a:pt x="1403059" y="2220031"/>
                  </a:lnTo>
                  <a:lnTo>
                    <a:pt x="1447127" y="2231995"/>
                  </a:lnTo>
                  <a:lnTo>
                    <a:pt x="1491898" y="2244129"/>
                  </a:lnTo>
                  <a:lnTo>
                    <a:pt x="1537348" y="2256422"/>
                  </a:lnTo>
                  <a:lnTo>
                    <a:pt x="1583453" y="2268863"/>
                  </a:lnTo>
                  <a:lnTo>
                    <a:pt x="1630189" y="2281438"/>
                  </a:lnTo>
                  <a:lnTo>
                    <a:pt x="1677531" y="2294138"/>
                  </a:lnTo>
                  <a:lnTo>
                    <a:pt x="1725457" y="2306951"/>
                  </a:lnTo>
                  <a:lnTo>
                    <a:pt x="1773941" y="2319864"/>
                  </a:lnTo>
                  <a:lnTo>
                    <a:pt x="1822960" y="2332867"/>
                  </a:lnTo>
                  <a:lnTo>
                    <a:pt x="1872489" y="2345948"/>
                  </a:lnTo>
                  <a:lnTo>
                    <a:pt x="1922506" y="2359095"/>
                  </a:lnTo>
                  <a:lnTo>
                    <a:pt x="1972984" y="2372298"/>
                  </a:lnTo>
                  <a:lnTo>
                    <a:pt x="2023901" y="2385543"/>
                  </a:lnTo>
                  <a:lnTo>
                    <a:pt x="2075233" y="2398820"/>
                  </a:lnTo>
                  <a:lnTo>
                    <a:pt x="2126955" y="2412117"/>
                  </a:lnTo>
                  <a:lnTo>
                    <a:pt x="2179044" y="2425424"/>
                  </a:lnTo>
                  <a:lnTo>
                    <a:pt x="2231475" y="2438727"/>
                  </a:lnTo>
                  <a:lnTo>
                    <a:pt x="2284224" y="2452015"/>
                  </a:lnTo>
                  <a:lnTo>
                    <a:pt x="2337267" y="2465278"/>
                  </a:lnTo>
                  <a:lnTo>
                    <a:pt x="2390581" y="2478504"/>
                  </a:lnTo>
                  <a:lnTo>
                    <a:pt x="2444141" y="2491680"/>
                  </a:lnTo>
                  <a:lnTo>
                    <a:pt x="2497923" y="2504796"/>
                  </a:lnTo>
                  <a:lnTo>
                    <a:pt x="2551903" y="2517839"/>
                  </a:lnTo>
                  <a:lnTo>
                    <a:pt x="2606057" y="2530799"/>
                  </a:lnTo>
                  <a:lnTo>
                    <a:pt x="2660361" y="2543664"/>
                  </a:lnTo>
                  <a:lnTo>
                    <a:pt x="2714791" y="2556422"/>
                  </a:lnTo>
                  <a:lnTo>
                    <a:pt x="2769323" y="2569062"/>
                  </a:lnTo>
                  <a:lnTo>
                    <a:pt x="2823933" y="2581571"/>
                  </a:lnTo>
                  <a:lnTo>
                    <a:pt x="2878597" y="2593940"/>
                  </a:lnTo>
                  <a:lnTo>
                    <a:pt x="2933291" y="2606156"/>
                  </a:lnTo>
                  <a:lnTo>
                    <a:pt x="2987990" y="2618207"/>
                  </a:lnTo>
                  <a:lnTo>
                    <a:pt x="3042671" y="2630082"/>
                  </a:lnTo>
                  <a:lnTo>
                    <a:pt x="3097309" y="2641769"/>
                  </a:lnTo>
                  <a:lnTo>
                    <a:pt x="3151882" y="2653258"/>
                  </a:lnTo>
                  <a:lnTo>
                    <a:pt x="3206363" y="2664536"/>
                  </a:lnTo>
                  <a:lnTo>
                    <a:pt x="3252322" y="2673923"/>
                  </a:lnTo>
                  <a:lnTo>
                    <a:pt x="3298746" y="2683322"/>
                  </a:lnTo>
                  <a:lnTo>
                    <a:pt x="3345614" y="2692728"/>
                  </a:lnTo>
                  <a:lnTo>
                    <a:pt x="3392908" y="2702138"/>
                  </a:lnTo>
                  <a:lnTo>
                    <a:pt x="3440608" y="2711548"/>
                  </a:lnTo>
                  <a:lnTo>
                    <a:pt x="3488694" y="2720956"/>
                  </a:lnTo>
                  <a:lnTo>
                    <a:pt x="3537146" y="2730357"/>
                  </a:lnTo>
                  <a:lnTo>
                    <a:pt x="3585945" y="2739749"/>
                  </a:lnTo>
                  <a:lnTo>
                    <a:pt x="3635071" y="2749128"/>
                  </a:lnTo>
                  <a:lnTo>
                    <a:pt x="3684504" y="2758490"/>
                  </a:lnTo>
                  <a:lnTo>
                    <a:pt x="3734225" y="2767832"/>
                  </a:lnTo>
                  <a:lnTo>
                    <a:pt x="3784215" y="2777151"/>
                  </a:lnTo>
                  <a:lnTo>
                    <a:pt x="3834453" y="2786444"/>
                  </a:lnTo>
                  <a:lnTo>
                    <a:pt x="3884919" y="2795706"/>
                  </a:lnTo>
                  <a:lnTo>
                    <a:pt x="3935595" y="2804934"/>
                  </a:lnTo>
                  <a:lnTo>
                    <a:pt x="3986461" y="2814125"/>
                  </a:lnTo>
                  <a:lnTo>
                    <a:pt x="4037496" y="2823276"/>
                  </a:lnTo>
                  <a:lnTo>
                    <a:pt x="4088681" y="2832383"/>
                  </a:lnTo>
                  <a:lnTo>
                    <a:pt x="4139997" y="2841443"/>
                  </a:lnTo>
                  <a:lnTo>
                    <a:pt x="4191424" y="2850452"/>
                  </a:lnTo>
                  <a:lnTo>
                    <a:pt x="4242942" y="2859407"/>
                  </a:lnTo>
                  <a:lnTo>
                    <a:pt x="4294532" y="2868305"/>
                  </a:lnTo>
                  <a:lnTo>
                    <a:pt x="4346174" y="2877141"/>
                  </a:lnTo>
                  <a:lnTo>
                    <a:pt x="4397848" y="2885913"/>
                  </a:lnTo>
                  <a:lnTo>
                    <a:pt x="4449535" y="2894617"/>
                  </a:lnTo>
                  <a:lnTo>
                    <a:pt x="4501214" y="2903250"/>
                  </a:lnTo>
                  <a:lnTo>
                    <a:pt x="4552867" y="2911808"/>
                  </a:lnTo>
                  <a:lnTo>
                    <a:pt x="4604474" y="2920288"/>
                  </a:lnTo>
                  <a:lnTo>
                    <a:pt x="4656015" y="2928687"/>
                  </a:lnTo>
                  <a:lnTo>
                    <a:pt x="4707470" y="2937001"/>
                  </a:lnTo>
                  <a:lnTo>
                    <a:pt x="4758820" y="2945226"/>
                  </a:lnTo>
                  <a:lnTo>
                    <a:pt x="4810045" y="2953359"/>
                  </a:lnTo>
                  <a:lnTo>
                    <a:pt x="4861125" y="2961398"/>
                  </a:lnTo>
                  <a:lnTo>
                    <a:pt x="4912041" y="2969337"/>
                  </a:lnTo>
                  <a:lnTo>
                    <a:pt x="4962773" y="2977175"/>
                  </a:lnTo>
                  <a:lnTo>
                    <a:pt x="5013302" y="2984907"/>
                  </a:lnTo>
                  <a:lnTo>
                    <a:pt x="5063607" y="2992531"/>
                  </a:lnTo>
                  <a:lnTo>
                    <a:pt x="5113670" y="3000042"/>
                  </a:lnTo>
                  <a:lnTo>
                    <a:pt x="5163470" y="3007437"/>
                  </a:lnTo>
                  <a:lnTo>
                    <a:pt x="5212988" y="3014713"/>
                  </a:lnTo>
                  <a:lnTo>
                    <a:pt x="5262204" y="3021867"/>
                  </a:lnTo>
                  <a:lnTo>
                    <a:pt x="5311099" y="3028894"/>
                  </a:lnTo>
                  <a:lnTo>
                    <a:pt x="5359652" y="3035793"/>
                  </a:lnTo>
                  <a:lnTo>
                    <a:pt x="5407845" y="3042558"/>
                  </a:lnTo>
                  <a:lnTo>
                    <a:pt x="5455657" y="3049187"/>
                  </a:lnTo>
                  <a:lnTo>
                    <a:pt x="5503069" y="3055676"/>
                  </a:lnTo>
                  <a:lnTo>
                    <a:pt x="5550062" y="3062023"/>
                  </a:lnTo>
                  <a:lnTo>
                    <a:pt x="5596615" y="3068222"/>
                  </a:lnTo>
                  <a:lnTo>
                    <a:pt x="5642709" y="3074272"/>
                  </a:lnTo>
                  <a:lnTo>
                    <a:pt x="5688324" y="3080169"/>
                  </a:lnTo>
                  <a:lnTo>
                    <a:pt x="5743744" y="3087163"/>
                  </a:lnTo>
                  <a:lnTo>
                    <a:pt x="5799342" y="3093956"/>
                  </a:lnTo>
                  <a:lnTo>
                    <a:pt x="5855084" y="3100553"/>
                  </a:lnTo>
                  <a:lnTo>
                    <a:pt x="5910935" y="3106958"/>
                  </a:lnTo>
                  <a:lnTo>
                    <a:pt x="5966862" y="3113174"/>
                  </a:lnTo>
                  <a:lnTo>
                    <a:pt x="6022830" y="3119206"/>
                  </a:lnTo>
                  <a:lnTo>
                    <a:pt x="6078806" y="3125058"/>
                  </a:lnTo>
                  <a:lnTo>
                    <a:pt x="6134755" y="3130734"/>
                  </a:lnTo>
                  <a:lnTo>
                    <a:pt x="6190644" y="3136238"/>
                  </a:lnTo>
                  <a:lnTo>
                    <a:pt x="6246437" y="3141574"/>
                  </a:lnTo>
                  <a:lnTo>
                    <a:pt x="6302101" y="3146748"/>
                  </a:lnTo>
                  <a:lnTo>
                    <a:pt x="6357601" y="3151761"/>
                  </a:lnTo>
                  <a:lnTo>
                    <a:pt x="6412905" y="3156620"/>
                  </a:lnTo>
                  <a:lnTo>
                    <a:pt x="6467977" y="3161327"/>
                  </a:lnTo>
                  <a:lnTo>
                    <a:pt x="6522783" y="3165888"/>
                  </a:lnTo>
                  <a:lnTo>
                    <a:pt x="6577289" y="3170305"/>
                  </a:lnTo>
                  <a:lnTo>
                    <a:pt x="6631461" y="3174584"/>
                  </a:lnTo>
                  <a:lnTo>
                    <a:pt x="6685265" y="3178729"/>
                  </a:lnTo>
                  <a:lnTo>
                    <a:pt x="6738667" y="3182743"/>
                  </a:lnTo>
                  <a:lnTo>
                    <a:pt x="6791633" y="3186630"/>
                  </a:lnTo>
                  <a:lnTo>
                    <a:pt x="6844128" y="3190396"/>
                  </a:lnTo>
                  <a:lnTo>
                    <a:pt x="6896119" y="3194043"/>
                  </a:lnTo>
                  <a:lnTo>
                    <a:pt x="6947571" y="3197577"/>
                  </a:lnTo>
                  <a:lnTo>
                    <a:pt x="6998450" y="3201001"/>
                  </a:lnTo>
                  <a:lnTo>
                    <a:pt x="7048722" y="3204319"/>
                  </a:lnTo>
                  <a:lnTo>
                    <a:pt x="7098353" y="3207536"/>
                  </a:lnTo>
                  <a:lnTo>
                    <a:pt x="7147309" y="3210655"/>
                  </a:lnTo>
                  <a:lnTo>
                    <a:pt x="7195556" y="3213681"/>
                  </a:lnTo>
                  <a:lnTo>
                    <a:pt x="7243058" y="3216619"/>
                  </a:lnTo>
                  <a:lnTo>
                    <a:pt x="7289784" y="3219471"/>
                  </a:lnTo>
                  <a:lnTo>
                    <a:pt x="7335697" y="3222242"/>
                  </a:lnTo>
                  <a:lnTo>
                    <a:pt x="7380765" y="3224937"/>
                  </a:lnTo>
                  <a:lnTo>
                    <a:pt x="7424952" y="3227559"/>
                  </a:lnTo>
                  <a:lnTo>
                    <a:pt x="7468226" y="3230113"/>
                  </a:lnTo>
                  <a:lnTo>
                    <a:pt x="7510551" y="3232603"/>
                  </a:lnTo>
                  <a:lnTo>
                    <a:pt x="7551894" y="3235032"/>
                  </a:lnTo>
                  <a:lnTo>
                    <a:pt x="7592220" y="3237405"/>
                  </a:lnTo>
                  <a:lnTo>
                    <a:pt x="7631495" y="3239727"/>
                  </a:lnTo>
                  <a:lnTo>
                    <a:pt x="7669686" y="3242001"/>
                  </a:lnTo>
                  <a:lnTo>
                    <a:pt x="7706758" y="3244231"/>
                  </a:lnTo>
                  <a:lnTo>
                    <a:pt x="7742676" y="3246422"/>
                  </a:lnTo>
                  <a:lnTo>
                    <a:pt x="7824285" y="3251220"/>
                  </a:lnTo>
                  <a:lnTo>
                    <a:pt x="7899028" y="3255179"/>
                  </a:lnTo>
                  <a:lnTo>
                    <a:pt x="7967478" y="3258365"/>
                  </a:lnTo>
                  <a:lnTo>
                    <a:pt x="8030209" y="3260842"/>
                  </a:lnTo>
                  <a:lnTo>
                    <a:pt x="8087793" y="3262677"/>
                  </a:lnTo>
                  <a:lnTo>
                    <a:pt x="8140803" y="3263933"/>
                  </a:lnTo>
                  <a:lnTo>
                    <a:pt x="8189811" y="3264678"/>
                  </a:lnTo>
                  <a:lnTo>
                    <a:pt x="8235391" y="3264975"/>
                  </a:lnTo>
                  <a:lnTo>
                    <a:pt x="8278115" y="3264890"/>
                  </a:lnTo>
                  <a:lnTo>
                    <a:pt x="8318556" y="3264489"/>
                  </a:lnTo>
                  <a:lnTo>
                    <a:pt x="8357286" y="3263837"/>
                  </a:lnTo>
                  <a:lnTo>
                    <a:pt x="8431908" y="3262038"/>
                  </a:lnTo>
                  <a:lnTo>
                    <a:pt x="8468944" y="3261023"/>
                  </a:lnTo>
                  <a:lnTo>
                    <a:pt x="8506561" y="3260017"/>
                  </a:lnTo>
                  <a:lnTo>
                    <a:pt x="8545332" y="3259087"/>
                  </a:lnTo>
                  <a:lnTo>
                    <a:pt x="8585829" y="3258296"/>
                  </a:lnTo>
                  <a:lnTo>
                    <a:pt x="8648437" y="3256931"/>
                  </a:lnTo>
                  <a:lnTo>
                    <a:pt x="8707965" y="3255031"/>
                  </a:lnTo>
                  <a:lnTo>
                    <a:pt x="8764721" y="3252649"/>
                  </a:lnTo>
                  <a:lnTo>
                    <a:pt x="8819012" y="3249838"/>
                  </a:lnTo>
                  <a:lnTo>
                    <a:pt x="8871148" y="3246652"/>
                  </a:lnTo>
                  <a:lnTo>
                    <a:pt x="8921435" y="3243146"/>
                  </a:lnTo>
                  <a:lnTo>
                    <a:pt x="8970183" y="3239372"/>
                  </a:lnTo>
                  <a:lnTo>
                    <a:pt x="9017698" y="3235385"/>
                  </a:lnTo>
                  <a:lnTo>
                    <a:pt x="9064290" y="3231237"/>
                  </a:lnTo>
                  <a:lnTo>
                    <a:pt x="9090146" y="3228844"/>
                  </a:lnTo>
                </a:path>
                <a:path w="9090660" h="3365500">
                  <a:moveTo>
                    <a:pt x="2161280" y="3365175"/>
                  </a:moveTo>
                  <a:lnTo>
                    <a:pt x="2193759" y="3328564"/>
                  </a:lnTo>
                  <a:lnTo>
                    <a:pt x="2226344" y="3291979"/>
                  </a:lnTo>
                  <a:lnTo>
                    <a:pt x="2259140" y="3255447"/>
                  </a:lnTo>
                  <a:lnTo>
                    <a:pt x="2292252" y="3218994"/>
                  </a:lnTo>
                  <a:lnTo>
                    <a:pt x="2325788" y="3182647"/>
                  </a:lnTo>
                  <a:lnTo>
                    <a:pt x="2359852" y="3146432"/>
                  </a:lnTo>
                  <a:lnTo>
                    <a:pt x="2394549" y="3110375"/>
                  </a:lnTo>
                  <a:lnTo>
                    <a:pt x="2429987" y="3074502"/>
                  </a:lnTo>
                  <a:lnTo>
                    <a:pt x="2466269" y="3038841"/>
                  </a:lnTo>
                  <a:lnTo>
                    <a:pt x="2503503" y="3003418"/>
                  </a:lnTo>
                  <a:lnTo>
                    <a:pt x="2541793" y="2968259"/>
                  </a:lnTo>
                  <a:lnTo>
                    <a:pt x="2581246" y="2933390"/>
                  </a:lnTo>
                  <a:lnTo>
                    <a:pt x="2621967" y="2898838"/>
                  </a:lnTo>
                  <a:lnTo>
                    <a:pt x="2664061" y="2864630"/>
                  </a:lnTo>
                  <a:lnTo>
                    <a:pt x="2707634" y="2830792"/>
                  </a:lnTo>
                  <a:lnTo>
                    <a:pt x="2745336" y="2802636"/>
                  </a:lnTo>
                  <a:lnTo>
                    <a:pt x="2784475" y="2774297"/>
                  </a:lnTo>
                  <a:lnTo>
                    <a:pt x="2824910" y="2745848"/>
                  </a:lnTo>
                  <a:lnTo>
                    <a:pt x="2866501" y="2717363"/>
                  </a:lnTo>
                  <a:lnTo>
                    <a:pt x="2909108" y="2688914"/>
                  </a:lnTo>
                  <a:lnTo>
                    <a:pt x="2952589" y="2660575"/>
                  </a:lnTo>
                  <a:lnTo>
                    <a:pt x="2996804" y="2632420"/>
                  </a:lnTo>
                  <a:lnTo>
                    <a:pt x="3041612" y="2604521"/>
                  </a:lnTo>
                  <a:lnTo>
                    <a:pt x="3086872" y="2576952"/>
                  </a:lnTo>
                  <a:lnTo>
                    <a:pt x="3132444" y="2549786"/>
                  </a:lnTo>
                  <a:lnTo>
                    <a:pt x="3178187" y="2523097"/>
                  </a:lnTo>
                  <a:lnTo>
                    <a:pt x="3223960" y="2496957"/>
                  </a:lnTo>
                  <a:lnTo>
                    <a:pt x="3269622" y="2471441"/>
                  </a:lnTo>
                  <a:lnTo>
                    <a:pt x="3315034" y="2446621"/>
                  </a:lnTo>
                  <a:lnTo>
                    <a:pt x="3360053" y="2422571"/>
                  </a:lnTo>
                  <a:lnTo>
                    <a:pt x="3404539" y="2399365"/>
                  </a:lnTo>
                  <a:lnTo>
                    <a:pt x="3448352" y="2377074"/>
                  </a:lnTo>
                  <a:lnTo>
                    <a:pt x="3491351" y="2355773"/>
                  </a:lnTo>
                  <a:lnTo>
                    <a:pt x="3538125" y="2333180"/>
                  </a:lnTo>
                  <a:lnTo>
                    <a:pt x="3582991" y="2312053"/>
                  </a:lnTo>
                  <a:lnTo>
                    <a:pt x="3626357" y="2292237"/>
                  </a:lnTo>
                  <a:lnTo>
                    <a:pt x="3668633" y="2273575"/>
                  </a:lnTo>
                  <a:lnTo>
                    <a:pt x="3710227" y="2255911"/>
                  </a:lnTo>
                  <a:lnTo>
                    <a:pt x="3751547" y="2239088"/>
                  </a:lnTo>
                  <a:lnTo>
                    <a:pt x="3793001" y="2222949"/>
                  </a:lnTo>
                  <a:lnTo>
                    <a:pt x="3834998" y="2207339"/>
                  </a:lnTo>
                  <a:lnTo>
                    <a:pt x="3877945" y="2192100"/>
                  </a:lnTo>
                  <a:lnTo>
                    <a:pt x="3922252" y="2177077"/>
                  </a:lnTo>
                  <a:lnTo>
                    <a:pt x="3968327" y="2162113"/>
                  </a:lnTo>
                  <a:lnTo>
                    <a:pt x="4016578" y="2147051"/>
                  </a:lnTo>
                  <a:lnTo>
                    <a:pt x="4067413" y="2131735"/>
                  </a:lnTo>
                  <a:lnTo>
                    <a:pt x="4121241" y="2116008"/>
                  </a:lnTo>
                  <a:lnTo>
                    <a:pt x="4178470" y="2099715"/>
                  </a:lnTo>
                  <a:lnTo>
                    <a:pt x="4239508" y="2082698"/>
                  </a:lnTo>
                  <a:lnTo>
                    <a:pt x="4279524" y="2071797"/>
                  </a:lnTo>
                  <a:lnTo>
                    <a:pt x="4321804" y="2060599"/>
                  </a:lnTo>
                  <a:lnTo>
                    <a:pt x="4366155" y="2049142"/>
                  </a:lnTo>
                  <a:lnTo>
                    <a:pt x="4412382" y="2037461"/>
                  </a:lnTo>
                  <a:lnTo>
                    <a:pt x="4460290" y="2025593"/>
                  </a:lnTo>
                  <a:lnTo>
                    <a:pt x="4509685" y="2013574"/>
                  </a:lnTo>
                  <a:lnTo>
                    <a:pt x="4560371" y="2001442"/>
                  </a:lnTo>
                  <a:lnTo>
                    <a:pt x="4612156" y="1989231"/>
                  </a:lnTo>
                  <a:lnTo>
                    <a:pt x="4664843" y="1976979"/>
                  </a:lnTo>
                  <a:lnTo>
                    <a:pt x="4718239" y="1964721"/>
                  </a:lnTo>
                  <a:lnTo>
                    <a:pt x="4772149" y="1952495"/>
                  </a:lnTo>
                  <a:lnTo>
                    <a:pt x="4826378" y="1940337"/>
                  </a:lnTo>
                  <a:lnTo>
                    <a:pt x="4880731" y="1928282"/>
                  </a:lnTo>
                  <a:lnTo>
                    <a:pt x="4935015" y="1916368"/>
                  </a:lnTo>
                  <a:lnTo>
                    <a:pt x="4989034" y="1904630"/>
                  </a:lnTo>
                  <a:lnTo>
                    <a:pt x="5042595" y="1893106"/>
                  </a:lnTo>
                  <a:lnTo>
                    <a:pt x="5095501" y="1881831"/>
                  </a:lnTo>
                  <a:lnTo>
                    <a:pt x="5147560" y="1870841"/>
                  </a:lnTo>
                  <a:lnTo>
                    <a:pt x="5198575" y="1860174"/>
                  </a:lnTo>
                  <a:lnTo>
                    <a:pt x="5248354" y="1849866"/>
                  </a:lnTo>
                  <a:lnTo>
                    <a:pt x="5296700" y="1839953"/>
                  </a:lnTo>
                  <a:lnTo>
                    <a:pt x="5343420" y="1830471"/>
                  </a:lnTo>
                  <a:lnTo>
                    <a:pt x="5388319" y="1821456"/>
                  </a:lnTo>
                  <a:lnTo>
                    <a:pt x="5431202" y="1812946"/>
                  </a:lnTo>
                  <a:lnTo>
                    <a:pt x="5471875" y="1804976"/>
                  </a:lnTo>
                  <a:lnTo>
                    <a:pt x="5510143" y="1797583"/>
                  </a:lnTo>
                  <a:lnTo>
                    <a:pt x="5579560" y="1784512"/>
                  </a:lnTo>
                  <a:lnTo>
                    <a:pt x="5640724" y="1773447"/>
                  </a:lnTo>
                  <a:lnTo>
                    <a:pt x="5695015" y="1764145"/>
                  </a:lnTo>
                  <a:lnTo>
                    <a:pt x="5743813" y="1756363"/>
                  </a:lnTo>
                  <a:lnTo>
                    <a:pt x="5788496" y="1749857"/>
                  </a:lnTo>
                  <a:lnTo>
                    <a:pt x="5830443" y="1744383"/>
                  </a:lnTo>
                  <a:lnTo>
                    <a:pt x="5871033" y="1739698"/>
                  </a:lnTo>
                  <a:lnTo>
                    <a:pt x="5911645" y="1735559"/>
                  </a:lnTo>
                  <a:lnTo>
                    <a:pt x="5953658" y="1731722"/>
                  </a:lnTo>
                  <a:lnTo>
                    <a:pt x="5998452" y="1727943"/>
                  </a:lnTo>
                  <a:lnTo>
                    <a:pt x="6047405" y="1723980"/>
                  </a:lnTo>
                  <a:lnTo>
                    <a:pt x="6101896" y="1719589"/>
                  </a:lnTo>
                  <a:lnTo>
                    <a:pt x="6163304" y="1714525"/>
                  </a:lnTo>
                  <a:lnTo>
                    <a:pt x="6204813" y="1711120"/>
                  </a:lnTo>
                  <a:lnTo>
                    <a:pt x="6248367" y="1707700"/>
                  </a:lnTo>
                  <a:lnTo>
                    <a:pt x="6293774" y="1704275"/>
                  </a:lnTo>
                  <a:lnTo>
                    <a:pt x="6340840" y="1700857"/>
                  </a:lnTo>
                  <a:lnTo>
                    <a:pt x="6389373" y="1697458"/>
                  </a:lnTo>
                  <a:lnTo>
                    <a:pt x="6439181" y="1694089"/>
                  </a:lnTo>
                  <a:lnTo>
                    <a:pt x="6490071" y="1690762"/>
                  </a:lnTo>
                  <a:lnTo>
                    <a:pt x="6541850" y="1687489"/>
                  </a:lnTo>
                  <a:lnTo>
                    <a:pt x="6594325" y="1684281"/>
                  </a:lnTo>
                  <a:lnTo>
                    <a:pt x="6647305" y="1681149"/>
                  </a:lnTo>
                  <a:lnTo>
                    <a:pt x="6700596" y="1678106"/>
                  </a:lnTo>
                  <a:lnTo>
                    <a:pt x="6754006" y="1675163"/>
                  </a:lnTo>
                  <a:lnTo>
                    <a:pt x="6807342" y="1672332"/>
                  </a:lnTo>
                  <a:lnTo>
                    <a:pt x="6860412" y="1669623"/>
                  </a:lnTo>
                  <a:lnTo>
                    <a:pt x="6913023" y="1667050"/>
                  </a:lnTo>
                  <a:lnTo>
                    <a:pt x="6964982" y="1664623"/>
                  </a:lnTo>
                  <a:lnTo>
                    <a:pt x="7016097" y="1662354"/>
                  </a:lnTo>
                  <a:lnTo>
                    <a:pt x="7066174" y="1660254"/>
                  </a:lnTo>
                  <a:lnTo>
                    <a:pt x="7115023" y="1658336"/>
                  </a:lnTo>
                  <a:lnTo>
                    <a:pt x="7162449" y="1656610"/>
                  </a:lnTo>
                  <a:lnTo>
                    <a:pt x="7208260" y="1655089"/>
                  </a:lnTo>
                  <a:lnTo>
                    <a:pt x="7472770" y="1650910"/>
                  </a:lnTo>
                  <a:lnTo>
                    <a:pt x="7747852" y="1651374"/>
                  </a:lnTo>
                  <a:lnTo>
                    <a:pt x="7963926" y="1653696"/>
                  </a:lnTo>
                  <a:lnTo>
                    <a:pt x="8051413" y="1655089"/>
                  </a:lnTo>
                  <a:lnTo>
                    <a:pt x="8657076" y="1655089"/>
                  </a:lnTo>
                  <a:lnTo>
                    <a:pt x="8719414" y="1657000"/>
                  </a:lnTo>
                  <a:lnTo>
                    <a:pt x="8779756" y="1659639"/>
                  </a:lnTo>
                  <a:lnTo>
                    <a:pt x="8837405" y="1662793"/>
                  </a:lnTo>
                  <a:lnTo>
                    <a:pt x="8891661" y="1666249"/>
                  </a:lnTo>
                  <a:lnTo>
                    <a:pt x="8941828" y="1669794"/>
                  </a:lnTo>
                  <a:lnTo>
                    <a:pt x="8987207" y="1673216"/>
                  </a:lnTo>
                  <a:lnTo>
                    <a:pt x="9027100" y="1676302"/>
                  </a:lnTo>
                  <a:lnTo>
                    <a:pt x="9060809" y="1678838"/>
                  </a:lnTo>
                  <a:lnTo>
                    <a:pt x="9090146" y="168105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77158" y="2750057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694055" y="0"/>
                  </a:moveTo>
                  <a:lnTo>
                    <a:pt x="3937" y="402970"/>
                  </a:lnTo>
                  <a:lnTo>
                    <a:pt x="0" y="1202181"/>
                  </a:lnTo>
                  <a:lnTo>
                    <a:pt x="700532" y="1606677"/>
                  </a:lnTo>
                  <a:lnTo>
                    <a:pt x="1390777" y="1203705"/>
                  </a:lnTo>
                  <a:lnTo>
                    <a:pt x="1394587" y="404367"/>
                  </a:lnTo>
                  <a:lnTo>
                    <a:pt x="694055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77158" y="2750057"/>
              <a:ext cx="2118995" cy="2874010"/>
            </a:xfrm>
            <a:custGeom>
              <a:avLst/>
              <a:gdLst/>
              <a:ahLst/>
              <a:cxnLst/>
              <a:rect l="l" t="t" r="r" b="b"/>
              <a:pathLst>
                <a:path w="2118995" h="2874010">
                  <a:moveTo>
                    <a:pt x="3937" y="402970"/>
                  </a:moveTo>
                  <a:lnTo>
                    <a:pt x="694055" y="0"/>
                  </a:lnTo>
                  <a:lnTo>
                    <a:pt x="1394587" y="404367"/>
                  </a:lnTo>
                  <a:lnTo>
                    <a:pt x="1390777" y="1203705"/>
                  </a:lnTo>
                  <a:lnTo>
                    <a:pt x="700532" y="1606677"/>
                  </a:lnTo>
                  <a:lnTo>
                    <a:pt x="0" y="1202181"/>
                  </a:lnTo>
                  <a:lnTo>
                    <a:pt x="3937" y="402970"/>
                  </a:lnTo>
                  <a:close/>
                </a:path>
                <a:path w="2118995" h="2874010">
                  <a:moveTo>
                    <a:pt x="727837" y="1669795"/>
                  </a:moveTo>
                  <a:lnTo>
                    <a:pt x="1417955" y="1266824"/>
                  </a:lnTo>
                  <a:lnTo>
                    <a:pt x="2118487" y="1671192"/>
                  </a:lnTo>
                  <a:lnTo>
                    <a:pt x="2114677" y="2470530"/>
                  </a:lnTo>
                  <a:lnTo>
                    <a:pt x="1424432" y="2873476"/>
                  </a:lnTo>
                  <a:lnTo>
                    <a:pt x="723900" y="2469006"/>
                  </a:lnTo>
                  <a:lnTo>
                    <a:pt x="727837" y="166979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10583" y="1483233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694054" y="0"/>
                  </a:moveTo>
                  <a:lnTo>
                    <a:pt x="3937" y="402970"/>
                  </a:lnTo>
                  <a:lnTo>
                    <a:pt x="0" y="1202181"/>
                  </a:lnTo>
                  <a:lnTo>
                    <a:pt x="700531" y="1606677"/>
                  </a:lnTo>
                  <a:lnTo>
                    <a:pt x="1390777" y="1203705"/>
                  </a:lnTo>
                  <a:lnTo>
                    <a:pt x="1394587" y="404367"/>
                  </a:lnTo>
                  <a:lnTo>
                    <a:pt x="694054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10583" y="1483233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937" y="402970"/>
                  </a:moveTo>
                  <a:lnTo>
                    <a:pt x="694054" y="0"/>
                  </a:lnTo>
                  <a:lnTo>
                    <a:pt x="1394587" y="404367"/>
                  </a:lnTo>
                  <a:lnTo>
                    <a:pt x="1390777" y="1203705"/>
                  </a:lnTo>
                  <a:lnTo>
                    <a:pt x="700531" y="1606677"/>
                  </a:lnTo>
                  <a:lnTo>
                    <a:pt x="0" y="1202181"/>
                  </a:lnTo>
                  <a:lnTo>
                    <a:pt x="3937" y="40297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58108" y="216408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694055" y="0"/>
                  </a:moveTo>
                  <a:lnTo>
                    <a:pt x="3937" y="402971"/>
                  </a:lnTo>
                  <a:lnTo>
                    <a:pt x="0" y="1202182"/>
                  </a:lnTo>
                  <a:lnTo>
                    <a:pt x="700532" y="1606677"/>
                  </a:lnTo>
                  <a:lnTo>
                    <a:pt x="1390777" y="1203706"/>
                  </a:lnTo>
                  <a:lnTo>
                    <a:pt x="1394587" y="404368"/>
                  </a:lnTo>
                  <a:lnTo>
                    <a:pt x="694055" y="0"/>
                  </a:lnTo>
                  <a:close/>
                </a:path>
              </a:pathLst>
            </a:custGeom>
            <a:solidFill>
              <a:srgbClr val="FFFFFF">
                <a:alpha val="3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158108" y="216408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937" y="402971"/>
                  </a:moveTo>
                  <a:lnTo>
                    <a:pt x="694055" y="0"/>
                  </a:lnTo>
                  <a:lnTo>
                    <a:pt x="1394587" y="404368"/>
                  </a:lnTo>
                  <a:lnTo>
                    <a:pt x="1390777" y="1203706"/>
                  </a:lnTo>
                  <a:lnTo>
                    <a:pt x="700532" y="1606677"/>
                  </a:lnTo>
                  <a:lnTo>
                    <a:pt x="0" y="1202182"/>
                  </a:lnTo>
                  <a:lnTo>
                    <a:pt x="3937" y="40297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44008" y="5274183"/>
              <a:ext cx="1395095" cy="1584325"/>
            </a:xfrm>
            <a:custGeom>
              <a:avLst/>
              <a:gdLst/>
              <a:ahLst/>
              <a:cxnLst/>
              <a:rect l="l" t="t" r="r" b="b"/>
              <a:pathLst>
                <a:path w="1395095" h="1584325">
                  <a:moveTo>
                    <a:pt x="694054" y="0"/>
                  </a:moveTo>
                  <a:lnTo>
                    <a:pt x="3937" y="402958"/>
                  </a:lnTo>
                  <a:lnTo>
                    <a:pt x="0" y="1202220"/>
                  </a:lnTo>
                  <a:lnTo>
                    <a:pt x="660968" y="1583815"/>
                  </a:lnTo>
                  <a:lnTo>
                    <a:pt x="739654" y="1583815"/>
                  </a:lnTo>
                  <a:lnTo>
                    <a:pt x="1390777" y="1203667"/>
                  </a:lnTo>
                  <a:lnTo>
                    <a:pt x="1394587" y="404406"/>
                  </a:lnTo>
                  <a:lnTo>
                    <a:pt x="694054" y="0"/>
                  </a:lnTo>
                  <a:close/>
                </a:path>
              </a:pathLst>
            </a:custGeom>
            <a:solidFill>
              <a:srgbClr val="FFFFFF">
                <a:alpha val="588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44008" y="5274183"/>
              <a:ext cx="1395095" cy="1584325"/>
            </a:xfrm>
            <a:custGeom>
              <a:avLst/>
              <a:gdLst/>
              <a:ahLst/>
              <a:cxnLst/>
              <a:rect l="l" t="t" r="r" b="b"/>
              <a:pathLst>
                <a:path w="1395095" h="1584325">
                  <a:moveTo>
                    <a:pt x="3937" y="402958"/>
                  </a:moveTo>
                  <a:lnTo>
                    <a:pt x="694054" y="0"/>
                  </a:lnTo>
                  <a:lnTo>
                    <a:pt x="1394587" y="404406"/>
                  </a:lnTo>
                  <a:lnTo>
                    <a:pt x="1390777" y="1203667"/>
                  </a:lnTo>
                  <a:lnTo>
                    <a:pt x="739654" y="1583815"/>
                  </a:lnTo>
                </a:path>
                <a:path w="1395095" h="1584325">
                  <a:moveTo>
                    <a:pt x="660968" y="1583815"/>
                  </a:moveTo>
                  <a:lnTo>
                    <a:pt x="0" y="1202220"/>
                  </a:lnTo>
                  <a:lnTo>
                    <a:pt x="3937" y="40295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4214" y="4007358"/>
              <a:ext cx="802005" cy="1607185"/>
            </a:xfrm>
            <a:custGeom>
              <a:avLst/>
              <a:gdLst/>
              <a:ahLst/>
              <a:cxnLst/>
              <a:rect l="l" t="t" r="r" b="b"/>
              <a:pathLst>
                <a:path w="802005" h="1607185">
                  <a:moveTo>
                    <a:pt x="101349" y="0"/>
                  </a:moveTo>
                  <a:lnTo>
                    <a:pt x="0" y="62865"/>
                  </a:lnTo>
                  <a:lnTo>
                    <a:pt x="3425" y="1545971"/>
                  </a:lnTo>
                  <a:lnTo>
                    <a:pt x="107750" y="1606651"/>
                  </a:lnTo>
                  <a:lnTo>
                    <a:pt x="797982" y="1203706"/>
                  </a:lnTo>
                  <a:lnTo>
                    <a:pt x="801869" y="404368"/>
                  </a:lnTo>
                  <a:lnTo>
                    <a:pt x="101349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4214" y="4007358"/>
              <a:ext cx="802005" cy="1607185"/>
            </a:xfrm>
            <a:custGeom>
              <a:avLst/>
              <a:gdLst/>
              <a:ahLst/>
              <a:cxnLst/>
              <a:rect l="l" t="t" r="r" b="b"/>
              <a:pathLst>
                <a:path w="802005" h="1607185">
                  <a:moveTo>
                    <a:pt x="0" y="62865"/>
                  </a:moveTo>
                  <a:lnTo>
                    <a:pt x="101349" y="0"/>
                  </a:lnTo>
                  <a:lnTo>
                    <a:pt x="801869" y="404368"/>
                  </a:lnTo>
                  <a:lnTo>
                    <a:pt x="797982" y="1203706"/>
                  </a:lnTo>
                  <a:lnTo>
                    <a:pt x="107750" y="1606651"/>
                  </a:lnTo>
                  <a:lnTo>
                    <a:pt x="3425" y="1545971"/>
                  </a:lnTo>
                  <a:lnTo>
                    <a:pt x="0" y="6286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5358" y="5293233"/>
              <a:ext cx="1395095" cy="1565275"/>
            </a:xfrm>
            <a:custGeom>
              <a:avLst/>
              <a:gdLst/>
              <a:ahLst/>
              <a:cxnLst/>
              <a:rect l="l" t="t" r="r" b="b"/>
              <a:pathLst>
                <a:path w="1395095" h="1565275">
                  <a:moveTo>
                    <a:pt x="3886" y="402958"/>
                  </a:moveTo>
                  <a:lnTo>
                    <a:pt x="694105" y="0"/>
                  </a:lnTo>
                  <a:lnTo>
                    <a:pt x="1394587" y="404406"/>
                  </a:lnTo>
                  <a:lnTo>
                    <a:pt x="1390777" y="1203667"/>
                  </a:lnTo>
                  <a:lnTo>
                    <a:pt x="772263" y="1564765"/>
                  </a:lnTo>
                </a:path>
                <a:path w="1395095" h="1565275">
                  <a:moveTo>
                    <a:pt x="627946" y="1564765"/>
                  </a:moveTo>
                  <a:lnTo>
                    <a:pt x="0" y="1202220"/>
                  </a:lnTo>
                  <a:lnTo>
                    <a:pt x="3886" y="40295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3933" y="2740532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694118" y="0"/>
                  </a:moveTo>
                  <a:lnTo>
                    <a:pt x="3886" y="402970"/>
                  </a:lnTo>
                  <a:lnTo>
                    <a:pt x="0" y="1202181"/>
                  </a:lnTo>
                  <a:lnTo>
                    <a:pt x="700506" y="1606677"/>
                  </a:lnTo>
                  <a:lnTo>
                    <a:pt x="1390777" y="1203705"/>
                  </a:lnTo>
                  <a:lnTo>
                    <a:pt x="1394586" y="404367"/>
                  </a:lnTo>
                  <a:lnTo>
                    <a:pt x="694118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3933" y="2740532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6" y="402970"/>
                  </a:moveTo>
                  <a:lnTo>
                    <a:pt x="694118" y="0"/>
                  </a:lnTo>
                  <a:lnTo>
                    <a:pt x="1394586" y="404367"/>
                  </a:lnTo>
                  <a:lnTo>
                    <a:pt x="1390777" y="1203705"/>
                  </a:lnTo>
                  <a:lnTo>
                    <a:pt x="700506" y="1606677"/>
                  </a:lnTo>
                  <a:lnTo>
                    <a:pt x="0" y="1202181"/>
                  </a:lnTo>
                  <a:lnTo>
                    <a:pt x="3886" y="40297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7834" y="4016883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6" y="402971"/>
                  </a:moveTo>
                  <a:lnTo>
                    <a:pt x="694054" y="0"/>
                  </a:lnTo>
                  <a:lnTo>
                    <a:pt x="1394586" y="404368"/>
                  </a:lnTo>
                  <a:lnTo>
                    <a:pt x="1390777" y="1203706"/>
                  </a:lnTo>
                  <a:lnTo>
                    <a:pt x="700532" y="1606651"/>
                  </a:lnTo>
                  <a:lnTo>
                    <a:pt x="0" y="1202182"/>
                  </a:lnTo>
                  <a:lnTo>
                    <a:pt x="3886" y="40297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91258" y="5302758"/>
              <a:ext cx="1395095" cy="1555750"/>
            </a:xfrm>
            <a:custGeom>
              <a:avLst/>
              <a:gdLst/>
              <a:ahLst/>
              <a:cxnLst/>
              <a:rect l="l" t="t" r="r" b="b"/>
              <a:pathLst>
                <a:path w="1395095" h="1555750">
                  <a:moveTo>
                    <a:pt x="3937" y="402958"/>
                  </a:moveTo>
                  <a:lnTo>
                    <a:pt x="694055" y="0"/>
                  </a:lnTo>
                  <a:lnTo>
                    <a:pt x="1394587" y="404406"/>
                  </a:lnTo>
                  <a:lnTo>
                    <a:pt x="1390777" y="1203667"/>
                  </a:lnTo>
                  <a:lnTo>
                    <a:pt x="788598" y="1555240"/>
                  </a:lnTo>
                </a:path>
                <a:path w="1395095" h="1555750">
                  <a:moveTo>
                    <a:pt x="611473" y="1555240"/>
                  </a:moveTo>
                  <a:lnTo>
                    <a:pt x="0" y="1202220"/>
                  </a:lnTo>
                  <a:lnTo>
                    <a:pt x="3937" y="40295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10308" y="2750057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694055" y="0"/>
                  </a:moveTo>
                  <a:lnTo>
                    <a:pt x="3937" y="402970"/>
                  </a:lnTo>
                  <a:lnTo>
                    <a:pt x="0" y="1202181"/>
                  </a:lnTo>
                  <a:lnTo>
                    <a:pt x="700532" y="1606677"/>
                  </a:lnTo>
                  <a:lnTo>
                    <a:pt x="1390777" y="1203705"/>
                  </a:lnTo>
                  <a:lnTo>
                    <a:pt x="1394587" y="404367"/>
                  </a:lnTo>
                  <a:lnTo>
                    <a:pt x="694055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10308" y="2750057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937" y="402970"/>
                  </a:moveTo>
                  <a:lnTo>
                    <a:pt x="694055" y="0"/>
                  </a:lnTo>
                  <a:lnTo>
                    <a:pt x="1394587" y="404367"/>
                  </a:lnTo>
                  <a:lnTo>
                    <a:pt x="1390777" y="1203705"/>
                  </a:lnTo>
                  <a:lnTo>
                    <a:pt x="700532" y="1606677"/>
                  </a:lnTo>
                  <a:lnTo>
                    <a:pt x="0" y="1202181"/>
                  </a:lnTo>
                  <a:lnTo>
                    <a:pt x="3937" y="40297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76884" y="1454658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886" y="402970"/>
                  </a:moveTo>
                  <a:lnTo>
                    <a:pt x="694054" y="0"/>
                  </a:lnTo>
                  <a:lnTo>
                    <a:pt x="1394586" y="404367"/>
                  </a:lnTo>
                  <a:lnTo>
                    <a:pt x="1390777" y="1203705"/>
                  </a:lnTo>
                  <a:lnTo>
                    <a:pt x="700532" y="1606677"/>
                  </a:lnTo>
                  <a:lnTo>
                    <a:pt x="0" y="1202181"/>
                  </a:lnTo>
                  <a:lnTo>
                    <a:pt x="3886" y="40297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987159" y="4035933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694055" y="0"/>
                  </a:moveTo>
                  <a:lnTo>
                    <a:pt x="3937" y="402971"/>
                  </a:lnTo>
                  <a:lnTo>
                    <a:pt x="0" y="1202182"/>
                  </a:lnTo>
                  <a:lnTo>
                    <a:pt x="700532" y="1606651"/>
                  </a:lnTo>
                  <a:lnTo>
                    <a:pt x="1390777" y="1203706"/>
                  </a:lnTo>
                  <a:lnTo>
                    <a:pt x="1394587" y="404368"/>
                  </a:lnTo>
                  <a:lnTo>
                    <a:pt x="694055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987159" y="4035933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937" y="402971"/>
                  </a:moveTo>
                  <a:lnTo>
                    <a:pt x="694055" y="0"/>
                  </a:lnTo>
                  <a:lnTo>
                    <a:pt x="1394587" y="404368"/>
                  </a:lnTo>
                  <a:lnTo>
                    <a:pt x="1390777" y="1203706"/>
                  </a:lnTo>
                  <a:lnTo>
                    <a:pt x="700532" y="1606651"/>
                  </a:lnTo>
                  <a:lnTo>
                    <a:pt x="0" y="1202182"/>
                  </a:lnTo>
                  <a:lnTo>
                    <a:pt x="3937" y="40297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730109" y="5312283"/>
              <a:ext cx="1395095" cy="1546225"/>
            </a:xfrm>
            <a:custGeom>
              <a:avLst/>
              <a:gdLst/>
              <a:ahLst/>
              <a:cxnLst/>
              <a:rect l="l" t="t" r="r" b="b"/>
              <a:pathLst>
                <a:path w="1395095" h="1546225">
                  <a:moveTo>
                    <a:pt x="3937" y="402958"/>
                  </a:moveTo>
                  <a:lnTo>
                    <a:pt x="694055" y="0"/>
                  </a:lnTo>
                  <a:lnTo>
                    <a:pt x="1394587" y="404406"/>
                  </a:lnTo>
                  <a:lnTo>
                    <a:pt x="1390777" y="1203667"/>
                  </a:lnTo>
                  <a:lnTo>
                    <a:pt x="804914" y="1545715"/>
                  </a:lnTo>
                </a:path>
                <a:path w="1395095" h="1546225">
                  <a:moveTo>
                    <a:pt x="594972" y="1545715"/>
                  </a:moveTo>
                  <a:lnTo>
                    <a:pt x="0" y="1202220"/>
                  </a:lnTo>
                  <a:lnTo>
                    <a:pt x="3937" y="40295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730109" y="2759582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694055" y="0"/>
                  </a:moveTo>
                  <a:lnTo>
                    <a:pt x="3937" y="402970"/>
                  </a:lnTo>
                  <a:lnTo>
                    <a:pt x="0" y="1202181"/>
                  </a:lnTo>
                  <a:lnTo>
                    <a:pt x="700532" y="1606677"/>
                  </a:lnTo>
                  <a:lnTo>
                    <a:pt x="1390777" y="1203705"/>
                  </a:lnTo>
                  <a:lnTo>
                    <a:pt x="1394587" y="404367"/>
                  </a:lnTo>
                  <a:lnTo>
                    <a:pt x="694055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730109" y="2759582"/>
              <a:ext cx="1395095" cy="1607185"/>
            </a:xfrm>
            <a:custGeom>
              <a:avLst/>
              <a:gdLst/>
              <a:ahLst/>
              <a:cxnLst/>
              <a:rect l="l" t="t" r="r" b="b"/>
              <a:pathLst>
                <a:path w="1395095" h="1607185">
                  <a:moveTo>
                    <a:pt x="3937" y="402970"/>
                  </a:moveTo>
                  <a:lnTo>
                    <a:pt x="694055" y="0"/>
                  </a:lnTo>
                  <a:lnTo>
                    <a:pt x="1394587" y="404367"/>
                  </a:lnTo>
                  <a:lnTo>
                    <a:pt x="1390777" y="1203705"/>
                  </a:lnTo>
                  <a:lnTo>
                    <a:pt x="700532" y="1606677"/>
                  </a:lnTo>
                  <a:lnTo>
                    <a:pt x="0" y="1202181"/>
                  </a:lnTo>
                  <a:lnTo>
                    <a:pt x="3937" y="40297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463534" y="4043867"/>
              <a:ext cx="680720" cy="1587500"/>
            </a:xfrm>
            <a:custGeom>
              <a:avLst/>
              <a:gdLst/>
              <a:ahLst/>
              <a:cxnLst/>
              <a:rect l="l" t="t" r="r" b="b"/>
              <a:pathLst>
                <a:path w="680720" h="1587500">
                  <a:moveTo>
                    <a:pt x="680466" y="0"/>
                  </a:moveTo>
                  <a:lnTo>
                    <a:pt x="3937" y="395036"/>
                  </a:lnTo>
                  <a:lnTo>
                    <a:pt x="0" y="1194247"/>
                  </a:lnTo>
                  <a:lnTo>
                    <a:pt x="680466" y="1587131"/>
                  </a:lnTo>
                  <a:lnTo>
                    <a:pt x="680466" y="0"/>
                  </a:lnTo>
                  <a:close/>
                </a:path>
              </a:pathLst>
            </a:custGeom>
            <a:solidFill>
              <a:srgbClr val="FFFFFF">
                <a:alpha val="3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463534" y="1500692"/>
              <a:ext cx="680720" cy="4130675"/>
            </a:xfrm>
            <a:custGeom>
              <a:avLst/>
              <a:gdLst/>
              <a:ahLst/>
              <a:cxnLst/>
              <a:rect l="l" t="t" r="r" b="b"/>
              <a:pathLst>
                <a:path w="680720" h="4130675">
                  <a:moveTo>
                    <a:pt x="3937" y="2938211"/>
                  </a:moveTo>
                  <a:lnTo>
                    <a:pt x="680466" y="2543174"/>
                  </a:lnTo>
                </a:path>
                <a:path w="680720" h="4130675">
                  <a:moveTo>
                    <a:pt x="680466" y="4130306"/>
                  </a:moveTo>
                  <a:lnTo>
                    <a:pt x="0" y="3737422"/>
                  </a:lnTo>
                  <a:lnTo>
                    <a:pt x="3937" y="2938211"/>
                  </a:lnTo>
                </a:path>
                <a:path w="680720" h="4130675">
                  <a:moveTo>
                    <a:pt x="3937" y="395036"/>
                  </a:moveTo>
                  <a:lnTo>
                    <a:pt x="680466" y="0"/>
                  </a:lnTo>
                </a:path>
                <a:path w="680720" h="4130675">
                  <a:moveTo>
                    <a:pt x="680466" y="1587155"/>
                  </a:moveTo>
                  <a:lnTo>
                    <a:pt x="0" y="1194247"/>
                  </a:lnTo>
                  <a:lnTo>
                    <a:pt x="3937" y="395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7200" y="333488"/>
              <a:ext cx="8229600" cy="6186170"/>
            </a:xfrm>
            <a:custGeom>
              <a:avLst/>
              <a:gdLst/>
              <a:ahLst/>
              <a:cxnLst/>
              <a:rect l="l" t="t" r="r" b="b"/>
              <a:pathLst>
                <a:path w="8229600" h="6186170">
                  <a:moveTo>
                    <a:pt x="8229600" y="0"/>
                  </a:moveTo>
                  <a:lnTo>
                    <a:pt x="0" y="0"/>
                  </a:lnTo>
                  <a:lnTo>
                    <a:pt x="0" y="344182"/>
                  </a:lnTo>
                  <a:lnTo>
                    <a:pt x="0" y="6185649"/>
                  </a:lnTo>
                  <a:lnTo>
                    <a:pt x="8229600" y="6185649"/>
                  </a:lnTo>
                  <a:lnTo>
                    <a:pt x="8229600" y="344182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7200" y="333476"/>
              <a:ext cx="8229600" cy="6186170"/>
            </a:xfrm>
            <a:custGeom>
              <a:avLst/>
              <a:gdLst/>
              <a:ahLst/>
              <a:cxnLst/>
              <a:rect l="l" t="t" r="r" b="b"/>
              <a:pathLst>
                <a:path w="8229600" h="6186170">
                  <a:moveTo>
                    <a:pt x="0" y="6185661"/>
                  </a:moveTo>
                  <a:lnTo>
                    <a:pt x="8229600" y="6185661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6185661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61205" y="0"/>
              <a:ext cx="3679190" cy="678180"/>
            </a:xfrm>
            <a:custGeom>
              <a:avLst/>
              <a:gdLst/>
              <a:ahLst/>
              <a:cxnLst/>
              <a:rect l="l" t="t" r="r" b="b"/>
              <a:pathLst>
                <a:path w="3679190" h="678180">
                  <a:moveTo>
                    <a:pt x="0" y="677672"/>
                  </a:moveTo>
                  <a:lnTo>
                    <a:pt x="3679062" y="677672"/>
                  </a:lnTo>
                  <a:lnTo>
                    <a:pt x="3679062" y="0"/>
                  </a:lnTo>
                  <a:lnTo>
                    <a:pt x="0" y="0"/>
                  </a:lnTo>
                  <a:lnTo>
                    <a:pt x="0" y="677672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61205" y="0"/>
              <a:ext cx="3679190" cy="678180"/>
            </a:xfrm>
            <a:custGeom>
              <a:avLst/>
              <a:gdLst/>
              <a:ahLst/>
              <a:cxnLst/>
              <a:rect l="l" t="t" r="r" b="b"/>
              <a:pathLst>
                <a:path w="3679190" h="678180">
                  <a:moveTo>
                    <a:pt x="0" y="677672"/>
                  </a:moveTo>
                  <a:lnTo>
                    <a:pt x="3679062" y="677672"/>
                  </a:lnTo>
                  <a:lnTo>
                    <a:pt x="3679062" y="0"/>
                  </a:lnTo>
                </a:path>
                <a:path w="3679190" h="678180">
                  <a:moveTo>
                    <a:pt x="0" y="0"/>
                  </a:moveTo>
                  <a:lnTo>
                    <a:pt x="0" y="677672"/>
                  </a:lnTo>
                </a:path>
              </a:pathLst>
            </a:custGeom>
            <a:ln w="15875">
              <a:solidFill>
                <a:srgbClr val="74A4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649088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1190955" y="752602"/>
            <a:ext cx="6348095" cy="50374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460375" indent="-274955">
              <a:lnSpc>
                <a:spcPts val="2590"/>
              </a:lnSpc>
              <a:spcBef>
                <a:spcPts val="42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“The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most important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part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of a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player’s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body 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about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his</a:t>
            </a:r>
            <a:r>
              <a:rPr sz="2400" spc="-9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shoulders.”</a:t>
            </a:r>
            <a:endParaRPr sz="2400">
              <a:latin typeface="Century Gothic"/>
              <a:cs typeface="Century Gothic"/>
            </a:endParaRPr>
          </a:p>
          <a:p>
            <a:pPr marL="3684270">
              <a:lnSpc>
                <a:spcPct val="100000"/>
              </a:lnSpc>
              <a:spcBef>
                <a:spcPts val="254"/>
              </a:spcBef>
            </a:pP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–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Ty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Cobb</a:t>
            </a:r>
            <a:endParaRPr sz="2400">
              <a:latin typeface="Century Gothic"/>
              <a:cs typeface="Century Gothic"/>
            </a:endParaRPr>
          </a:p>
          <a:p>
            <a:pPr marL="287020" marR="31115" indent="-274955">
              <a:lnSpc>
                <a:spcPts val="2590"/>
              </a:lnSpc>
              <a:spcBef>
                <a:spcPts val="61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“What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you are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thinking,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what shape your 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mind 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in, 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what makes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r>
              <a:rPr sz="2400" spc="-20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biggest</a:t>
            </a:r>
            <a:endParaRPr sz="2400">
              <a:latin typeface="Century Gothic"/>
              <a:cs typeface="Century Gothic"/>
            </a:endParaRPr>
          </a:p>
          <a:p>
            <a:pPr marL="287020">
              <a:lnSpc>
                <a:spcPts val="2560"/>
              </a:lnSpc>
            </a:pP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difference of</a:t>
            </a:r>
            <a:r>
              <a:rPr sz="24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all.”</a:t>
            </a:r>
            <a:endParaRPr sz="2400">
              <a:latin typeface="Century Gothic"/>
              <a:cs typeface="Century Gothic"/>
            </a:endParaRPr>
          </a:p>
          <a:p>
            <a:pPr marL="3601720">
              <a:lnSpc>
                <a:spcPct val="100000"/>
              </a:lnSpc>
              <a:spcBef>
                <a:spcPts val="285"/>
              </a:spcBef>
            </a:pP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-Bobby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Jones</a:t>
            </a:r>
            <a:endParaRPr sz="2400">
              <a:latin typeface="Century Gothic"/>
              <a:cs typeface="Century Gothic"/>
            </a:endParaRPr>
          </a:p>
          <a:p>
            <a:pPr marL="287020" marR="5080" indent="-274955">
              <a:lnSpc>
                <a:spcPct val="90000"/>
              </a:lnSpc>
              <a:spcBef>
                <a:spcPts val="580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“Mental toughness 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not being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affected  by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anything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but what’s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going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on 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in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the  game or competition no matter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what 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coaches, other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players,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or refs are</a:t>
            </a:r>
            <a:r>
              <a:rPr sz="2400" spc="-10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doing.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It’s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being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able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block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out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what’s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not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important.”</a:t>
            </a:r>
            <a:endParaRPr sz="2400">
              <a:latin typeface="Century Gothic"/>
              <a:cs typeface="Century Gothic"/>
            </a:endParaRPr>
          </a:p>
          <a:p>
            <a:pPr marL="360172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-Jenny</a:t>
            </a:r>
            <a:r>
              <a:rPr sz="24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Brenden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2375" y="1274140"/>
            <a:ext cx="282892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93C500"/>
                </a:solidFill>
                <a:latin typeface="Century Gothic"/>
                <a:cs typeface="Century Gothic"/>
              </a:rPr>
              <a:t>The</a:t>
            </a:r>
            <a:r>
              <a:rPr sz="5400" spc="-105" dirty="0">
                <a:solidFill>
                  <a:srgbClr val="93C500"/>
                </a:solidFill>
                <a:latin typeface="Century Gothic"/>
                <a:cs typeface="Century Gothic"/>
              </a:rPr>
              <a:t> </a:t>
            </a:r>
            <a:r>
              <a:rPr sz="5400" spc="-5" dirty="0">
                <a:solidFill>
                  <a:srgbClr val="93C500"/>
                </a:solidFill>
                <a:latin typeface="Century Gothic"/>
                <a:cs typeface="Century Gothic"/>
              </a:rPr>
              <a:t>End!</a:t>
            </a:r>
            <a:endParaRPr sz="5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0955" y="2347976"/>
            <a:ext cx="647890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3200" dirty="0">
                <a:solidFill>
                  <a:srgbClr val="3D3C2C"/>
                </a:solidFill>
                <a:latin typeface="Century Gothic"/>
                <a:cs typeface="Century Gothic"/>
              </a:rPr>
              <a:t>Hope </a:t>
            </a:r>
            <a:r>
              <a:rPr sz="3200" spc="-5" dirty="0">
                <a:solidFill>
                  <a:srgbClr val="3D3C2C"/>
                </a:solidFill>
                <a:latin typeface="Century Gothic"/>
                <a:cs typeface="Century Gothic"/>
              </a:rPr>
              <a:t>you learned </a:t>
            </a:r>
            <a:r>
              <a:rPr sz="3200" dirty="0">
                <a:solidFill>
                  <a:srgbClr val="3D3C2C"/>
                </a:solidFill>
                <a:latin typeface="Century Gothic"/>
                <a:cs typeface="Century Gothic"/>
              </a:rPr>
              <a:t>a </a:t>
            </a:r>
            <a:r>
              <a:rPr sz="3200" spc="-10" dirty="0">
                <a:solidFill>
                  <a:srgbClr val="3D3C2C"/>
                </a:solidFill>
                <a:latin typeface="Century Gothic"/>
                <a:cs typeface="Century Gothic"/>
              </a:rPr>
              <a:t>little </a:t>
            </a:r>
            <a:r>
              <a:rPr sz="3200" spc="-5" dirty="0">
                <a:solidFill>
                  <a:srgbClr val="3D3C2C"/>
                </a:solidFill>
                <a:latin typeface="Century Gothic"/>
                <a:cs typeface="Century Gothic"/>
              </a:rPr>
              <a:t>about  </a:t>
            </a:r>
            <a:r>
              <a:rPr sz="3200" dirty="0">
                <a:solidFill>
                  <a:srgbClr val="3D3C2C"/>
                </a:solidFill>
                <a:latin typeface="Century Gothic"/>
                <a:cs typeface="Century Gothic"/>
              </a:rPr>
              <a:t>Mental Toughness and thank  </a:t>
            </a:r>
            <a:r>
              <a:rPr sz="3200" spc="-5" dirty="0">
                <a:solidFill>
                  <a:srgbClr val="3D3C2C"/>
                </a:solidFill>
                <a:latin typeface="Century Gothic"/>
                <a:cs typeface="Century Gothic"/>
              </a:rPr>
              <a:t>you </a:t>
            </a:r>
            <a:r>
              <a:rPr sz="3200" dirty="0">
                <a:solidFill>
                  <a:srgbClr val="3D3C2C"/>
                </a:solidFill>
                <a:latin typeface="Century Gothic"/>
                <a:cs typeface="Century Gothic"/>
              </a:rPr>
              <a:t>for</a:t>
            </a:r>
            <a:r>
              <a:rPr sz="3200" spc="-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3200" spc="-5" dirty="0">
                <a:solidFill>
                  <a:srgbClr val="3D3C2C"/>
                </a:solidFill>
                <a:latin typeface="Century Gothic"/>
                <a:cs typeface="Century Gothic"/>
              </a:rPr>
              <a:t>watching!</a:t>
            </a:r>
            <a:endParaRPr sz="3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553336"/>
            <a:ext cx="67627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Definition </a:t>
            </a:r>
            <a:r>
              <a:rPr sz="3600" dirty="0"/>
              <a:t>of Mental</a:t>
            </a:r>
            <a:r>
              <a:rPr sz="3600" spc="-30" dirty="0"/>
              <a:t> </a:t>
            </a:r>
            <a:r>
              <a:rPr sz="3600" spc="-5" dirty="0"/>
              <a:t>Toughness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90040" y="2340990"/>
            <a:ext cx="6553834" cy="3098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333375" indent="-274320">
              <a:lnSpc>
                <a:spcPct val="100000"/>
              </a:lnSpc>
              <a:spcBef>
                <a:spcPts val="100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Mental toughness 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having developed  psychological edge that enables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you</a:t>
            </a:r>
            <a:r>
              <a:rPr sz="2400" spc="-1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to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be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more</a:t>
            </a:r>
            <a:endParaRPr sz="2400">
              <a:latin typeface="Century Gothic"/>
              <a:cs typeface="Century Gothic"/>
            </a:endParaRPr>
          </a:p>
          <a:p>
            <a:pPr marL="286385" marR="5080">
              <a:lnSpc>
                <a:spcPct val="100000"/>
              </a:lnSpc>
            </a:pP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consistent,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determined,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focused,</a:t>
            </a:r>
            <a:r>
              <a:rPr sz="2400" spc="-10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confiden  t, and 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in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control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under</a:t>
            </a:r>
            <a:r>
              <a:rPr sz="2400" spc="-9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pressure.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50">
              <a:latin typeface="Century Gothic"/>
              <a:cs typeface="Century Gothic"/>
            </a:endParaRPr>
          </a:p>
          <a:p>
            <a:pPr marL="286385" marR="577850" indent="-274320">
              <a:lnSpc>
                <a:spcPct val="100000"/>
              </a:lnSpc>
              <a:spcBef>
                <a:spcPts val="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It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can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make the difference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between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  victory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400" spc="-6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defeat.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731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291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12" name="object 12"/>
            <p:cNvSpPr/>
            <p:nvPr/>
          </p:nvSpPr>
          <p:spPr>
            <a:xfrm>
              <a:off x="-6350" y="210058"/>
              <a:ext cx="9156700" cy="66542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  <a:lnTo>
                    <a:pt x="0" y="0"/>
                  </a:lnTo>
                  <a:lnTo>
                    <a:pt x="0" y="625033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61204" y="0"/>
              <a:ext cx="3679190" cy="6250940"/>
            </a:xfrm>
            <a:custGeom>
              <a:avLst/>
              <a:gdLst/>
              <a:ahLst/>
              <a:cxnLst/>
              <a:rect l="l" t="t" r="r" b="b"/>
              <a:pathLst>
                <a:path w="3679190" h="6250940">
                  <a:moveTo>
                    <a:pt x="0" y="6250330"/>
                  </a:moveTo>
                  <a:lnTo>
                    <a:pt x="3679062" y="6250330"/>
                  </a:lnTo>
                  <a:lnTo>
                    <a:pt x="3679062" y="0"/>
                  </a:lnTo>
                </a:path>
                <a:path w="3679190" h="6250940">
                  <a:moveTo>
                    <a:pt x="0" y="0"/>
                  </a:moveTo>
                  <a:lnTo>
                    <a:pt x="0" y="6250330"/>
                  </a:lnTo>
                </a:path>
              </a:pathLst>
            </a:custGeom>
            <a:ln w="15875">
              <a:solidFill>
                <a:srgbClr val="74A4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1F1F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4727575" y="1656333"/>
            <a:ext cx="15074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Examp</a:t>
            </a:r>
            <a:r>
              <a:rPr spc="5" dirty="0"/>
              <a:t>l</a:t>
            </a:r>
            <a:r>
              <a:rPr spc="-5" dirty="0"/>
              <a:t>e</a:t>
            </a:r>
          </a:p>
        </p:txBody>
      </p:sp>
      <p:sp>
        <p:nvSpPr>
          <p:cNvPr id="20" name="object 20"/>
          <p:cNvSpPr/>
          <p:nvPr/>
        </p:nvSpPr>
        <p:spPr>
          <a:xfrm>
            <a:off x="1005205" y="699376"/>
            <a:ext cx="3359658" cy="5462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803775" y="2214194"/>
            <a:ext cx="3111500" cy="334264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290"/>
              </a:spcBef>
            </a:pP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Michael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Jordan </a:t>
            </a:r>
            <a:r>
              <a:rPr sz="1600" spc="-15" dirty="0">
                <a:solidFill>
                  <a:srgbClr val="424242"/>
                </a:solidFill>
                <a:latin typeface="Century Gothic"/>
                <a:cs typeface="Century Gothic"/>
              </a:rPr>
              <a:t>was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cut from  his high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school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basketball 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team,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but he did not </a:t>
            </a:r>
            <a:r>
              <a:rPr sz="1600" dirty="0">
                <a:solidFill>
                  <a:srgbClr val="424242"/>
                </a:solidFill>
                <a:latin typeface="Century Gothic"/>
                <a:cs typeface="Century Gothic"/>
              </a:rPr>
              <a:t>give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up 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there. He stayed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focused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and  determined and worked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hard 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to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improve. </a:t>
            </a:r>
            <a:r>
              <a:rPr sz="1600" dirty="0">
                <a:solidFill>
                  <a:srgbClr val="424242"/>
                </a:solidFill>
                <a:latin typeface="Century Gothic"/>
                <a:cs typeface="Century Gothic"/>
              </a:rPr>
              <a:t>And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he became  one of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the best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basketball  players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there </a:t>
            </a:r>
            <a:r>
              <a:rPr sz="1600" dirty="0">
                <a:solidFill>
                  <a:srgbClr val="424242"/>
                </a:solidFill>
                <a:latin typeface="Century Gothic"/>
                <a:cs typeface="Century Gothic"/>
              </a:rPr>
              <a:t>ever </a:t>
            </a:r>
            <a:r>
              <a:rPr sz="1600" spc="-15" dirty="0">
                <a:solidFill>
                  <a:srgbClr val="424242"/>
                </a:solidFill>
                <a:latin typeface="Century Gothic"/>
                <a:cs typeface="Century Gothic"/>
              </a:rPr>
              <a:t>was.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His story 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represents mental toughness  because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he could </a:t>
            </a:r>
            <a:r>
              <a:rPr sz="1600" dirty="0">
                <a:solidFill>
                  <a:srgbClr val="424242"/>
                </a:solidFill>
                <a:latin typeface="Century Gothic"/>
                <a:cs typeface="Century Gothic"/>
              </a:rPr>
              <a:t>have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given  up </a:t>
            </a:r>
            <a:r>
              <a:rPr sz="1600" spc="-15" dirty="0">
                <a:solidFill>
                  <a:srgbClr val="424242"/>
                </a:solidFill>
                <a:latin typeface="Century Gothic"/>
                <a:cs typeface="Century Gothic"/>
              </a:rPr>
              <a:t>when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he </a:t>
            </a:r>
            <a:r>
              <a:rPr sz="1600" spc="-15" dirty="0">
                <a:solidFill>
                  <a:srgbClr val="424242"/>
                </a:solidFill>
                <a:latin typeface="Century Gothic"/>
                <a:cs typeface="Century Gothic"/>
              </a:rPr>
              <a:t>was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cut from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the 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high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school team,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but he 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stayed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strong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and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achieved his 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dream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of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being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a </a:t>
            </a:r>
            <a:r>
              <a:rPr sz="1600" spc="-10" dirty="0">
                <a:solidFill>
                  <a:srgbClr val="424242"/>
                </a:solidFill>
                <a:latin typeface="Century Gothic"/>
                <a:cs typeface="Century Gothic"/>
              </a:rPr>
              <a:t>great 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basketball</a:t>
            </a:r>
            <a:r>
              <a:rPr sz="1600" spc="-40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424242"/>
                </a:solidFill>
                <a:latin typeface="Century Gothic"/>
                <a:cs typeface="Century Gothic"/>
              </a:rPr>
              <a:t>player.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92377"/>
            <a:ext cx="63620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Law of Dominant</a:t>
            </a:r>
            <a:r>
              <a:rPr sz="4000" spc="-20" dirty="0"/>
              <a:t> </a:t>
            </a:r>
            <a:r>
              <a:rPr sz="4000" spc="-5" dirty="0"/>
              <a:t>Thought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277944"/>
            <a:ext cx="6521450" cy="33858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Century Gothic"/>
                <a:cs typeface="Century Gothic"/>
              </a:rPr>
              <a:t>What </a:t>
            </a:r>
            <a:r>
              <a:rPr sz="2400" spc="10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running through the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athletes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mind.</a:t>
            </a:r>
            <a:endParaRPr sz="2400">
              <a:latin typeface="Century Gothic"/>
              <a:cs typeface="Century Gothic"/>
            </a:endParaRPr>
          </a:p>
          <a:p>
            <a:pPr marL="629920">
              <a:lnSpc>
                <a:spcPct val="100000"/>
              </a:lnSpc>
              <a:spcBef>
                <a:spcPts val="245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Negative, positive or neutral</a:t>
            </a:r>
            <a:r>
              <a:rPr sz="2000" spc="-1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thoughts.</a:t>
            </a:r>
            <a:endParaRPr sz="2000">
              <a:latin typeface="Century Gothic"/>
              <a:cs typeface="Century Gothic"/>
            </a:endParaRPr>
          </a:p>
          <a:p>
            <a:pPr marL="287020" marR="184785" indent="-274955">
              <a:lnSpc>
                <a:spcPts val="2590"/>
              </a:lnSpc>
              <a:spcBef>
                <a:spcPts val="61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It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important to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control your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thoughts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because your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actions tend to follow</a:t>
            </a:r>
            <a:r>
              <a:rPr sz="2400" spc="-8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your 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thoughts.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Example:</a:t>
            </a:r>
            <a:endParaRPr sz="2400">
              <a:latin typeface="Century Gothic"/>
              <a:cs typeface="Century Gothic"/>
            </a:endParaRPr>
          </a:p>
          <a:p>
            <a:pPr marL="264795" algn="ctr">
              <a:lnSpc>
                <a:spcPts val="2280"/>
              </a:lnSpc>
              <a:spcBef>
                <a:spcPts val="245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If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a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basketball player is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thinking, “don’t</a:t>
            </a:r>
            <a:r>
              <a:rPr sz="2000" spc="-1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miss</a:t>
            </a:r>
            <a:endParaRPr sz="2000">
              <a:latin typeface="Century Gothic"/>
              <a:cs typeface="Century Gothic"/>
            </a:endParaRPr>
          </a:p>
          <a:p>
            <a:pPr marL="231775" algn="ctr">
              <a:lnSpc>
                <a:spcPts val="2160"/>
              </a:lnSpc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this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free throw,”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their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dominant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thought</a:t>
            </a:r>
            <a:r>
              <a:rPr sz="2000" spc="-1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is</a:t>
            </a:r>
            <a:endParaRPr sz="2000">
              <a:latin typeface="Century Gothic"/>
              <a:cs typeface="Century Gothic"/>
            </a:endParaRPr>
          </a:p>
          <a:p>
            <a:pPr marL="858519" marR="266065">
              <a:lnSpc>
                <a:spcPts val="2160"/>
              </a:lnSpc>
              <a:spcBef>
                <a:spcPts val="15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“don’t miss”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they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are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more likely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to</a:t>
            </a:r>
            <a:r>
              <a:rPr sz="2000" spc="-204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miss 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free</a:t>
            </a:r>
            <a:r>
              <a:rPr sz="2000" spc="-7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throw.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92377"/>
            <a:ext cx="28130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Distractions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277995"/>
            <a:ext cx="6130290" cy="34893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Our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minds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are always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 running.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“task</a:t>
            </a:r>
            <a:r>
              <a:rPr sz="2400" spc="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conscious”</a:t>
            </a:r>
            <a:endParaRPr sz="2400">
              <a:latin typeface="Century Gothic"/>
              <a:cs typeface="Century Gothic"/>
            </a:endParaRPr>
          </a:p>
          <a:p>
            <a:pPr marL="629920">
              <a:lnSpc>
                <a:spcPct val="100000"/>
              </a:lnSpc>
              <a:spcBef>
                <a:spcPts val="484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Focusing on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r>
              <a:rPr sz="2000" spc="-1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present</a:t>
            </a:r>
            <a:endParaRPr sz="2000">
              <a:latin typeface="Century Gothic"/>
              <a:cs typeface="Century Gothic"/>
            </a:endParaRPr>
          </a:p>
          <a:p>
            <a:pPr marL="287020" marR="5080" indent="-274955">
              <a:lnSpc>
                <a:spcPct val="100000"/>
              </a:lnSpc>
              <a:spcBef>
                <a:spcPts val="5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Need to 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block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out distractions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because 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may cause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stress and</a:t>
            </a:r>
            <a:r>
              <a:rPr sz="2400" spc="-4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frustration.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Our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minds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our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like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</a:t>
            </a:r>
            <a:r>
              <a:rPr sz="2400" spc="-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television…</a:t>
            </a:r>
            <a:endParaRPr sz="2400">
              <a:latin typeface="Century Gothic"/>
              <a:cs typeface="Century Gothic"/>
            </a:endParaRPr>
          </a:p>
          <a:p>
            <a:pPr marL="858519" marR="86995" indent="-229235">
              <a:lnSpc>
                <a:spcPct val="100000"/>
              </a:lnSpc>
              <a:spcBef>
                <a:spcPts val="484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wrong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channel could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pop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up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at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the 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wrong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time, but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it you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don’t like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what</a:t>
            </a:r>
            <a:r>
              <a:rPr sz="2000" spc="-17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your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seeing then change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the</a:t>
            </a:r>
            <a:r>
              <a:rPr sz="2000" spc="-10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channel.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92377"/>
            <a:ext cx="53365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Distraction</a:t>
            </a:r>
            <a:r>
              <a:rPr sz="4000" spc="-40" dirty="0"/>
              <a:t> </a:t>
            </a:r>
            <a:r>
              <a:rPr sz="4000" spc="-5" dirty="0"/>
              <a:t>Technique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277995"/>
            <a:ext cx="6472555" cy="268414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Athletes need to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control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his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or her</a:t>
            </a:r>
            <a:r>
              <a:rPr sz="2400" spc="-1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spc="5" dirty="0">
                <a:solidFill>
                  <a:srgbClr val="3D3C2C"/>
                </a:solidFill>
                <a:latin typeface="Century Gothic"/>
                <a:cs typeface="Century Gothic"/>
              </a:rPr>
              <a:t>mind.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8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technique:</a:t>
            </a:r>
            <a:endParaRPr sz="2400">
              <a:latin typeface="Century Gothic"/>
              <a:cs typeface="Century Gothic"/>
            </a:endParaRPr>
          </a:p>
          <a:p>
            <a:pPr marL="858519" marR="5080" indent="-229235">
              <a:lnSpc>
                <a:spcPct val="100000"/>
              </a:lnSpc>
              <a:spcBef>
                <a:spcPts val="484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Pick a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word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that calms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you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down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 relaxes  you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when times get hard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or you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notice that 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you are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getting</a:t>
            </a:r>
            <a:r>
              <a:rPr sz="2000" spc="-7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frustrated.</a:t>
            </a:r>
            <a:endParaRPr sz="2000">
              <a:latin typeface="Century Gothic"/>
              <a:cs typeface="Century Gothic"/>
            </a:endParaRPr>
          </a:p>
          <a:p>
            <a:pPr marL="287020" marR="17145" indent="-274955">
              <a:lnSpc>
                <a:spcPct val="100000"/>
              </a:lnSpc>
              <a:spcBef>
                <a:spcPts val="57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This technique will help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you stay</a:t>
            </a:r>
            <a:r>
              <a:rPr sz="2400" spc="-9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engaged  </a:t>
            </a:r>
            <a:r>
              <a:rPr sz="2400" spc="-5" dirty="0">
                <a:solidFill>
                  <a:srgbClr val="3D3C2C"/>
                </a:solidFill>
                <a:latin typeface="Century Gothic"/>
                <a:cs typeface="Century Gothic"/>
              </a:rPr>
              <a:t>at all</a:t>
            </a:r>
            <a:r>
              <a:rPr sz="2400" spc="-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D3C2C"/>
                </a:solidFill>
                <a:latin typeface="Century Gothic"/>
                <a:cs typeface="Century Gothic"/>
              </a:rPr>
              <a:t>times.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9156700" cy="6872605"/>
            <a:chOff x="-6350" y="0"/>
            <a:chExt cx="9156700" cy="6872605"/>
          </a:xfrm>
        </p:grpSpPr>
        <p:sp>
          <p:nvSpPr>
            <p:cNvPr id="3" name="object 3"/>
            <p:cNvSpPr/>
            <p:nvPr/>
          </p:nvSpPr>
          <p:spPr>
            <a:xfrm>
              <a:off x="4649089" y="0"/>
              <a:ext cx="3505200" cy="602615"/>
            </a:xfrm>
            <a:custGeom>
              <a:avLst/>
              <a:gdLst/>
              <a:ahLst/>
              <a:cxnLst/>
              <a:rect l="l" t="t" r="r" b="b"/>
              <a:pathLst>
                <a:path w="3505200" h="602615">
                  <a:moveTo>
                    <a:pt x="0" y="602488"/>
                  </a:moveTo>
                  <a:lnTo>
                    <a:pt x="3505199" y="602488"/>
                  </a:lnTo>
                  <a:lnTo>
                    <a:pt x="3505199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3562223" y="0"/>
                  </a:moveTo>
                  <a:lnTo>
                    <a:pt x="0" y="0"/>
                  </a:lnTo>
                  <a:lnTo>
                    <a:pt x="0" y="5648452"/>
                  </a:lnTo>
                  <a:lnTo>
                    <a:pt x="3562223" y="5648452"/>
                  </a:lnTo>
                  <a:lnTo>
                    <a:pt x="3562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05573" y="601878"/>
              <a:ext cx="3562350" cy="5648960"/>
            </a:xfrm>
            <a:custGeom>
              <a:avLst/>
              <a:gdLst/>
              <a:ahLst/>
              <a:cxnLst/>
              <a:rect l="l" t="t" r="r" b="b"/>
              <a:pathLst>
                <a:path w="3562350" h="5648960">
                  <a:moveTo>
                    <a:pt x="0" y="5648452"/>
                  </a:moveTo>
                  <a:lnTo>
                    <a:pt x="3562223" y="5648452"/>
                  </a:lnTo>
                  <a:lnTo>
                    <a:pt x="3562223" y="0"/>
                  </a:lnTo>
                  <a:lnTo>
                    <a:pt x="0" y="0"/>
                  </a:lnTo>
                  <a:lnTo>
                    <a:pt x="0" y="564845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50866" y="6088288"/>
              <a:ext cx="3505200" cy="81915"/>
            </a:xfrm>
            <a:custGeom>
              <a:avLst/>
              <a:gdLst/>
              <a:ahLst/>
              <a:cxnLst/>
              <a:rect l="l" t="t" r="r" b="b"/>
              <a:pathLst>
                <a:path w="3505200" h="81914">
                  <a:moveTo>
                    <a:pt x="3505200" y="0"/>
                  </a:moveTo>
                  <a:lnTo>
                    <a:pt x="0" y="0"/>
                  </a:lnTo>
                  <a:lnTo>
                    <a:pt x="0" y="81739"/>
                  </a:lnTo>
                  <a:lnTo>
                    <a:pt x="3505200" y="81739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3000" y="914400"/>
              <a:ext cx="3050413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803775" y="3257169"/>
            <a:ext cx="7785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93C500"/>
                </a:solidFill>
                <a:latin typeface="Century Gothic"/>
                <a:cs typeface="Century Gothic"/>
              </a:rPr>
              <a:t>Fear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03775" y="3914013"/>
            <a:ext cx="298767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424242"/>
                </a:solidFill>
                <a:latin typeface="Century Gothic"/>
                <a:cs typeface="Century Gothic"/>
              </a:rPr>
              <a:t>Fear can hold </a:t>
            </a:r>
            <a:r>
              <a:rPr sz="2000" spc="-5" dirty="0">
                <a:solidFill>
                  <a:srgbClr val="424242"/>
                </a:solidFill>
                <a:latin typeface="Century Gothic"/>
                <a:cs typeface="Century Gothic"/>
              </a:rPr>
              <a:t>back</a:t>
            </a:r>
            <a:r>
              <a:rPr sz="2000" spc="-100" dirty="0">
                <a:solidFill>
                  <a:srgbClr val="424242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24242"/>
                </a:solidFill>
                <a:latin typeface="Century Gothic"/>
                <a:cs typeface="Century Gothic"/>
              </a:rPr>
              <a:t>any  </a:t>
            </a:r>
            <a:r>
              <a:rPr sz="2000" dirty="0">
                <a:solidFill>
                  <a:srgbClr val="424242"/>
                </a:solidFill>
                <a:latin typeface="Century Gothic"/>
                <a:cs typeface="Century Gothic"/>
              </a:rPr>
              <a:t>athlete </a:t>
            </a:r>
            <a:r>
              <a:rPr sz="2000" spc="-5" dirty="0">
                <a:solidFill>
                  <a:srgbClr val="424242"/>
                </a:solidFill>
                <a:latin typeface="Century Gothic"/>
                <a:cs typeface="Century Gothic"/>
              </a:rPr>
              <a:t>from success. </a:t>
            </a:r>
            <a:r>
              <a:rPr sz="2000" spc="5" dirty="0">
                <a:solidFill>
                  <a:srgbClr val="424242"/>
                </a:solidFill>
                <a:latin typeface="Century Gothic"/>
                <a:cs typeface="Century Gothic"/>
              </a:rPr>
              <a:t>It  </a:t>
            </a:r>
            <a:r>
              <a:rPr sz="2000" dirty="0">
                <a:solidFill>
                  <a:srgbClr val="424242"/>
                </a:solidFill>
                <a:latin typeface="Century Gothic"/>
                <a:cs typeface="Century Gothic"/>
              </a:rPr>
              <a:t>can make </a:t>
            </a:r>
            <a:r>
              <a:rPr sz="2000" spc="-5" dirty="0">
                <a:solidFill>
                  <a:srgbClr val="424242"/>
                </a:solidFill>
                <a:latin typeface="Century Gothic"/>
                <a:cs typeface="Century Gothic"/>
              </a:rPr>
              <a:t>you </a:t>
            </a:r>
            <a:r>
              <a:rPr sz="2000" dirty="0">
                <a:solidFill>
                  <a:srgbClr val="424242"/>
                </a:solidFill>
                <a:latin typeface="Century Gothic"/>
                <a:cs typeface="Century Gothic"/>
              </a:rPr>
              <a:t>tense up  </a:t>
            </a:r>
            <a:r>
              <a:rPr sz="2000" spc="-5" dirty="0">
                <a:solidFill>
                  <a:srgbClr val="424242"/>
                </a:solidFill>
                <a:latin typeface="Century Gothic"/>
                <a:cs typeface="Century Gothic"/>
              </a:rPr>
              <a:t>and inhibit you from  playing </a:t>
            </a:r>
            <a:r>
              <a:rPr sz="2000" spc="5" dirty="0">
                <a:solidFill>
                  <a:srgbClr val="424242"/>
                </a:solidFill>
                <a:latin typeface="Century Gothic"/>
                <a:cs typeface="Century Gothic"/>
              </a:rPr>
              <a:t>to </a:t>
            </a:r>
            <a:r>
              <a:rPr sz="2000" spc="-5" dirty="0">
                <a:solidFill>
                  <a:srgbClr val="424242"/>
                </a:solidFill>
                <a:latin typeface="Century Gothic"/>
                <a:cs typeface="Century Gothic"/>
              </a:rPr>
              <a:t>your </a:t>
            </a:r>
            <a:r>
              <a:rPr sz="2000" dirty="0">
                <a:solidFill>
                  <a:srgbClr val="424242"/>
                </a:solidFill>
                <a:latin typeface="Century Gothic"/>
                <a:cs typeface="Century Gothic"/>
              </a:rPr>
              <a:t>full  potential.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5573" y="601878"/>
            <a:ext cx="3562350" cy="564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328930" marR="404495">
              <a:lnSpc>
                <a:spcPct val="100000"/>
              </a:lnSpc>
              <a:spcBef>
                <a:spcPts val="1825"/>
              </a:spcBef>
            </a:pPr>
            <a:r>
              <a:rPr sz="2000" dirty="0">
                <a:latin typeface="Century Gothic"/>
                <a:cs typeface="Century Gothic"/>
              </a:rPr>
              <a:t>“Fear </a:t>
            </a:r>
            <a:r>
              <a:rPr sz="2000" spc="-5" dirty="0">
                <a:latin typeface="Century Gothic"/>
                <a:cs typeface="Century Gothic"/>
              </a:rPr>
              <a:t>is an </a:t>
            </a:r>
            <a:r>
              <a:rPr sz="2000" dirty="0">
                <a:latin typeface="Century Gothic"/>
                <a:cs typeface="Century Gothic"/>
              </a:rPr>
              <a:t>obstacle</a:t>
            </a:r>
            <a:r>
              <a:rPr sz="2000" spc="-13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for  some </a:t>
            </a:r>
            <a:r>
              <a:rPr sz="2000" dirty="0">
                <a:latin typeface="Century Gothic"/>
                <a:cs typeface="Century Gothic"/>
              </a:rPr>
              <a:t>people, </a:t>
            </a:r>
            <a:r>
              <a:rPr sz="2000" spc="-5" dirty="0">
                <a:latin typeface="Century Gothic"/>
                <a:cs typeface="Century Gothic"/>
              </a:rPr>
              <a:t>but it is  </a:t>
            </a:r>
            <a:r>
              <a:rPr sz="2000" dirty="0">
                <a:latin typeface="Century Gothic"/>
                <a:cs typeface="Century Gothic"/>
              </a:rPr>
              <a:t>an illusion </a:t>
            </a:r>
            <a:r>
              <a:rPr sz="2000" spc="5" dirty="0">
                <a:latin typeface="Century Gothic"/>
                <a:cs typeface="Century Gothic"/>
              </a:rPr>
              <a:t>to</a:t>
            </a:r>
            <a:r>
              <a:rPr sz="2000" spc="-10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me.”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92377"/>
            <a:ext cx="346265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Fear </a:t>
            </a:r>
            <a:r>
              <a:rPr sz="4000" spc="-5" dirty="0"/>
              <a:t>of</a:t>
            </a:r>
            <a:r>
              <a:rPr sz="4000" spc="-30" dirty="0"/>
              <a:t> </a:t>
            </a:r>
            <a:r>
              <a:rPr sz="4000" spc="-5" dirty="0"/>
              <a:t>Failure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351023"/>
            <a:ext cx="6393815" cy="32442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95885" indent="-274955">
              <a:lnSpc>
                <a:spcPct val="100000"/>
              </a:lnSpc>
              <a:spcBef>
                <a:spcPts val="95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Some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athletes get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nervous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that they will look  stupid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if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they</a:t>
            </a:r>
            <a:r>
              <a:rPr sz="2200" spc="-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fail.</a:t>
            </a:r>
            <a:endParaRPr sz="2200">
              <a:latin typeface="Century Gothic"/>
              <a:cs typeface="Century Gothic"/>
            </a:endParaRPr>
          </a:p>
          <a:p>
            <a:pPr marL="287020" marR="128270" indent="-274955">
              <a:lnSpc>
                <a:spcPct val="100000"/>
              </a:lnSpc>
              <a:spcBef>
                <a:spcPts val="530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According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research, humans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are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only  species that get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in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way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of our own  growth.</a:t>
            </a:r>
            <a:endParaRPr sz="2200">
              <a:latin typeface="Century Gothic"/>
              <a:cs typeface="Century Gothic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30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“Failure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best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teacher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in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world… you 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get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learn from what happens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you- both  good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bad-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in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a </a:t>
            </a:r>
            <a:r>
              <a:rPr sz="2200" dirty="0">
                <a:solidFill>
                  <a:srgbClr val="3D3C2C"/>
                </a:solidFill>
                <a:latin typeface="Century Gothic"/>
                <a:cs typeface="Century Gothic"/>
              </a:rPr>
              <a:t>real-life</a:t>
            </a:r>
            <a:r>
              <a:rPr sz="2200" spc="-5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situation.”</a:t>
            </a:r>
            <a:endParaRPr sz="2200">
              <a:latin typeface="Century Gothic"/>
              <a:cs typeface="Century Gothic"/>
            </a:endParaRPr>
          </a:p>
          <a:p>
            <a:pPr marL="3601720" algn="just">
              <a:lnSpc>
                <a:spcPct val="100000"/>
              </a:lnSpc>
              <a:spcBef>
                <a:spcPts val="530"/>
              </a:spcBef>
            </a:pP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-Greg</a:t>
            </a:r>
            <a:r>
              <a:rPr sz="2200" spc="-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Century Gothic"/>
                <a:cs typeface="Century Gothic"/>
              </a:rPr>
              <a:t>Maddux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861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Times New Roman</vt:lpstr>
      <vt:lpstr>Wingdings 2</vt:lpstr>
      <vt:lpstr>Office Theme</vt:lpstr>
      <vt:lpstr>PowerPoint Presentation</vt:lpstr>
      <vt:lpstr>PowerPoint Presentation</vt:lpstr>
      <vt:lpstr>Definition of Mental Toughness</vt:lpstr>
      <vt:lpstr>Example</vt:lpstr>
      <vt:lpstr>Law of Dominant Thought</vt:lpstr>
      <vt:lpstr>Distractions</vt:lpstr>
      <vt:lpstr>Distraction Technique</vt:lpstr>
      <vt:lpstr>PowerPoint Presentation</vt:lpstr>
      <vt:lpstr>Fear of Failure</vt:lpstr>
      <vt:lpstr>PowerPoint Presentation</vt:lpstr>
      <vt:lpstr>Under Pressure</vt:lpstr>
      <vt:lpstr>PowerPoint Presentation</vt:lpstr>
      <vt:lpstr>Competitive</vt:lpstr>
      <vt:lpstr>Confidence</vt:lpstr>
      <vt:lpstr>Control</vt:lpstr>
      <vt:lpstr>Commitment</vt:lpstr>
      <vt:lpstr>Composure</vt:lpstr>
      <vt:lpstr>Courage</vt:lpstr>
      <vt:lpstr>Consistency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clara clara</cp:lastModifiedBy>
  <cp:revision>1</cp:revision>
  <dcterms:created xsi:type="dcterms:W3CDTF">2020-08-12T08:35:54Z</dcterms:created>
  <dcterms:modified xsi:type="dcterms:W3CDTF">2020-08-12T08:36:39Z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2020-08-12T00:00:00Z</vt:filetime>
  </property>
</Properties>
</file>