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77" r:id="rId5"/>
    <p:sldId id="286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:\Data2 Univ. Paramadina\tipografi\image 3D\3434055667_5d717bc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:\Data2 Univ. Paramadina\tipografi\image 3D\6a00d834522c5069e200e55359ea728833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0466"/>
            <a:ext cx="8763000" cy="5415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:\Data2 Univ. Paramadina\tipografi\image 3D\3434057971_c07f849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:\Data2 Univ. Paramadina\tipografi\image 3D\3434059419_33bccf24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200900" cy="576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D:\Data2 Univ. Paramadina\tipografi\image 3D\3434868398_38603cce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162800" cy="573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D:\Data2 Univ. Paramadina\tipografi\image 3D\Hand-Made-Font-and-postcard-project-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733034" cy="575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D:\Data2 Univ. Paramadina\tipografi\image 3D\F0016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19375"/>
            <a:ext cx="1143000" cy="1619250"/>
          </a:xfrm>
          <a:prstGeom prst="rect">
            <a:avLst/>
          </a:prstGeom>
          <a:noFill/>
        </p:spPr>
      </p:pic>
      <p:pic>
        <p:nvPicPr>
          <p:cNvPr id="13315" name="Picture 3" descr="D:\Data2 Univ. Paramadina\tipografi\image 3D\design-fetish-typographic-chess-boar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8763000" cy="58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D:\Data2 Univ. Paramadina\tipografi\image 3D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350000" cy="474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D:\Data2 Univ. Paramadina\tipografi\image 3D\Typography-Inspiration-D-BOOM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343400" cy="614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D:\Data2 Univ. Paramadina\tipografi\image 3D\stressmamco02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540" y="990600"/>
            <a:ext cx="757536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ile aa\image tipografia\Typography_by_wheedw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09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137" y="5562600"/>
            <a:ext cx="4364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Tipografi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Lanjut</a:t>
            </a:r>
            <a:r>
              <a:rPr lang="en-US" dirty="0" smtClean="0">
                <a:solidFill>
                  <a:schemeClr val="bg1"/>
                </a:solidFill>
              </a:rPr>
              <a:t> / Typography for Application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#5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2060"/>
                </a:solidFill>
              </a:rPr>
              <a:t>Enviromental</a:t>
            </a:r>
            <a:r>
              <a:rPr lang="en-US" sz="3200" b="1" dirty="0" smtClean="0">
                <a:solidFill>
                  <a:srgbClr val="002060"/>
                </a:solidFill>
              </a:rPr>
              <a:t> 3D Typography</a:t>
            </a:r>
          </a:p>
          <a:p>
            <a:pPr algn="r"/>
            <a:endParaRPr lang="en-US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D:\Data2 Univ. Paramadina\tipografi\image 3D\Typography-Inspiration-D-BOOM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063752" cy="571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D:\Data2 Univ. Paramadina\tipografi\image 3D\Typography-Inspiration-Nature_-rtpu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D:\Data2 Univ. Paramadina\tipografi\image 3D\Typography-Inspiration-D-BOOM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06450"/>
            <a:ext cx="76200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D:\Data2 Univ. Paramadina\tipografi\image 3D\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D:\Data2 Univ. Paramadina\tipografi\image 3D\Typography-Inspiration-D-BOOM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6200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D:\Data2 Univ. Paramadina\tipografi\image 3D\Typography-Inspiration-D-BOOM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629400" cy="622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TUGAS/LATIHAN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5867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Buatlah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desain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enviromental</a:t>
            </a:r>
            <a:r>
              <a:rPr lang="en-US" sz="2000" dirty="0" smtClean="0">
                <a:solidFill>
                  <a:schemeClr val="bg1"/>
                </a:solidFill>
              </a:rPr>
              <a:t> 3D Typography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tema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Lingkungan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Budaya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Branding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Corporate Sign System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Store/</a:t>
            </a:r>
            <a:r>
              <a:rPr lang="en-US" sz="2000" dirty="0" err="1" smtClean="0">
                <a:solidFill>
                  <a:schemeClr val="bg1"/>
                </a:solidFill>
              </a:rPr>
              <a:t>Display?Point</a:t>
            </a:r>
            <a:r>
              <a:rPr lang="en-US" sz="2000" dirty="0" smtClean="0">
                <a:solidFill>
                  <a:schemeClr val="bg1"/>
                </a:solidFill>
              </a:rPr>
              <a:t> of Purchase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chemeClr val="bg1"/>
                </a:solidFill>
              </a:rPr>
              <a:t>TEKNIK: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Bahan</a:t>
            </a:r>
            <a:r>
              <a:rPr lang="en-US" sz="2000" dirty="0" smtClean="0">
                <a:solidFill>
                  <a:schemeClr val="bg1"/>
                </a:solidFill>
              </a:rPr>
              <a:t> model </a:t>
            </a:r>
            <a:r>
              <a:rPr lang="en-US" sz="2000" dirty="0" err="1" smtClean="0">
                <a:solidFill>
                  <a:schemeClr val="bg1"/>
                </a:solidFill>
              </a:rPr>
              <a:t>aplikasi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bebas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</a:rPr>
              <a:t>kertas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kayu</a:t>
            </a:r>
            <a:r>
              <a:rPr lang="en-US" sz="2000" dirty="0" smtClean="0">
                <a:solidFill>
                  <a:schemeClr val="bg1"/>
                </a:solidFill>
              </a:rPr>
              <a:t>, fiber, </a:t>
            </a:r>
            <a:r>
              <a:rPr lang="en-US" sz="2000" dirty="0" err="1" smtClean="0">
                <a:solidFill>
                  <a:schemeClr val="bg1"/>
                </a:solidFill>
              </a:rPr>
              <a:t>dll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Ukuran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maksimal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Panjang</a:t>
            </a:r>
            <a:r>
              <a:rPr lang="en-US" sz="2000" dirty="0" smtClean="0">
                <a:solidFill>
                  <a:schemeClr val="bg1"/>
                </a:solidFill>
              </a:rPr>
              <a:t> 30 cm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Ukuran</a:t>
            </a:r>
            <a:r>
              <a:rPr lang="en-US" sz="2000" dirty="0" smtClean="0">
                <a:solidFill>
                  <a:schemeClr val="bg1"/>
                </a:solidFill>
              </a:rPr>
              <a:t> alas </a:t>
            </a:r>
            <a:r>
              <a:rPr lang="en-US" sz="2000" dirty="0" err="1" smtClean="0">
                <a:solidFill>
                  <a:schemeClr val="bg1"/>
                </a:solidFill>
              </a:rPr>
              <a:t>panjang</a:t>
            </a:r>
            <a:r>
              <a:rPr lang="en-US" sz="2000" dirty="0" smtClean="0">
                <a:solidFill>
                  <a:schemeClr val="bg1"/>
                </a:solidFill>
              </a:rPr>
              <a:t> x </a:t>
            </a:r>
            <a:r>
              <a:rPr lang="en-US" sz="2000" dirty="0" err="1" smtClean="0">
                <a:solidFill>
                  <a:schemeClr val="bg1"/>
                </a:solidFill>
              </a:rPr>
              <a:t>lebar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maksimal</a:t>
            </a:r>
            <a:r>
              <a:rPr lang="en-US" sz="2000" smtClean="0">
                <a:solidFill>
                  <a:schemeClr val="bg1"/>
                </a:solidFill>
              </a:rPr>
              <a:t> 30 CM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ata2 Univ. Paramadina\tipografi\image 3D\design-pos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6019800" cy="685821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representasi</a:t>
            </a:r>
            <a:r>
              <a:rPr lang="en-US" sz="3200" dirty="0" smtClean="0">
                <a:solidFill>
                  <a:schemeClr val="bg1"/>
                </a:solidFill>
              </a:rPr>
              <a:t> visual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komunikasi</a:t>
            </a:r>
            <a:r>
              <a:rPr lang="en-US" sz="3200" dirty="0" smtClean="0">
                <a:solidFill>
                  <a:schemeClr val="bg1"/>
                </a:solidFill>
              </a:rPr>
              <a:t> verbal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properti</a:t>
            </a:r>
            <a:r>
              <a:rPr lang="en-US" sz="3200" dirty="0" smtClean="0">
                <a:solidFill>
                  <a:schemeClr val="bg1"/>
                </a:solidFill>
              </a:rPr>
              <a:t> visual yang </a:t>
            </a:r>
            <a:r>
              <a:rPr lang="en-US" sz="3200" dirty="0" err="1" smtClean="0">
                <a:solidFill>
                  <a:schemeClr val="bg1"/>
                </a:solidFill>
              </a:rPr>
              <a:t>pokok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efektif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91696" y="0"/>
            <a:ext cx="43713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D:\Data2 Univ. Paramadina\tipografi\image 3D\Typography-Inspiration-D-BOOM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28700"/>
            <a:ext cx="7772400" cy="5829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152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Tipografi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diaplikasikan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seluruh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media.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2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Selain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aplikasi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tipografi</a:t>
            </a:r>
            <a:r>
              <a:rPr lang="en-US" sz="2400" dirty="0" smtClean="0">
                <a:solidFill>
                  <a:schemeClr val="bg1"/>
                </a:solidFill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</a:rPr>
              <a:t>dimensi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media </a:t>
            </a:r>
            <a:r>
              <a:rPr lang="en-US" sz="2400" dirty="0" err="1" smtClean="0">
                <a:solidFill>
                  <a:schemeClr val="bg1"/>
                </a:solidFill>
              </a:rPr>
              <a:t>cetak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audio visual, </a:t>
            </a:r>
            <a:r>
              <a:rPr lang="en-US" sz="2400" dirty="0" err="1" smtClean="0">
                <a:solidFill>
                  <a:schemeClr val="bg1"/>
                </a:solidFill>
              </a:rPr>
              <a:t>tipografi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diaplikasikan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</a:rPr>
              <a:t>dimensi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69346" y="0"/>
            <a:ext cx="449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Hadirnya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tipografi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sebuah</a:t>
            </a:r>
            <a:r>
              <a:rPr lang="en-US" sz="2800" dirty="0" smtClean="0">
                <a:solidFill>
                  <a:schemeClr val="bg1"/>
                </a:solidFill>
              </a:rPr>
              <a:t> media </a:t>
            </a:r>
            <a:r>
              <a:rPr lang="en-US" sz="2800" dirty="0" err="1" smtClean="0">
                <a:solidFill>
                  <a:schemeClr val="bg1"/>
                </a:solidFill>
              </a:rPr>
              <a:t>terapan</a:t>
            </a:r>
            <a:r>
              <a:rPr lang="en-US" sz="2800" dirty="0" smtClean="0">
                <a:solidFill>
                  <a:schemeClr val="bg1"/>
                </a:solidFill>
              </a:rPr>
              <a:t> visual </a:t>
            </a:r>
            <a:r>
              <a:rPr lang="en-US" sz="2800" dirty="0" err="1" smtClean="0">
                <a:solidFill>
                  <a:schemeClr val="bg1"/>
                </a:solidFill>
              </a:rPr>
              <a:t>menjadi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sebuah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pesan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</a:rPr>
              <a:t>informasi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begitupun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aplikasi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tipografi</a:t>
            </a:r>
            <a:r>
              <a:rPr lang="en-US" sz="2800" dirty="0" smtClean="0">
                <a:solidFill>
                  <a:schemeClr val="bg1"/>
                </a:solidFill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</a:rPr>
              <a:t>Dimensi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D:\Data2 Univ. Paramadina\tipografi\image 3D\Typography-Inspiration-D-BOOM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33400"/>
            <a:ext cx="4257641" cy="602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419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Tipografi</a:t>
            </a:r>
            <a:r>
              <a:rPr lang="en-US" sz="2000" dirty="0" smtClean="0">
                <a:solidFill>
                  <a:schemeClr val="bg1"/>
                </a:solidFill>
              </a:rPr>
              <a:t> 3 </a:t>
            </a:r>
            <a:r>
              <a:rPr lang="en-US" sz="2000" dirty="0" err="1" smtClean="0">
                <a:solidFill>
                  <a:schemeClr val="bg1"/>
                </a:solidFill>
              </a:rPr>
              <a:t>Dimensi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diaplikasikan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Enviromental</a:t>
            </a:r>
            <a:r>
              <a:rPr lang="en-US" sz="2800" b="1" dirty="0" smtClean="0">
                <a:solidFill>
                  <a:srgbClr val="FFC000"/>
                </a:solidFill>
              </a:rPr>
              <a:t> Typography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diantaranya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Brand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Corporate Identity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Display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Sign Board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Etc.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 descr="D:\Data2 Univ. Paramadina\tipografi\image 3D\snc1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48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2362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Aplikasi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Tipografi</a:t>
            </a:r>
            <a:r>
              <a:rPr lang="en-US" sz="3200" dirty="0" smtClean="0">
                <a:solidFill>
                  <a:schemeClr val="bg1"/>
                </a:solidFill>
              </a:rPr>
              <a:t> 3 </a:t>
            </a:r>
            <a:r>
              <a:rPr lang="en-US" sz="3200" dirty="0" err="1" smtClean="0">
                <a:solidFill>
                  <a:schemeClr val="bg1"/>
                </a:solidFill>
              </a:rPr>
              <a:t>Dimensi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D:\Data2 Univ. Paramadina\tipografi\image 3D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5000"/>
            <a:ext cx="4482612" cy="3067050"/>
          </a:xfrm>
          <a:prstGeom prst="rect">
            <a:avLst/>
          </a:prstGeom>
          <a:noFill/>
        </p:spPr>
      </p:pic>
      <p:pic>
        <p:nvPicPr>
          <p:cNvPr id="5122" name="Picture 2" descr="D:\Data2 Univ. Paramadina\tipografi\image 3D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482612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:\Data2 Univ. Paramadina\tipografi\image 3D\3434056559_fb46740a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086600" cy="566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302</Words>
  <Application>Microsoft Office PowerPoint</Application>
  <PresentationFormat>On-screen Show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48</cp:revision>
  <dcterms:created xsi:type="dcterms:W3CDTF">2010-09-19T14:32:18Z</dcterms:created>
  <dcterms:modified xsi:type="dcterms:W3CDTF">2013-10-30T08:55:48Z</dcterms:modified>
</cp:coreProperties>
</file>