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45" r:id="rId2"/>
  </p:sldMasterIdLst>
  <p:sldIdLst>
    <p:sldId id="256" r:id="rId3"/>
    <p:sldId id="289" r:id="rId4"/>
    <p:sldId id="304" r:id="rId5"/>
    <p:sldId id="306" r:id="rId6"/>
    <p:sldId id="310" r:id="rId7"/>
    <p:sldId id="308" r:id="rId8"/>
    <p:sldId id="313" r:id="rId9"/>
    <p:sldId id="309" r:id="rId10"/>
    <p:sldId id="307" r:id="rId11"/>
    <p:sldId id="311" r:id="rId12"/>
    <p:sldId id="314" r:id="rId13"/>
    <p:sldId id="312" r:id="rId14"/>
    <p:sldId id="315" r:id="rId15"/>
    <p:sldId id="321" r:id="rId16"/>
    <p:sldId id="316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18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45" autoAdjust="0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714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5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45518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069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091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809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0552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428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164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2812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623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39867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9673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5823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6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8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0393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3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524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568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074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668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0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7753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608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555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6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2BDDCBD2-7223-4F79-917E-347C5748BDE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ratno.suprapto17@gmail.com" TargetMode="Externa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4343400" cy="35204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/>
              <a:t>SLICE TOOL</a:t>
            </a:r>
            <a:br>
              <a:rPr lang="en-US" sz="2800" b="1" dirty="0"/>
            </a:br>
            <a:r>
              <a:rPr lang="en-US" sz="2800" dirty="0"/>
              <a:t>DALAM</a:t>
            </a:r>
            <a:br>
              <a:rPr sz="2800" dirty="0"/>
            </a:br>
            <a:r>
              <a:rPr lang="en-US" sz="2800" dirty="0"/>
              <a:t>ADOBE </a:t>
            </a:r>
            <a:r>
              <a:rPr sz="2800" b="1" dirty="0"/>
              <a:t>PHOTOSHOP</a:t>
            </a:r>
            <a:br>
              <a:rPr lang="en-US" sz="2800" b="1" dirty="0"/>
            </a:br>
            <a:r>
              <a:rPr lang="en-US" sz="2800" b="1" dirty="0"/>
              <a:t>DALAM MEMBUAT UI WEB &amp; APLIKASI</a:t>
            </a:r>
          </a:p>
        </p:txBody>
      </p:sp>
      <p:pic>
        <p:nvPicPr>
          <p:cNvPr id="1030" name="Picture 6" descr="Image result for logo adobe photoshop cc png">
            <a:extLst>
              <a:ext uri="{FF2B5EF4-FFF2-40B4-BE49-F238E27FC236}">
                <a16:creationId xmlns:a16="http://schemas.microsoft.com/office/drawing/2014/main" id="{B043BD9C-84A1-2B42-8D74-F068D43C2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5" t="19903" r="35480" b="18235"/>
          <a:stretch/>
        </p:blipFill>
        <p:spPr bwMode="auto">
          <a:xfrm>
            <a:off x="5715000" y="2133600"/>
            <a:ext cx="2680571" cy="26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140E4-C7B5-6549-BD08-13B9F3FA47B5}"/>
              </a:ext>
            </a:extLst>
          </p:cNvPr>
          <p:cNvSpPr txBox="1"/>
          <p:nvPr/>
        </p:nvSpPr>
        <p:spPr>
          <a:xfrm>
            <a:off x="5754643" y="472440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Minggu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9</a:t>
            </a:r>
          </a:p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 SELECT TOOL</a:t>
            </a:r>
          </a:p>
        </p:txBody>
      </p:sp>
      <p:pic>
        <p:nvPicPr>
          <p:cNvPr id="5122" name="Picture 2" descr="The Slice Tool in Photoshop: Time to Cut It Up | Udemy Blog">
            <a:extLst>
              <a:ext uri="{FF2B5EF4-FFF2-40B4-BE49-F238E27FC236}">
                <a16:creationId xmlns:a16="http://schemas.microsoft.com/office/drawing/2014/main" id="{97C09FC3-D340-244D-92A2-BB85AC27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3549650" cy="50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2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LATIHAN SLICE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914400" y="29718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Siapkan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desain</a:t>
            </a:r>
            <a:r>
              <a:rPr lang="en-ID" sz="2000" dirty="0">
                <a:solidFill>
                  <a:schemeClr val="bg1"/>
                </a:solidFill>
              </a:rPr>
              <a:t> layout </a:t>
            </a:r>
            <a:r>
              <a:rPr lang="en-ID" sz="2000" dirty="0" err="1">
                <a:solidFill>
                  <a:schemeClr val="bg1"/>
                </a:solidFill>
              </a:rPr>
              <a:t>halaman</a:t>
            </a:r>
            <a:r>
              <a:rPr lang="en-ID" sz="2000" dirty="0">
                <a:solidFill>
                  <a:schemeClr val="bg1"/>
                </a:solidFill>
              </a:rPr>
              <a:t> UI web yang </a:t>
            </a:r>
            <a:r>
              <a:rPr lang="en-ID" sz="2000" dirty="0" err="1">
                <a:solidFill>
                  <a:schemeClr val="bg1"/>
                </a:solidFill>
              </a:rPr>
              <a:t>sudah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anda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buat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sebelumnya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172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1371600" y="8382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371600" y="12192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1. </a:t>
            </a:r>
            <a:r>
              <a:rPr lang="en-ID" sz="2000" i="1" dirty="0" err="1">
                <a:solidFill>
                  <a:schemeClr val="bg1"/>
                </a:solidFill>
              </a:rPr>
              <a:t>Pilih</a:t>
            </a:r>
            <a:r>
              <a:rPr lang="en-ID" sz="2000" i="1" dirty="0">
                <a:solidFill>
                  <a:schemeClr val="bg1"/>
                </a:solidFill>
              </a:rPr>
              <a:t> Slice Tool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4F71E-C525-0346-8690-984F6F83A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4617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1143000" y="6858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143000" y="10668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2. Tarik </a:t>
            </a:r>
            <a:r>
              <a:rPr lang="en-ID" sz="2000" i="1" dirty="0" err="1">
                <a:solidFill>
                  <a:schemeClr val="bg1"/>
                </a:solidFill>
              </a:rPr>
              <a:t>kedalam</a:t>
            </a:r>
            <a:r>
              <a:rPr lang="en-ID" sz="2000" i="1" dirty="0">
                <a:solidFill>
                  <a:schemeClr val="bg1"/>
                </a:solidFill>
              </a:rPr>
              <a:t> area yang </a:t>
            </a:r>
            <a:r>
              <a:rPr lang="en-ID" sz="2000" i="1" dirty="0" err="1">
                <a:solidFill>
                  <a:schemeClr val="bg1"/>
                </a:solidFill>
              </a:rPr>
              <a:t>mau</a:t>
            </a:r>
            <a:r>
              <a:rPr lang="en-ID" sz="2000" i="1" dirty="0">
                <a:solidFill>
                  <a:schemeClr val="bg1"/>
                </a:solidFill>
              </a:rPr>
              <a:t> di </a:t>
            </a:r>
            <a:r>
              <a:rPr lang="en-ID" sz="2000" i="1" dirty="0" err="1">
                <a:solidFill>
                  <a:schemeClr val="bg1"/>
                </a:solidFill>
              </a:rPr>
              <a:t>potong</a:t>
            </a:r>
            <a:r>
              <a:rPr lang="en-ID" sz="2000" i="1" dirty="0">
                <a:solidFill>
                  <a:schemeClr val="bg1"/>
                </a:solidFill>
              </a:rPr>
              <a:t>, </a:t>
            </a:r>
            <a:r>
              <a:rPr lang="en-ID" sz="2000" i="1" dirty="0" err="1">
                <a:solidFill>
                  <a:schemeClr val="bg1"/>
                </a:solidFill>
              </a:rPr>
              <a:t>mulailah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dengan</a:t>
            </a:r>
            <a:r>
              <a:rPr lang="en-ID" sz="2000" i="1" dirty="0">
                <a:solidFill>
                  <a:schemeClr val="bg1"/>
                </a:solidFill>
              </a:rPr>
              <a:t> button/</a:t>
            </a:r>
            <a:r>
              <a:rPr lang="en-ID" sz="2000" i="1" dirty="0" err="1">
                <a:solidFill>
                  <a:schemeClr val="bg1"/>
                </a:solidFill>
              </a:rPr>
              <a:t>tombol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C51D7-F341-8743-B31A-5B878BEAE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1143000" y="6858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0FA14-8325-2843-B445-2074BD8FC124}"/>
              </a:ext>
            </a:extLst>
          </p:cNvPr>
          <p:cNvSpPr/>
          <p:nvPr/>
        </p:nvSpPr>
        <p:spPr>
          <a:xfrm>
            <a:off x="1143000" y="11430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i="1" dirty="0" err="1">
                <a:solidFill>
                  <a:schemeClr val="bg1"/>
                </a:solidFill>
              </a:rPr>
              <a:t>Untuk</a:t>
            </a:r>
            <a:r>
              <a:rPr lang="en-ID" sz="1400" i="1" dirty="0">
                <a:solidFill>
                  <a:schemeClr val="bg1"/>
                </a:solidFill>
              </a:rPr>
              <a:t> </a:t>
            </a:r>
            <a:r>
              <a:rPr lang="en-ID" sz="1400" i="1" dirty="0" err="1">
                <a:solidFill>
                  <a:schemeClr val="bg1"/>
                </a:solidFill>
              </a:rPr>
              <a:t>memudahkan</a:t>
            </a:r>
            <a:r>
              <a:rPr lang="en-ID" sz="1400" i="1" dirty="0">
                <a:solidFill>
                  <a:schemeClr val="bg1"/>
                </a:solidFill>
              </a:rPr>
              <a:t> agar slice tool </a:t>
            </a:r>
            <a:r>
              <a:rPr lang="en-ID" sz="1400" i="1" dirty="0" err="1">
                <a:solidFill>
                  <a:schemeClr val="bg1"/>
                </a:solidFill>
              </a:rPr>
              <a:t>presisi</a:t>
            </a:r>
            <a:r>
              <a:rPr lang="en-ID" sz="1400" i="1" dirty="0">
                <a:solidFill>
                  <a:schemeClr val="bg1"/>
                </a:solidFill>
              </a:rPr>
              <a:t> </a:t>
            </a:r>
            <a:r>
              <a:rPr lang="en-ID" sz="1400" i="1" dirty="0" err="1">
                <a:solidFill>
                  <a:schemeClr val="bg1"/>
                </a:solidFill>
              </a:rPr>
              <a:t>sesuai</a:t>
            </a:r>
            <a:r>
              <a:rPr lang="en-ID" sz="1400" i="1" dirty="0">
                <a:solidFill>
                  <a:schemeClr val="bg1"/>
                </a:solidFill>
              </a:rPr>
              <a:t> </a:t>
            </a:r>
            <a:r>
              <a:rPr lang="en-ID" sz="1400" i="1" dirty="0" err="1">
                <a:solidFill>
                  <a:schemeClr val="bg1"/>
                </a:solidFill>
              </a:rPr>
              <a:t>dengan</a:t>
            </a:r>
            <a:r>
              <a:rPr lang="en-ID" sz="1400" i="1" dirty="0">
                <a:solidFill>
                  <a:schemeClr val="bg1"/>
                </a:solidFill>
              </a:rPr>
              <a:t> grid, </a:t>
            </a:r>
            <a:r>
              <a:rPr lang="en-ID" sz="1400" i="1" dirty="0" err="1">
                <a:solidFill>
                  <a:schemeClr val="bg1"/>
                </a:solidFill>
              </a:rPr>
              <a:t>aktifkan</a:t>
            </a:r>
            <a:r>
              <a:rPr lang="en-ID" sz="1400" i="1" dirty="0">
                <a:solidFill>
                  <a:schemeClr val="bg1"/>
                </a:solidFill>
              </a:rPr>
              <a:t> ruler </a:t>
            </a:r>
            <a:r>
              <a:rPr lang="en-ID" sz="1400" i="1" dirty="0" err="1">
                <a:solidFill>
                  <a:schemeClr val="bg1"/>
                </a:solidFill>
              </a:rPr>
              <a:t>sebagai</a:t>
            </a:r>
            <a:r>
              <a:rPr lang="en-ID" sz="1400" i="1" dirty="0">
                <a:solidFill>
                  <a:schemeClr val="bg1"/>
                </a:solidFill>
              </a:rPr>
              <a:t> </a:t>
            </a:r>
            <a:r>
              <a:rPr lang="en-ID" sz="1400" i="1" dirty="0" err="1">
                <a:solidFill>
                  <a:schemeClr val="bg1"/>
                </a:solidFill>
              </a:rPr>
              <a:t>garis</a:t>
            </a:r>
            <a:r>
              <a:rPr lang="en-ID" sz="1400" i="1" dirty="0">
                <a:solidFill>
                  <a:schemeClr val="bg1"/>
                </a:solidFill>
              </a:rPr>
              <a:t> bantu.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C51D7-F341-8743-B31A-5B878BEAE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400800" cy="4000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724F0F-D3C5-7B4A-920F-D00987697EBF}"/>
              </a:ext>
            </a:extLst>
          </p:cNvPr>
          <p:cNvCxnSpPr>
            <a:cxnSpLocks/>
          </p:cNvCxnSpPr>
          <p:nvPr/>
        </p:nvCxnSpPr>
        <p:spPr>
          <a:xfrm>
            <a:off x="2971800" y="25908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3C23E-3905-D346-B583-1244A46F8059}"/>
              </a:ext>
            </a:extLst>
          </p:cNvPr>
          <p:cNvCxnSpPr>
            <a:cxnSpLocks/>
          </p:cNvCxnSpPr>
          <p:nvPr/>
        </p:nvCxnSpPr>
        <p:spPr>
          <a:xfrm>
            <a:off x="2667000" y="25908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9F4BB7-A9E0-E040-97EF-F566800B77B5}"/>
              </a:ext>
            </a:extLst>
          </p:cNvPr>
          <p:cNvCxnSpPr>
            <a:cxnSpLocks/>
          </p:cNvCxnSpPr>
          <p:nvPr/>
        </p:nvCxnSpPr>
        <p:spPr>
          <a:xfrm>
            <a:off x="2558442" y="25908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29D35E-4455-2B42-A85B-8A92F3FCB58B}"/>
              </a:ext>
            </a:extLst>
          </p:cNvPr>
          <p:cNvCxnSpPr>
            <a:cxnSpLocks/>
          </p:cNvCxnSpPr>
          <p:nvPr/>
        </p:nvCxnSpPr>
        <p:spPr>
          <a:xfrm>
            <a:off x="2320447" y="25908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3. Pada keyboard </a:t>
            </a:r>
            <a:r>
              <a:rPr lang="en-ID" sz="2000" i="1" dirty="0" err="1">
                <a:solidFill>
                  <a:schemeClr val="bg1"/>
                </a:solidFill>
              </a:rPr>
              <a:t>tekan</a:t>
            </a:r>
            <a:r>
              <a:rPr lang="en-ID" sz="2000" i="1" dirty="0">
                <a:solidFill>
                  <a:schemeClr val="bg1"/>
                </a:solidFill>
              </a:rPr>
              <a:t> shift </a:t>
            </a:r>
            <a:r>
              <a:rPr lang="en-ID" sz="2000" i="1" dirty="0" err="1">
                <a:solidFill>
                  <a:schemeClr val="bg1"/>
                </a:solidFill>
              </a:rPr>
              <a:t>kemudian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tarik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kearea</a:t>
            </a:r>
            <a:r>
              <a:rPr lang="en-ID" sz="2000" i="1" dirty="0">
                <a:solidFill>
                  <a:schemeClr val="bg1"/>
                </a:solidFill>
              </a:rPr>
              <a:t> lain yang </a:t>
            </a:r>
            <a:r>
              <a:rPr lang="en-ID" sz="2000" i="1" dirty="0" err="1">
                <a:solidFill>
                  <a:schemeClr val="bg1"/>
                </a:solidFill>
              </a:rPr>
              <a:t>akan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dipotong</a:t>
            </a:r>
            <a:r>
              <a:rPr lang="en-ID" sz="2000" i="1" dirty="0">
                <a:solidFill>
                  <a:schemeClr val="bg1"/>
                </a:solidFill>
              </a:rPr>
              <a:t>, </a:t>
            </a:r>
            <a:r>
              <a:rPr lang="en-ID" sz="2000" i="1" dirty="0" err="1">
                <a:solidFill>
                  <a:schemeClr val="bg1"/>
                </a:solidFill>
              </a:rPr>
              <a:t>lakukan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sampai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semua</a:t>
            </a:r>
            <a:r>
              <a:rPr lang="en-ID" sz="2000" i="1" dirty="0">
                <a:solidFill>
                  <a:schemeClr val="bg1"/>
                </a:solidFill>
              </a:rPr>
              <a:t> area </a:t>
            </a:r>
            <a:r>
              <a:rPr lang="en-ID" sz="2000" i="1" dirty="0" err="1">
                <a:solidFill>
                  <a:schemeClr val="bg1"/>
                </a:solidFill>
              </a:rPr>
              <a:t>terpilih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EA516-9F55-DA40-8786-0F1B85F05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5532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16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4. </a:t>
            </a:r>
            <a:r>
              <a:rPr lang="en-ID" sz="2000" i="1" dirty="0" err="1">
                <a:solidFill>
                  <a:schemeClr val="bg1"/>
                </a:solidFill>
              </a:rPr>
              <a:t>Jika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semuanya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sudah</a:t>
            </a:r>
            <a:r>
              <a:rPr lang="en-ID" sz="2000" i="1" dirty="0">
                <a:solidFill>
                  <a:schemeClr val="bg1"/>
                </a:solidFill>
              </a:rPr>
              <a:t> deselect tool, </a:t>
            </a:r>
            <a:r>
              <a:rPr lang="en-ID" sz="2000" i="1" dirty="0" err="1">
                <a:solidFill>
                  <a:schemeClr val="bg1"/>
                </a:solidFill>
              </a:rPr>
              <a:t>Baik</a:t>
            </a:r>
            <a:r>
              <a:rPr lang="en-ID" sz="2000" i="1" dirty="0">
                <a:solidFill>
                  <a:schemeClr val="bg1"/>
                </a:solidFill>
              </a:rPr>
              <a:t> button </a:t>
            </a:r>
            <a:r>
              <a:rPr lang="en-ID" sz="2000" i="1" dirty="0" err="1">
                <a:solidFill>
                  <a:schemeClr val="bg1"/>
                </a:solidFill>
              </a:rPr>
              <a:t>maupun</a:t>
            </a:r>
            <a:r>
              <a:rPr lang="en-ID" sz="2000" i="1" dirty="0">
                <a:solidFill>
                  <a:schemeClr val="bg1"/>
                </a:solidFill>
              </a:rPr>
              <a:t> content yang </a:t>
            </a:r>
            <a:r>
              <a:rPr lang="en-ID" sz="2000" i="1" dirty="0" err="1">
                <a:solidFill>
                  <a:schemeClr val="bg1"/>
                </a:solidFill>
              </a:rPr>
              <a:t>diberikan</a:t>
            </a:r>
            <a:r>
              <a:rPr lang="en-ID" sz="2000" i="1" dirty="0">
                <a:solidFill>
                  <a:schemeClr val="bg1"/>
                </a:solidFill>
              </a:rPr>
              <a:t> link. </a:t>
            </a:r>
            <a:r>
              <a:rPr lang="en-ID" sz="2000" i="1" dirty="0" err="1">
                <a:solidFill>
                  <a:schemeClr val="bg1"/>
                </a:solidFill>
              </a:rPr>
              <a:t>Pipihlah</a:t>
            </a:r>
            <a:r>
              <a:rPr lang="en-ID" sz="2000" i="1" dirty="0">
                <a:solidFill>
                  <a:schemeClr val="bg1"/>
                </a:solidFill>
              </a:rPr>
              <a:t> Slice select tool.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980D7-7B5B-FF42-84C6-C56ED82C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5. </a:t>
            </a:r>
            <a:r>
              <a:rPr lang="en-ID" sz="2000" i="1" dirty="0" err="1">
                <a:solidFill>
                  <a:schemeClr val="bg1"/>
                </a:solidFill>
              </a:rPr>
              <a:t>Klik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kanan</a:t>
            </a:r>
            <a:r>
              <a:rPr lang="en-ID" sz="2000" i="1" dirty="0">
                <a:solidFill>
                  <a:schemeClr val="bg1"/>
                </a:solidFill>
              </a:rPr>
              <a:t> pada button home yang </a:t>
            </a:r>
            <a:r>
              <a:rPr lang="en-ID" sz="2000" i="1" dirty="0" err="1">
                <a:solidFill>
                  <a:schemeClr val="bg1"/>
                </a:solidFill>
              </a:rPr>
              <a:t>sudah</a:t>
            </a:r>
            <a:r>
              <a:rPr lang="en-ID" sz="2000" i="1" dirty="0">
                <a:solidFill>
                  <a:schemeClr val="bg1"/>
                </a:solidFill>
              </a:rPr>
              <a:t> di slice tool, </a:t>
            </a:r>
            <a:r>
              <a:rPr lang="en-ID" sz="2000" i="1" dirty="0" err="1">
                <a:solidFill>
                  <a:schemeClr val="bg1"/>
                </a:solidFill>
              </a:rPr>
              <a:t>lalu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klik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kanan</a:t>
            </a:r>
            <a:r>
              <a:rPr lang="en-ID" sz="2000" i="1" dirty="0">
                <a:solidFill>
                  <a:schemeClr val="bg1"/>
                </a:solidFill>
              </a:rPr>
              <a:t>. Akan </a:t>
            </a:r>
            <a:r>
              <a:rPr lang="en-ID" sz="2000" i="1" dirty="0" err="1">
                <a:solidFill>
                  <a:schemeClr val="bg1"/>
                </a:solidFill>
              </a:rPr>
              <a:t>muncul</a:t>
            </a:r>
            <a:r>
              <a:rPr lang="en-ID" sz="2000" i="1" dirty="0">
                <a:solidFill>
                  <a:schemeClr val="bg1"/>
                </a:solidFill>
              </a:rPr>
              <a:t> slice option </a:t>
            </a:r>
            <a:r>
              <a:rPr lang="en-ID" sz="2000" i="1" dirty="0" err="1">
                <a:solidFill>
                  <a:schemeClr val="bg1"/>
                </a:solidFill>
              </a:rPr>
              <a:t>untuk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membuat</a:t>
            </a:r>
            <a:r>
              <a:rPr lang="en-ID" sz="2000" i="1" dirty="0">
                <a:solidFill>
                  <a:schemeClr val="bg1"/>
                </a:solidFill>
              </a:rPr>
              <a:t> script link button.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B2C31-988A-9443-99B2-9922EC94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248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6. </a:t>
            </a:r>
            <a:r>
              <a:rPr lang="en-ID" sz="2000" i="1" dirty="0" err="1">
                <a:solidFill>
                  <a:schemeClr val="bg1"/>
                </a:solidFill>
              </a:rPr>
              <a:t>Lakukan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langkah</a:t>
            </a:r>
            <a:r>
              <a:rPr lang="en-ID" sz="2000" i="1" dirty="0">
                <a:solidFill>
                  <a:schemeClr val="bg1"/>
                </a:solidFill>
              </a:rPr>
              <a:t> yang </a:t>
            </a:r>
            <a:r>
              <a:rPr lang="en-ID" sz="2000" i="1" dirty="0" err="1">
                <a:solidFill>
                  <a:schemeClr val="bg1"/>
                </a:solidFill>
              </a:rPr>
              <a:t>sama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untuk</a:t>
            </a:r>
            <a:r>
              <a:rPr lang="en-ID" sz="2000" i="1" dirty="0">
                <a:solidFill>
                  <a:schemeClr val="bg1"/>
                </a:solidFill>
              </a:rPr>
              <a:t> button/</a:t>
            </a:r>
            <a:r>
              <a:rPr lang="en-ID" sz="2000" i="1" dirty="0" err="1">
                <a:solidFill>
                  <a:schemeClr val="bg1"/>
                </a:solidFill>
              </a:rPr>
              <a:t>tombol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lainnya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B2C31-988A-9443-99B2-9922EC94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248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7. Save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pertama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dengan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nama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index.html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</a:p>
          <a:p>
            <a:r>
              <a:rPr lang="en-ID" sz="2000" i="1" dirty="0" err="1">
                <a:solidFill>
                  <a:schemeClr val="bg1"/>
                </a:solidFill>
              </a:rPr>
              <a:t>Untuk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lainnya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sesuai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nama</a:t>
            </a:r>
            <a:r>
              <a:rPr lang="en-ID" sz="2000" i="1" dirty="0">
                <a:solidFill>
                  <a:schemeClr val="bg1"/>
                </a:solidFill>
              </a:rPr>
              <a:t> menu button.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CF84B-D1EE-FC4F-A6CA-171DC068E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Use Slice Tool and What it Does - Photoshop CC Beginner's ...">
            <a:extLst>
              <a:ext uri="{FF2B5EF4-FFF2-40B4-BE49-F238E27FC236}">
                <a16:creationId xmlns:a16="http://schemas.microsoft.com/office/drawing/2014/main" id="{F71DD5E9-EF70-AD4E-A3C3-2DE4DA5E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8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7. Save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pertama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dengan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nama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index.html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CF84B-D1EE-FC4F-A6CA-171DC068E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8. Save </a:t>
            </a:r>
            <a:r>
              <a:rPr lang="en-ID" sz="2000" i="1" dirty="0" err="1">
                <a:solidFill>
                  <a:schemeClr val="bg1"/>
                </a:solidFill>
              </a:rPr>
              <a:t>untuk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lainnya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sesuai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nama</a:t>
            </a:r>
            <a:r>
              <a:rPr lang="en-ID" sz="2000" i="1" dirty="0">
                <a:solidFill>
                  <a:schemeClr val="bg1"/>
                </a:solidFill>
              </a:rPr>
              <a:t> menu button.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8F572-16FA-6247-9F1E-436C3008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629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9. </a:t>
            </a:r>
            <a:r>
              <a:rPr lang="en-ID" sz="2000" i="1" dirty="0" err="1">
                <a:solidFill>
                  <a:schemeClr val="bg1"/>
                </a:solidFill>
              </a:rPr>
              <a:t>Pilih</a:t>
            </a:r>
            <a:r>
              <a:rPr lang="en-ID" sz="2000" i="1" dirty="0">
                <a:solidFill>
                  <a:schemeClr val="bg1"/>
                </a:solidFill>
              </a:rPr>
              <a:t> file, </a:t>
            </a:r>
            <a:r>
              <a:rPr lang="en-ID" sz="2000" i="1" dirty="0" err="1">
                <a:solidFill>
                  <a:schemeClr val="bg1"/>
                </a:solidFill>
              </a:rPr>
              <a:t>lalu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pilih</a:t>
            </a:r>
            <a:r>
              <a:rPr lang="en-ID" sz="2000" i="1" dirty="0">
                <a:solidFill>
                  <a:schemeClr val="bg1"/>
                </a:solidFill>
              </a:rPr>
              <a:t> save for web.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03783-4292-EA4D-BD0B-94D3CBE1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629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10. </a:t>
            </a:r>
            <a:r>
              <a:rPr lang="en-ID" sz="2000" i="1" dirty="0" err="1">
                <a:solidFill>
                  <a:schemeClr val="bg1"/>
                </a:solidFill>
              </a:rPr>
              <a:t>Pilih</a:t>
            </a:r>
            <a:r>
              <a:rPr lang="en-ID" sz="2000" i="1" dirty="0">
                <a:solidFill>
                  <a:schemeClr val="bg1"/>
                </a:solidFill>
              </a:rPr>
              <a:t> GIF.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A935D-0996-3147-99E9-AF4387300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1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11. </a:t>
            </a:r>
            <a:r>
              <a:rPr lang="en-ID" sz="2000" i="1" dirty="0" err="1">
                <a:solidFill>
                  <a:schemeClr val="bg1"/>
                </a:solidFill>
              </a:rPr>
              <a:t>Kemudian</a:t>
            </a:r>
            <a:r>
              <a:rPr lang="en-ID" sz="2000" i="1" dirty="0">
                <a:solidFill>
                  <a:schemeClr val="bg1"/>
                </a:solidFill>
              </a:rPr>
              <a:t> save.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6A917-28B1-DC40-9F99-E0556C06F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12. Save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home </a:t>
            </a:r>
            <a:r>
              <a:rPr lang="en-ID" sz="2000" i="1" dirty="0" err="1">
                <a:solidFill>
                  <a:schemeClr val="bg1"/>
                </a:solidFill>
              </a:rPr>
              <a:t>ganti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dengan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nama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index.html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C68F2-B93E-EB44-88D2-08E21B1D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8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13. </a:t>
            </a:r>
            <a:r>
              <a:rPr lang="en-ID" sz="2000" i="1" dirty="0" err="1">
                <a:solidFill>
                  <a:schemeClr val="bg1"/>
                </a:solidFill>
              </a:rPr>
              <a:t>Pilih</a:t>
            </a:r>
            <a:r>
              <a:rPr lang="en-ID" sz="2000" i="1" dirty="0">
                <a:solidFill>
                  <a:schemeClr val="bg1"/>
                </a:solidFill>
              </a:rPr>
              <a:t> html and images pada format save optional.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99917-DC3D-2746-8237-57801305F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9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14. </a:t>
            </a:r>
            <a:r>
              <a:rPr lang="en-ID" sz="2000" i="1" dirty="0" err="1">
                <a:solidFill>
                  <a:schemeClr val="bg1"/>
                </a:solidFill>
              </a:rPr>
              <a:t>Buat</a:t>
            </a:r>
            <a:r>
              <a:rPr lang="en-ID" sz="2000" i="1" dirty="0">
                <a:solidFill>
                  <a:schemeClr val="bg1"/>
                </a:solidFill>
              </a:rPr>
              <a:t> folder </a:t>
            </a:r>
            <a:r>
              <a:rPr lang="en-ID" sz="2000" i="1" dirty="0" err="1">
                <a:solidFill>
                  <a:schemeClr val="bg1"/>
                </a:solidFill>
              </a:rPr>
              <a:t>baru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sebagai</a:t>
            </a:r>
            <a:r>
              <a:rPr lang="en-ID" sz="2000" i="1" dirty="0">
                <a:solidFill>
                  <a:schemeClr val="bg1"/>
                </a:solidFill>
              </a:rPr>
              <a:t> internal hosting.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D35EB-B9E2-ED45-B2A8-B5BFDF57A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15. </a:t>
            </a:r>
            <a:r>
              <a:rPr lang="en-ID" sz="2000" i="1" dirty="0" err="1">
                <a:solidFill>
                  <a:schemeClr val="bg1"/>
                </a:solidFill>
              </a:rPr>
              <a:t>Lakukan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langkah</a:t>
            </a:r>
            <a:r>
              <a:rPr lang="en-ID" sz="2000" i="1" dirty="0">
                <a:solidFill>
                  <a:schemeClr val="bg1"/>
                </a:solidFill>
              </a:rPr>
              <a:t> yang </a:t>
            </a:r>
            <a:r>
              <a:rPr lang="en-ID" sz="2000" i="1" dirty="0" err="1">
                <a:solidFill>
                  <a:schemeClr val="bg1"/>
                </a:solidFill>
              </a:rPr>
              <a:t>sma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untuk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lainnya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FA742-A0A8-2B4F-89BD-550F8DB29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629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3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762000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Contoh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penggunaan</a:t>
            </a:r>
            <a:r>
              <a:rPr lang="en-ID" b="1" dirty="0">
                <a:solidFill>
                  <a:schemeClr val="bg1"/>
                </a:solidFill>
              </a:rPr>
              <a:t> Slice Tool dan Slice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762000" y="1143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>
                <a:solidFill>
                  <a:schemeClr val="bg1"/>
                </a:solidFill>
              </a:rPr>
              <a:t>16. </a:t>
            </a:r>
            <a:r>
              <a:rPr lang="en-ID" sz="2000" i="1" dirty="0" err="1">
                <a:solidFill>
                  <a:schemeClr val="bg1"/>
                </a:solidFill>
              </a:rPr>
              <a:t>Jika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sudah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selesai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semua</a:t>
            </a:r>
            <a:r>
              <a:rPr lang="en-ID" sz="2000" i="1" dirty="0">
                <a:solidFill>
                  <a:schemeClr val="bg1"/>
                </a:solidFill>
              </a:rPr>
              <a:t>, open </a:t>
            </a:r>
            <a:r>
              <a:rPr lang="en-ID" sz="2000" i="1" dirty="0" err="1">
                <a:solidFill>
                  <a:schemeClr val="bg1"/>
                </a:solidFill>
              </a:rPr>
              <a:t>atau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cobalah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halaman</a:t>
            </a:r>
            <a:r>
              <a:rPr lang="en-ID" sz="2000" i="1" dirty="0">
                <a:solidFill>
                  <a:schemeClr val="bg1"/>
                </a:solidFill>
              </a:rPr>
              <a:t> index. Html agar </a:t>
            </a:r>
            <a:r>
              <a:rPr lang="en-ID" sz="2000" i="1" dirty="0" err="1">
                <a:solidFill>
                  <a:schemeClr val="bg1"/>
                </a:solidFill>
              </a:rPr>
              <a:t>dibuka</a:t>
            </a:r>
            <a:r>
              <a:rPr lang="en-ID" sz="2000" i="1" dirty="0">
                <a:solidFill>
                  <a:schemeClr val="bg1"/>
                </a:solidFill>
              </a:rPr>
              <a:t> di search engine.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096BF-C7C4-0F4B-9D2F-41CB6AFED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705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3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AD229-0C23-BD4B-9B5D-C437905BAE02}"/>
              </a:ext>
            </a:extLst>
          </p:cNvPr>
          <p:cNvSpPr txBox="1"/>
          <p:nvPr/>
        </p:nvSpPr>
        <p:spPr>
          <a:xfrm>
            <a:off x="2514600" y="22860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200" b="1" dirty="0">
                <a:solidFill>
                  <a:srgbClr val="FFFF00"/>
                </a:solidFill>
              </a:rPr>
              <a:t>Teknik SLICE Tool dan SLICE SELECT Tool:</a:t>
            </a:r>
          </a:p>
        </p:txBody>
      </p:sp>
    </p:spTree>
    <p:extLst>
      <p:ext uri="{BB962C8B-B14F-4D97-AF65-F5344CB8AC3E}">
        <p14:creationId xmlns:p14="http://schemas.microsoft.com/office/powerpoint/2010/main" val="47291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F9A6A-2805-8240-B0C5-4A3FA20542BE}"/>
              </a:ext>
            </a:extLst>
          </p:cNvPr>
          <p:cNvSpPr txBox="1"/>
          <p:nvPr/>
        </p:nvSpPr>
        <p:spPr>
          <a:xfrm>
            <a:off x="1981200" y="3048000"/>
            <a:ext cx="5517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ANDA TELAH SELESAI MEMBUAT LATIHAN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MEMBUAT LAYOUT WEB UI HTML DENGAN TEKNIK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SLICE TOOL</a:t>
            </a:r>
          </a:p>
        </p:txBody>
      </p:sp>
    </p:spTree>
    <p:extLst>
      <p:ext uri="{BB962C8B-B14F-4D97-AF65-F5344CB8AC3E}">
        <p14:creationId xmlns:p14="http://schemas.microsoft.com/office/powerpoint/2010/main" val="374290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1219200" y="1066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TUGAS: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19200" y="152400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i="1" dirty="0" err="1">
                <a:solidFill>
                  <a:schemeClr val="bg1"/>
                </a:solidFill>
              </a:rPr>
              <a:t>Buatlah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Perancangan</a:t>
            </a:r>
            <a:r>
              <a:rPr lang="en-ID" sz="2000" i="1" dirty="0">
                <a:solidFill>
                  <a:schemeClr val="bg1"/>
                </a:solidFill>
              </a:rPr>
              <a:t> layout UI di adobe photoshop</a:t>
            </a:r>
          </a:p>
          <a:p>
            <a:r>
              <a:rPr lang="en-ID" sz="2000" i="1" dirty="0" err="1">
                <a:solidFill>
                  <a:schemeClr val="bg1"/>
                </a:solidFill>
              </a:rPr>
              <a:t>Desain</a:t>
            </a:r>
            <a:r>
              <a:rPr lang="en-ID" sz="2000" i="1" dirty="0">
                <a:solidFill>
                  <a:schemeClr val="bg1"/>
                </a:solidFill>
              </a:rPr>
              <a:t> UI web yang </a:t>
            </a:r>
            <a:r>
              <a:rPr lang="en-ID" sz="2000" i="1" dirty="0" err="1">
                <a:solidFill>
                  <a:schemeClr val="bg1"/>
                </a:solidFill>
              </a:rPr>
              <a:t>sudah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anda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buat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sebelumnya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</a:p>
          <a:p>
            <a:endParaRPr lang="en-ID" sz="2000" i="1" dirty="0">
              <a:solidFill>
                <a:schemeClr val="bg1"/>
              </a:solidFill>
            </a:endParaRPr>
          </a:p>
          <a:p>
            <a:r>
              <a:rPr lang="en-ID" sz="2000" i="1" dirty="0" err="1">
                <a:solidFill>
                  <a:schemeClr val="bg1"/>
                </a:solidFill>
              </a:rPr>
              <a:t>Gunakan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teknik</a:t>
            </a:r>
            <a:r>
              <a:rPr lang="en-ID" sz="2000" i="1" dirty="0">
                <a:solidFill>
                  <a:schemeClr val="bg1"/>
                </a:solidFill>
              </a:rPr>
              <a:t> slice tool dan slice select tool </a:t>
            </a:r>
            <a:r>
              <a:rPr lang="en-ID" sz="2000" i="1" dirty="0" err="1">
                <a:solidFill>
                  <a:schemeClr val="bg1"/>
                </a:solidFill>
              </a:rPr>
              <a:t>untuk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membuat</a:t>
            </a:r>
            <a:r>
              <a:rPr lang="en-ID" sz="2000" i="1" dirty="0">
                <a:solidFill>
                  <a:schemeClr val="bg1"/>
                </a:solidFill>
              </a:rPr>
              <a:t> web </a:t>
            </a:r>
            <a:r>
              <a:rPr lang="en-ID" sz="2000" i="1" dirty="0" err="1">
                <a:solidFill>
                  <a:schemeClr val="bg1"/>
                </a:solidFill>
              </a:rPr>
              <a:t>dengan</a:t>
            </a:r>
            <a:r>
              <a:rPr lang="en-ID" sz="2000" i="1" dirty="0">
                <a:solidFill>
                  <a:schemeClr val="bg1"/>
                </a:solidFill>
              </a:rPr>
              <a:t> format HTML </a:t>
            </a:r>
            <a:r>
              <a:rPr lang="en-ID" sz="2000" i="1" dirty="0" err="1">
                <a:solidFill>
                  <a:schemeClr val="bg1"/>
                </a:solidFill>
              </a:rPr>
              <a:t>seperti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contoh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diatas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</a:p>
          <a:p>
            <a:endParaRPr lang="en-ID" sz="2000" i="1" dirty="0">
              <a:solidFill>
                <a:schemeClr val="bg1"/>
              </a:solidFill>
            </a:endParaRPr>
          </a:p>
          <a:p>
            <a:r>
              <a:rPr lang="en-ID" sz="2000" i="1" dirty="0">
                <a:solidFill>
                  <a:schemeClr val="bg1"/>
                </a:solidFill>
              </a:rPr>
              <a:t>Upload </a:t>
            </a:r>
            <a:r>
              <a:rPr lang="en-ID" sz="2000" i="1" dirty="0" err="1">
                <a:solidFill>
                  <a:schemeClr val="bg1"/>
                </a:solidFill>
              </a:rPr>
              <a:t>hasilnya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melalui</a:t>
            </a:r>
            <a:r>
              <a:rPr lang="en-ID" sz="2000" i="1" dirty="0">
                <a:solidFill>
                  <a:schemeClr val="bg1"/>
                </a:solidFill>
              </a:rPr>
              <a:t> free hosting yang </a:t>
            </a:r>
            <a:r>
              <a:rPr lang="en-ID" sz="2000" i="1" dirty="0" err="1">
                <a:solidFill>
                  <a:schemeClr val="bg1"/>
                </a:solidFill>
              </a:rPr>
              <a:t>anda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pilih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sendiri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</a:p>
          <a:p>
            <a:endParaRPr lang="en-ID" sz="2000" i="1" dirty="0">
              <a:solidFill>
                <a:schemeClr val="bg1"/>
              </a:solidFill>
            </a:endParaRPr>
          </a:p>
          <a:p>
            <a:r>
              <a:rPr lang="en-ID" sz="2000" i="1" dirty="0" err="1">
                <a:solidFill>
                  <a:schemeClr val="bg1"/>
                </a:solidFill>
              </a:rPr>
              <a:t>Kirimlah</a:t>
            </a:r>
            <a:r>
              <a:rPr lang="en-ID" sz="2000" i="1" dirty="0">
                <a:solidFill>
                  <a:schemeClr val="bg1"/>
                </a:solidFill>
              </a:rPr>
              <a:t> link web </a:t>
            </a:r>
            <a:r>
              <a:rPr lang="en-ID" sz="2000" i="1" dirty="0" err="1">
                <a:solidFill>
                  <a:schemeClr val="bg1"/>
                </a:solidFill>
              </a:rPr>
              <a:t>anda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melalui</a:t>
            </a:r>
            <a:r>
              <a:rPr lang="en-ID" sz="2000" i="1" dirty="0">
                <a:solidFill>
                  <a:schemeClr val="bg1"/>
                </a:solidFill>
              </a:rPr>
              <a:t> email: </a:t>
            </a:r>
            <a:r>
              <a:rPr lang="en-ID" sz="2000" i="1" dirty="0">
                <a:solidFill>
                  <a:schemeClr val="bg1"/>
                </a:solidFill>
                <a:hlinkClick r:id="rId2"/>
              </a:rPr>
              <a:t>ratno.suprapto17@gmail.com</a:t>
            </a:r>
            <a:r>
              <a:rPr lang="en-ID" sz="2000" i="1" dirty="0">
                <a:solidFill>
                  <a:schemeClr val="bg1"/>
                </a:solidFill>
              </a:rPr>
              <a:t> Paling </a:t>
            </a:r>
            <a:r>
              <a:rPr lang="en-ID" sz="2000" i="1" dirty="0" err="1">
                <a:solidFill>
                  <a:schemeClr val="bg1"/>
                </a:solidFill>
              </a:rPr>
              <a:t>lambat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hari</a:t>
            </a:r>
            <a:r>
              <a:rPr lang="en-ID" sz="2000" i="1" dirty="0">
                <a:solidFill>
                  <a:schemeClr val="bg1"/>
                </a:solidFill>
              </a:rPr>
              <a:t> </a:t>
            </a:r>
            <a:r>
              <a:rPr lang="en-ID" sz="2000" i="1" dirty="0" err="1">
                <a:solidFill>
                  <a:schemeClr val="bg1"/>
                </a:solidFill>
              </a:rPr>
              <a:t>selasa</a:t>
            </a:r>
            <a:endParaRPr lang="en-ID" sz="2000" i="1" dirty="0">
              <a:solidFill>
                <a:schemeClr val="bg1"/>
              </a:solidFill>
            </a:endParaRPr>
          </a:p>
          <a:p>
            <a:r>
              <a:rPr lang="en-ID" sz="2000" i="1" dirty="0" err="1">
                <a:solidFill>
                  <a:schemeClr val="bg1"/>
                </a:solidFill>
              </a:rPr>
              <a:t>depan</a:t>
            </a:r>
            <a:r>
              <a:rPr lang="en-ID" sz="2000" i="1" dirty="0">
                <a:solidFill>
                  <a:schemeClr val="bg1"/>
                </a:solidFill>
              </a:rPr>
              <a:t>.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0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F9A6A-2805-8240-B0C5-4A3FA20542BE}"/>
              </a:ext>
            </a:extLst>
          </p:cNvPr>
          <p:cNvSpPr txBox="1"/>
          <p:nvPr/>
        </p:nvSpPr>
        <p:spPr>
          <a:xfrm>
            <a:off x="3581400" y="312420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10475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838200" y="2895600"/>
            <a:ext cx="754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Fungsi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dari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b="1" dirty="0">
                <a:solidFill>
                  <a:schemeClr val="bg1"/>
                </a:solidFill>
              </a:rPr>
              <a:t>slice tool </a:t>
            </a:r>
            <a:r>
              <a:rPr lang="en-ID" sz="2000" dirty="0" err="1">
                <a:solidFill>
                  <a:schemeClr val="bg1"/>
                </a:solidFill>
              </a:rPr>
              <a:t>gunakan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memotong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hasil</a:t>
            </a:r>
            <a:r>
              <a:rPr lang="en-ID" sz="2000" dirty="0">
                <a:solidFill>
                  <a:schemeClr val="bg1"/>
                </a:solidFill>
              </a:rPr>
              <a:t> design yang </a:t>
            </a:r>
            <a:r>
              <a:rPr lang="en-ID" sz="2000" dirty="0" err="1">
                <a:solidFill>
                  <a:schemeClr val="bg1"/>
                </a:solidFill>
              </a:rPr>
              <a:t>telah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dibuat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menjadi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potongan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lebih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kecil</a:t>
            </a:r>
            <a:r>
              <a:rPr lang="en-ID" sz="2000" dirty="0">
                <a:solidFill>
                  <a:schemeClr val="bg1"/>
                </a:solidFill>
              </a:rPr>
              <a:t>. Tool </a:t>
            </a:r>
            <a:r>
              <a:rPr lang="en-ID" sz="2000" dirty="0" err="1">
                <a:solidFill>
                  <a:schemeClr val="bg1"/>
                </a:solidFill>
              </a:rPr>
              <a:t>ini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biasanya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digunakan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ketika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mendesain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sebuah</a:t>
            </a:r>
            <a:r>
              <a:rPr lang="en-ID" sz="2000" dirty="0">
                <a:solidFill>
                  <a:schemeClr val="bg1"/>
                </a:solidFill>
              </a:rPr>
              <a:t> website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gambar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diolah</a:t>
            </a:r>
            <a:r>
              <a:rPr lang="en-ID" sz="2000" dirty="0">
                <a:solidFill>
                  <a:schemeClr val="bg1"/>
                </a:solidFill>
              </a:rPr>
              <a:t> pada photoshop.</a:t>
            </a:r>
          </a:p>
        </p:txBody>
      </p:sp>
    </p:spTree>
    <p:extLst>
      <p:ext uri="{BB962C8B-B14F-4D97-AF65-F5344CB8AC3E}">
        <p14:creationId xmlns:p14="http://schemas.microsoft.com/office/powerpoint/2010/main" val="330410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TOOL</a:t>
            </a:r>
          </a:p>
        </p:txBody>
      </p:sp>
      <p:pic>
        <p:nvPicPr>
          <p:cNvPr id="4098" name="Picture 2" descr="Solved: I am new to PHOTOSHOP CC: where is the Slice tool? - Adobe ...">
            <a:extLst>
              <a:ext uri="{FF2B5EF4-FFF2-40B4-BE49-F238E27FC236}">
                <a16:creationId xmlns:a16="http://schemas.microsoft.com/office/drawing/2014/main" id="{23325358-4090-3340-963C-93E1F02D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58857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9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TOOL</a:t>
            </a:r>
          </a:p>
        </p:txBody>
      </p:sp>
      <p:pic>
        <p:nvPicPr>
          <p:cNvPr id="2050" name="Picture 2" descr="How to Add Hyperlinks in Adobe Illustrator or Photoshop">
            <a:extLst>
              <a:ext uri="{FF2B5EF4-FFF2-40B4-BE49-F238E27FC236}">
                <a16:creationId xmlns:a16="http://schemas.microsoft.com/office/drawing/2014/main" id="{935E489D-DDB8-C344-B468-29A9072E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733550"/>
            <a:ext cx="3708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2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914400" y="29718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Membuat</a:t>
            </a:r>
            <a:r>
              <a:rPr lang="en-ID" sz="2000" dirty="0">
                <a:solidFill>
                  <a:schemeClr val="bg1"/>
                </a:solidFill>
              </a:rPr>
              <a:t> layout UI HTML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teknik</a:t>
            </a:r>
            <a:r>
              <a:rPr lang="en-ID" sz="2000" dirty="0">
                <a:solidFill>
                  <a:schemeClr val="bg1"/>
                </a:solidFill>
              </a:rPr>
              <a:t> slice tool di adobe photoshop.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73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TOOL</a:t>
            </a:r>
          </a:p>
        </p:txBody>
      </p:sp>
      <p:pic>
        <p:nvPicPr>
          <p:cNvPr id="7" name="Picture 2" descr="Free Photoshop Tools For Web Designers — Smashing Magazine">
            <a:extLst>
              <a:ext uri="{FF2B5EF4-FFF2-40B4-BE49-F238E27FC236}">
                <a16:creationId xmlns:a16="http://schemas.microsoft.com/office/drawing/2014/main" id="{A226BA15-1628-BD48-8489-3DBDE327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50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05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762000" y="10668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SLICE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914400" y="2971800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Sedangkan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fungsi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dari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b="1" dirty="0">
                <a:solidFill>
                  <a:schemeClr val="bg1"/>
                </a:solidFill>
              </a:rPr>
              <a:t>slice select tool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adalah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memilih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bagian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potongan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sebelumnya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dipotong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slice tool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747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1574</TotalTime>
  <Words>627</Words>
  <Application>Microsoft Macintosh PowerPoint</Application>
  <PresentationFormat>On-screen Show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Wingdings 3</vt:lpstr>
      <vt:lpstr>Ion Boardroom</vt:lpstr>
      <vt:lpstr>1_Ion Boardroom</vt:lpstr>
      <vt:lpstr>SLICE TOOL DALAM ADOBE PHOTOSHOP DALAM MEMBUAT UI WEB &amp; APLIKASI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yusfi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sdffsdfas</dc:title>
  <dc:creator>ari</dc:creator>
  <cp:lastModifiedBy>Microsoft Office User</cp:lastModifiedBy>
  <cp:revision>108</cp:revision>
  <dcterms:created xsi:type="dcterms:W3CDTF">2011-11-28T05:20:04Z</dcterms:created>
  <dcterms:modified xsi:type="dcterms:W3CDTF">2020-03-31T08:13:06Z</dcterms:modified>
</cp:coreProperties>
</file>