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  <p:sldMasterId id="2147483999" r:id="rId2"/>
  </p:sldMasterIdLst>
  <p:sldIdLst>
    <p:sldId id="256" r:id="rId3"/>
    <p:sldId id="289" r:id="rId4"/>
    <p:sldId id="320" r:id="rId5"/>
    <p:sldId id="319" r:id="rId6"/>
    <p:sldId id="321" r:id="rId7"/>
    <p:sldId id="322" r:id="rId8"/>
    <p:sldId id="323" r:id="rId9"/>
    <p:sldId id="325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3" r:id="rId27"/>
    <p:sldId id="341" r:id="rId28"/>
    <p:sldId id="342" r:id="rId29"/>
    <p:sldId id="344" r:id="rId30"/>
    <p:sldId id="345" r:id="rId31"/>
    <p:sldId id="346" r:id="rId32"/>
    <p:sldId id="348" r:id="rId33"/>
    <p:sldId id="349" r:id="rId34"/>
    <p:sldId id="350" r:id="rId35"/>
    <p:sldId id="347" r:id="rId36"/>
    <p:sldId id="352" r:id="rId37"/>
    <p:sldId id="353" r:id="rId38"/>
    <p:sldId id="351" r:id="rId39"/>
    <p:sldId id="318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54" autoAdjust="0"/>
  </p:normalViewPr>
  <p:slideViewPr>
    <p:cSldViewPr>
      <p:cViewPr>
        <p:scale>
          <a:sx n="111" d="100"/>
          <a:sy n="111" d="100"/>
        </p:scale>
        <p:origin x="11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1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5902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7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186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125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245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8190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6629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9289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25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061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821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3616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5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1897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2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3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4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8766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322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119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4817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58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063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298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372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DDCBD2-7223-4F79-917E-347C5748BDE9}" type="datetimeFigureOut">
              <a:rPr lang="en-US" smtClean="0"/>
              <a:pPr/>
              <a:t>4/7/20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767AF84-2BC9-4F82-82C9-CA5D5936D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3505200" cy="2133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/>
              <a:t>ADOBE XD</a:t>
            </a:r>
            <a:br>
              <a:rPr lang="en-US" sz="3200" b="1" dirty="0"/>
            </a:br>
            <a:r>
              <a:rPr lang="en-US" sz="3200" dirty="0"/>
              <a:t>UNTUK</a:t>
            </a:r>
            <a:br>
              <a:rPr sz="3200" dirty="0"/>
            </a:br>
            <a:r>
              <a:rPr lang="en-ID" sz="3200" dirty="0"/>
              <a:t>MERANCANG WEB UI &amp; APLIKASI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140E4-C7B5-6549-BD08-13B9F3FA47B5}"/>
              </a:ext>
            </a:extLst>
          </p:cNvPr>
          <p:cNvSpPr txBox="1"/>
          <p:nvPr/>
        </p:nvSpPr>
        <p:spPr>
          <a:xfrm>
            <a:off x="5410200" y="495300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Minggu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10</a:t>
            </a:r>
          </a:p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Adobe XD - Wikipedia">
            <a:extLst>
              <a:ext uri="{FF2B5EF4-FFF2-40B4-BE49-F238E27FC236}">
                <a16:creationId xmlns:a16="http://schemas.microsoft.com/office/drawing/2014/main" id="{581D919A-1780-C741-9000-35492101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217275" cy="3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obe XD - Wikipedia">
            <a:extLst>
              <a:ext uri="{FF2B5EF4-FFF2-40B4-BE49-F238E27FC236}">
                <a16:creationId xmlns:a16="http://schemas.microsoft.com/office/drawing/2014/main" id="{F5503E28-2153-1C46-84BD-659F54DC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Sebelum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memulai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perhatikan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pilihan</a:t>
            </a:r>
            <a:r>
              <a:rPr lang="en-ID" sz="2000" dirty="0">
                <a:solidFill>
                  <a:schemeClr val="bg1"/>
                </a:solidFill>
              </a:rPr>
              <a:t> design yang </a:t>
            </a:r>
            <a:r>
              <a:rPr lang="en-ID" sz="2000" dirty="0" err="1">
                <a:solidFill>
                  <a:schemeClr val="bg1"/>
                </a:solidFill>
              </a:rPr>
              <a:t>ditandai</a:t>
            </a:r>
            <a:r>
              <a:rPr lang="en-ID" sz="2000" dirty="0">
                <a:solidFill>
                  <a:schemeClr val="bg1"/>
                </a:solidFill>
              </a:rPr>
              <a:t> box </a:t>
            </a:r>
            <a:r>
              <a:rPr lang="en-ID" sz="2000" dirty="0" err="1">
                <a:solidFill>
                  <a:schemeClr val="bg1"/>
                </a:solidFill>
              </a:rPr>
              <a:t>merah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2677B-0BC0-0B4C-81BA-84BA3A416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629400" cy="4143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E18276-5553-CF45-8BA8-8F70FB6D7701}"/>
              </a:ext>
            </a:extLst>
          </p:cNvPr>
          <p:cNvSpPr/>
          <p:nvPr/>
        </p:nvSpPr>
        <p:spPr>
          <a:xfrm>
            <a:off x="3276600" y="2667000"/>
            <a:ext cx="2667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Pilih</a:t>
            </a:r>
            <a:r>
              <a:rPr lang="en-ID" dirty="0">
                <a:solidFill>
                  <a:schemeClr val="bg1"/>
                </a:solidFill>
              </a:rPr>
              <a:t> web design yang </a:t>
            </a:r>
            <a:r>
              <a:rPr lang="en-ID" dirty="0" err="1">
                <a:solidFill>
                  <a:schemeClr val="bg1"/>
                </a:solidFill>
              </a:rPr>
              <a:t>ditandai</a:t>
            </a:r>
            <a:r>
              <a:rPr lang="en-ID" dirty="0">
                <a:solidFill>
                  <a:schemeClr val="bg1"/>
                </a:solidFill>
              </a:rPr>
              <a:t> box </a:t>
            </a:r>
            <a:r>
              <a:rPr lang="en-ID" dirty="0" err="1">
                <a:solidFill>
                  <a:schemeClr val="bg1"/>
                </a:solidFill>
              </a:rPr>
              <a:t>merah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Karaena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kita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membuat</a:t>
            </a:r>
            <a:r>
              <a:rPr lang="en-ID" dirty="0">
                <a:solidFill>
                  <a:schemeClr val="bg1"/>
                </a:solidFill>
              </a:rPr>
              <a:t> project prototype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web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pixel 1920 x 1080 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2677B-0BC0-0B4C-81BA-84BA3A416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629400" cy="4143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E18276-5553-CF45-8BA8-8F70FB6D7701}"/>
              </a:ext>
            </a:extLst>
          </p:cNvPr>
          <p:cNvSpPr/>
          <p:nvPr/>
        </p:nvSpPr>
        <p:spPr>
          <a:xfrm>
            <a:off x="4419600" y="2667000"/>
            <a:ext cx="685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Muncul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tampilan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bidang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kerja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telah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dipilih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67E35F-F88E-AD4A-A7C4-4DFE0BDC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629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Mulailah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membuat</a:t>
            </a:r>
            <a:r>
              <a:rPr lang="en-ID" dirty="0">
                <a:solidFill>
                  <a:schemeClr val="bg1"/>
                </a:solidFill>
              </a:rPr>
              <a:t> HEADER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menggunakan</a:t>
            </a:r>
            <a:r>
              <a:rPr lang="en-ID" dirty="0">
                <a:solidFill>
                  <a:schemeClr val="bg1"/>
                </a:solidFill>
              </a:rPr>
              <a:t> RECTANGLE TOOL pada tool bar </a:t>
            </a:r>
            <a:r>
              <a:rPr lang="en-ID" dirty="0" err="1">
                <a:solidFill>
                  <a:schemeClr val="bg1"/>
                </a:solidFill>
              </a:rPr>
              <a:t>sebelah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kiri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7DD05-EA7D-4C46-BDCF-A1BD440C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934200" cy="4333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BB8AA8-1A55-AB40-8BBF-E6033F40F551}"/>
              </a:ext>
            </a:extLst>
          </p:cNvPr>
          <p:cNvSpPr/>
          <p:nvPr/>
        </p:nvSpPr>
        <p:spPr>
          <a:xfrm>
            <a:off x="1143000" y="24384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01A42C-9913-F941-8AFB-10202C631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98197" cy="4248873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Buatlah</a:t>
            </a:r>
            <a:r>
              <a:rPr lang="en-ID" dirty="0">
                <a:solidFill>
                  <a:schemeClr val="bg1"/>
                </a:solidFill>
              </a:rPr>
              <a:t> header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tinggi</a:t>
            </a:r>
            <a:r>
              <a:rPr lang="en-ID" dirty="0">
                <a:solidFill>
                  <a:schemeClr val="bg1"/>
                </a:solidFill>
              </a:rPr>
              <a:t> 200 pixel dan </a:t>
            </a:r>
            <a:r>
              <a:rPr lang="en-ID" dirty="0" err="1">
                <a:solidFill>
                  <a:schemeClr val="bg1"/>
                </a:solidFill>
              </a:rPr>
              <a:t>rubahlah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warna</a:t>
            </a:r>
            <a:r>
              <a:rPr lang="en-ID" dirty="0">
                <a:solidFill>
                  <a:schemeClr val="bg1"/>
                </a:solidFill>
              </a:rPr>
              <a:t> header. </a:t>
            </a:r>
            <a:r>
              <a:rPr lang="en-ID" dirty="0" err="1">
                <a:solidFill>
                  <a:schemeClr val="bg1"/>
                </a:solidFill>
              </a:rPr>
              <a:t>Lihat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kotak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merah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BB8AA8-1A55-AB40-8BBF-E6033F40F551}"/>
              </a:ext>
            </a:extLst>
          </p:cNvPr>
          <p:cNvSpPr/>
          <p:nvPr/>
        </p:nvSpPr>
        <p:spPr>
          <a:xfrm>
            <a:off x="6400800" y="27432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5C7BDE-FE9C-1B4C-8D2B-283E75C12EAA}"/>
              </a:ext>
            </a:extLst>
          </p:cNvPr>
          <p:cNvSpPr/>
          <p:nvPr/>
        </p:nvSpPr>
        <p:spPr>
          <a:xfrm>
            <a:off x="6858000" y="42672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Masukkan logo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file PNG. </a:t>
            </a:r>
            <a:r>
              <a:rPr lang="en-ID" dirty="0" err="1">
                <a:solidFill>
                  <a:schemeClr val="bg1"/>
                </a:solidFill>
              </a:rPr>
              <a:t>Pilih</a:t>
            </a:r>
            <a:r>
              <a:rPr lang="en-ID" dirty="0">
                <a:solidFill>
                  <a:schemeClr val="bg1"/>
                </a:solidFill>
              </a:rPr>
              <a:t> file&gt;import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F02E2F-EA38-1743-A634-A6B8478B6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Masukkan logo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file PNG. </a:t>
            </a:r>
            <a:r>
              <a:rPr lang="en-ID" dirty="0" err="1">
                <a:solidFill>
                  <a:schemeClr val="bg1"/>
                </a:solidFill>
              </a:rPr>
              <a:t>Pilih</a:t>
            </a:r>
            <a:r>
              <a:rPr lang="en-ID" dirty="0">
                <a:solidFill>
                  <a:schemeClr val="bg1"/>
                </a:solidFill>
              </a:rPr>
              <a:t> file&gt;import</a:t>
            </a:r>
          </a:p>
          <a:p>
            <a:r>
              <a:rPr lang="en-ID" dirty="0">
                <a:solidFill>
                  <a:schemeClr val="bg1"/>
                </a:solidFill>
              </a:rPr>
              <a:t>Pada window explorer </a:t>
            </a:r>
            <a:r>
              <a:rPr lang="en-ID" dirty="0" err="1">
                <a:solidFill>
                  <a:schemeClr val="bg1"/>
                </a:solidFill>
              </a:rPr>
              <a:t>komputer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anda</a:t>
            </a:r>
            <a:r>
              <a:rPr lang="en-ID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94D76-7B44-1E4D-AAF0-1CDCAE2BD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5450"/>
            <a:ext cx="6477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Logo file PNG </a:t>
            </a:r>
            <a:r>
              <a:rPr lang="en-ID" dirty="0" err="1">
                <a:solidFill>
                  <a:schemeClr val="bg1"/>
                </a:solidFill>
              </a:rPr>
              <a:t>sudah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masuk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bidang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kerja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r>
              <a:rPr lang="en-ID" dirty="0" err="1">
                <a:solidFill>
                  <a:schemeClr val="bg1"/>
                </a:solidFill>
              </a:rPr>
              <a:t>Lihat</a:t>
            </a:r>
            <a:r>
              <a:rPr lang="en-ID" dirty="0">
                <a:solidFill>
                  <a:schemeClr val="bg1"/>
                </a:solidFill>
              </a:rPr>
              <a:t> layer </a:t>
            </a:r>
            <a:r>
              <a:rPr lang="en-ID" dirty="0" err="1">
                <a:solidFill>
                  <a:schemeClr val="bg1"/>
                </a:solidFill>
              </a:rPr>
              <a:t>sebelah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kiri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Setiap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objek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gunakan</a:t>
            </a:r>
            <a:r>
              <a:rPr lang="en-ID" dirty="0">
                <a:solidFill>
                  <a:schemeClr val="bg1"/>
                </a:solidFill>
              </a:rPr>
              <a:t> 1 layer.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7B7D7-8D8A-E24B-A270-3F286479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4286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4741-B6C0-F147-9A05-53C94CCBE5DC}"/>
              </a:ext>
            </a:extLst>
          </p:cNvPr>
          <p:cNvSpPr/>
          <p:nvPr/>
        </p:nvSpPr>
        <p:spPr>
          <a:xfrm>
            <a:off x="1371600" y="24384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Lihat</a:t>
            </a:r>
            <a:r>
              <a:rPr lang="en-ID" dirty="0">
                <a:solidFill>
                  <a:schemeClr val="bg1"/>
                </a:solidFill>
              </a:rPr>
              <a:t> layer </a:t>
            </a:r>
            <a:r>
              <a:rPr lang="en-ID" dirty="0" err="1">
                <a:solidFill>
                  <a:schemeClr val="bg1"/>
                </a:solidFill>
              </a:rPr>
              <a:t>sebelah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kiri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Setiap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objek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gunakan</a:t>
            </a:r>
            <a:r>
              <a:rPr lang="en-ID" dirty="0">
                <a:solidFill>
                  <a:schemeClr val="bg1"/>
                </a:solidFill>
              </a:rPr>
              <a:t> 1 layer dan layer paling </a:t>
            </a:r>
            <a:r>
              <a:rPr lang="en-ID" dirty="0" err="1">
                <a:solidFill>
                  <a:schemeClr val="bg1"/>
                </a:solidFill>
              </a:rPr>
              <a:t>atas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layer paling </a:t>
            </a:r>
            <a:r>
              <a:rPr lang="en-ID" dirty="0" err="1">
                <a:solidFill>
                  <a:schemeClr val="bg1"/>
                </a:solidFill>
              </a:rPr>
              <a:t>depan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7B7D7-8D8A-E24B-A270-3F286479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4286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4741-B6C0-F147-9A05-53C94CCBE5DC}"/>
              </a:ext>
            </a:extLst>
          </p:cNvPr>
          <p:cNvSpPr/>
          <p:nvPr/>
        </p:nvSpPr>
        <p:spPr>
          <a:xfrm>
            <a:off x="1371600" y="24384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1295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Kecilkan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scale logo yang </a:t>
            </a:r>
            <a:r>
              <a:rPr lang="en-ID" dirty="0" err="1">
                <a:solidFill>
                  <a:schemeClr val="bg1"/>
                </a:solidFill>
              </a:rPr>
              <a:t>telah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anda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masukkan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tadi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4741-B6C0-F147-9A05-53C94CCBE5DC}"/>
              </a:ext>
            </a:extLst>
          </p:cNvPr>
          <p:cNvSpPr/>
          <p:nvPr/>
        </p:nvSpPr>
        <p:spPr>
          <a:xfrm>
            <a:off x="1371600" y="24384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8097E-785B-A241-8C8C-95764C0A8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obe XD - Wikipedia">
            <a:extLst>
              <a:ext uri="{FF2B5EF4-FFF2-40B4-BE49-F238E27FC236}">
                <a16:creationId xmlns:a16="http://schemas.microsoft.com/office/drawing/2014/main" id="{343A555C-82B3-4D49-8FFF-25C1129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be XD">
            <a:extLst>
              <a:ext uri="{FF2B5EF4-FFF2-40B4-BE49-F238E27FC236}">
                <a16:creationId xmlns:a16="http://schemas.microsoft.com/office/drawing/2014/main" id="{203B9333-3F71-8A46-AF55-1515CE60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6" y="1219200"/>
            <a:ext cx="7850909" cy="47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8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1295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Pindahkan</a:t>
            </a:r>
            <a:r>
              <a:rPr lang="en-ID" dirty="0">
                <a:solidFill>
                  <a:schemeClr val="bg1"/>
                </a:solidFill>
              </a:rPr>
              <a:t> logo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kiri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atas</a:t>
            </a:r>
            <a:r>
              <a:rPr lang="en-ID" dirty="0">
                <a:solidFill>
                  <a:schemeClr val="bg1"/>
                </a:solidFill>
              </a:rPr>
              <a:t> header.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4741-B6C0-F147-9A05-53C94CCBE5DC}"/>
              </a:ext>
            </a:extLst>
          </p:cNvPr>
          <p:cNvSpPr/>
          <p:nvPr/>
        </p:nvSpPr>
        <p:spPr>
          <a:xfrm>
            <a:off x="1371600" y="24384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C7F85-4980-3F43-ACB0-481CFC24C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05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C540FB-739A-214C-8407-0BE11EA9D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27520" cy="42672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1143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Pada tool bar, </a:t>
            </a:r>
            <a:r>
              <a:rPr lang="en-ID" dirty="0" err="1">
                <a:solidFill>
                  <a:schemeClr val="bg1"/>
                </a:solidFill>
              </a:rPr>
              <a:t>pilih</a:t>
            </a:r>
            <a:r>
              <a:rPr lang="en-ID" dirty="0">
                <a:solidFill>
                  <a:schemeClr val="bg1"/>
                </a:solidFill>
              </a:rPr>
              <a:t> icon ‘T’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menulis</a:t>
            </a:r>
            <a:r>
              <a:rPr lang="en-ID" dirty="0">
                <a:solidFill>
                  <a:schemeClr val="bg1"/>
                </a:solidFill>
              </a:rPr>
              <a:t> TEXT.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4741-B6C0-F147-9A05-53C94CCBE5DC}"/>
              </a:ext>
            </a:extLst>
          </p:cNvPr>
          <p:cNvSpPr/>
          <p:nvPr/>
        </p:nvSpPr>
        <p:spPr>
          <a:xfrm>
            <a:off x="990600" y="29718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C0CEEA-5559-814E-9C5D-A7BA417C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43600" cy="37147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90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Buatlah</a:t>
            </a:r>
            <a:r>
              <a:rPr lang="en-ID" dirty="0">
                <a:solidFill>
                  <a:schemeClr val="bg1"/>
                </a:solidFill>
              </a:rPr>
              <a:t> button/</a:t>
            </a:r>
            <a:r>
              <a:rPr lang="en-ID" dirty="0" err="1">
                <a:solidFill>
                  <a:schemeClr val="bg1"/>
                </a:solidFill>
              </a:rPr>
              <a:t>tombol</a:t>
            </a:r>
            <a:r>
              <a:rPr lang="en-ID" dirty="0">
                <a:solidFill>
                  <a:schemeClr val="bg1"/>
                </a:solidFill>
              </a:rPr>
              <a:t> text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menu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  <a:p>
            <a:r>
              <a:rPr lang="en-ID" dirty="0" err="1">
                <a:solidFill>
                  <a:schemeClr val="bg1"/>
                </a:solidFill>
              </a:rPr>
              <a:t>Rubahlah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warna</a:t>
            </a:r>
            <a:r>
              <a:rPr lang="en-ID" dirty="0">
                <a:solidFill>
                  <a:schemeClr val="bg1"/>
                </a:solidFill>
              </a:rPr>
              <a:t> text </a:t>
            </a:r>
            <a:r>
              <a:rPr lang="en-ID" dirty="0" err="1">
                <a:solidFill>
                  <a:schemeClr val="bg1"/>
                </a:solidFill>
              </a:rPr>
              <a:t>sesuai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kebutuhan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4741-B6C0-F147-9A05-53C94CCBE5DC}"/>
              </a:ext>
            </a:extLst>
          </p:cNvPr>
          <p:cNvSpPr/>
          <p:nvPr/>
        </p:nvSpPr>
        <p:spPr>
          <a:xfrm>
            <a:off x="4191000" y="2895600"/>
            <a:ext cx="1447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930CC7-F0DB-834A-B5CA-603D9B6B5704}"/>
              </a:ext>
            </a:extLst>
          </p:cNvPr>
          <p:cNvSpPr/>
          <p:nvPr/>
        </p:nvSpPr>
        <p:spPr>
          <a:xfrm>
            <a:off x="6096000" y="46482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5AE3E-5A32-8C42-9835-FE59CC718077}"/>
              </a:ext>
            </a:extLst>
          </p:cNvPr>
          <p:cNvSpPr txBox="1"/>
          <p:nvPr/>
        </p:nvSpPr>
        <p:spPr>
          <a:xfrm>
            <a:off x="7543800" y="4572000"/>
            <a:ext cx="9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Merubah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warna</a:t>
            </a:r>
            <a:r>
              <a:rPr lang="en-US" sz="1200" dirty="0">
                <a:solidFill>
                  <a:schemeClr val="bg1"/>
                </a:solidFill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1097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4FB8-AF67-7B4B-B9FF-707697E4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42862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7620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Masukkan image dan </a:t>
            </a:r>
            <a:r>
              <a:rPr lang="en-ID" sz="1400" dirty="0" err="1">
                <a:solidFill>
                  <a:schemeClr val="bg1"/>
                </a:solidFill>
              </a:rPr>
              <a:t>konten</a:t>
            </a:r>
            <a:r>
              <a:rPr lang="en-ID" sz="1400" dirty="0">
                <a:solidFill>
                  <a:schemeClr val="bg1"/>
                </a:solidFill>
              </a:rPr>
              <a:t> text </a:t>
            </a:r>
            <a:r>
              <a:rPr lang="en-ID" sz="1400" dirty="0" err="1">
                <a:solidFill>
                  <a:schemeClr val="bg1"/>
                </a:solidFill>
              </a:rPr>
              <a:t>lainnya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sesuai</a:t>
            </a:r>
            <a:r>
              <a:rPr lang="en-ID" sz="1400" dirty="0">
                <a:solidFill>
                  <a:schemeClr val="bg1"/>
                </a:solidFill>
              </a:rPr>
              <a:t> layout </a:t>
            </a:r>
            <a:r>
              <a:rPr lang="en-ID" sz="1400" dirty="0" err="1">
                <a:solidFill>
                  <a:schemeClr val="bg1"/>
                </a:solidFill>
              </a:rPr>
              <a:t>desain</a:t>
            </a:r>
            <a:r>
              <a:rPr lang="en-ID" sz="1400" dirty="0">
                <a:solidFill>
                  <a:schemeClr val="bg1"/>
                </a:solidFill>
              </a:rPr>
              <a:t> yang </a:t>
            </a:r>
            <a:r>
              <a:rPr lang="en-ID" sz="1400" dirty="0" err="1">
                <a:solidFill>
                  <a:schemeClr val="bg1"/>
                </a:solidFill>
              </a:rPr>
              <a:t>anda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buat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  <a:r>
              <a:rPr lang="en-ID" sz="1400" dirty="0" err="1">
                <a:solidFill>
                  <a:schemeClr val="bg1"/>
                </a:solidFill>
              </a:rPr>
              <a:t>Ikuti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cara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diatas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memasukkan</a:t>
            </a:r>
            <a:r>
              <a:rPr lang="en-ID" sz="1400" dirty="0">
                <a:solidFill>
                  <a:schemeClr val="bg1"/>
                </a:solidFill>
              </a:rPr>
              <a:t> image dan </a:t>
            </a:r>
            <a:r>
              <a:rPr lang="en-ID" sz="1400" dirty="0" err="1">
                <a:solidFill>
                  <a:schemeClr val="bg1"/>
                </a:solidFill>
              </a:rPr>
              <a:t>membuat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kotak</a:t>
            </a:r>
            <a:r>
              <a:rPr lang="en-ID" sz="1400" dirty="0">
                <a:solidFill>
                  <a:schemeClr val="bg1"/>
                </a:solidFill>
              </a:rPr>
              <a:t> rectangle </a:t>
            </a:r>
            <a:r>
              <a:rPr lang="en-ID" sz="1400" dirty="0" err="1">
                <a:solidFill>
                  <a:schemeClr val="bg1"/>
                </a:solidFill>
              </a:rPr>
              <a:t>serta</a:t>
            </a:r>
            <a:r>
              <a:rPr lang="en-ID" sz="1400" dirty="0">
                <a:solidFill>
                  <a:schemeClr val="bg1"/>
                </a:solidFill>
              </a:rPr>
              <a:t> input text.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89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4FB8-AF67-7B4B-B9FF-707697E4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42862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90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</a:rPr>
              <a:t>Klik</a:t>
            </a:r>
            <a:r>
              <a:rPr lang="en-ID" sz="1400" dirty="0">
                <a:solidFill>
                  <a:schemeClr val="bg1"/>
                </a:solidFill>
              </a:rPr>
              <a:t> cursor pada </a:t>
            </a:r>
            <a:r>
              <a:rPr lang="en-ID" sz="1400" dirty="0" err="1">
                <a:solidFill>
                  <a:schemeClr val="bg1"/>
                </a:solidFill>
              </a:rPr>
              <a:t>bagian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luar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bidang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kerja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</a:p>
          <a:p>
            <a:r>
              <a:rPr lang="en-ID" sz="1400" dirty="0" err="1">
                <a:solidFill>
                  <a:schemeClr val="bg1"/>
                </a:solidFill>
              </a:rPr>
              <a:t>Lihat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keterangan</a:t>
            </a:r>
            <a:r>
              <a:rPr lang="en-ID" sz="1400" dirty="0">
                <a:solidFill>
                  <a:schemeClr val="bg1"/>
                </a:solidFill>
              </a:rPr>
              <a:t> layer </a:t>
            </a:r>
            <a:r>
              <a:rPr lang="en-ID" sz="1400" dirty="0" err="1">
                <a:solidFill>
                  <a:schemeClr val="bg1"/>
                </a:solidFill>
              </a:rPr>
              <a:t>disebelah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kiri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97F2F-3118-214C-9932-86DF65E0BB23}"/>
              </a:ext>
            </a:extLst>
          </p:cNvPr>
          <p:cNvSpPr/>
          <p:nvPr/>
        </p:nvSpPr>
        <p:spPr>
          <a:xfrm>
            <a:off x="990600" y="24384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6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4FB8-AF67-7B4B-B9FF-707697E4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42862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12192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</a:rPr>
              <a:t>Klik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lalu</a:t>
            </a:r>
            <a:r>
              <a:rPr lang="en-ID" sz="1400" dirty="0">
                <a:solidFill>
                  <a:schemeClr val="bg1"/>
                </a:solidFill>
              </a:rPr>
              <a:t> copy dan paste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menambah</a:t>
            </a:r>
            <a:r>
              <a:rPr lang="en-ID" sz="1400" dirty="0">
                <a:solidFill>
                  <a:schemeClr val="bg1"/>
                </a:solidFill>
              </a:rPr>
              <a:t>/</a:t>
            </a:r>
            <a:r>
              <a:rPr lang="en-ID" sz="1400" dirty="0" err="1">
                <a:solidFill>
                  <a:schemeClr val="bg1"/>
                </a:solidFill>
              </a:rPr>
              <a:t>menggandakan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halaman</a:t>
            </a:r>
            <a:r>
              <a:rPr lang="en-ID" sz="1400" dirty="0">
                <a:solidFill>
                  <a:schemeClr val="bg1"/>
                </a:solidFill>
              </a:rPr>
              <a:t>/page.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97F2F-3118-214C-9932-86DF65E0BB23}"/>
              </a:ext>
            </a:extLst>
          </p:cNvPr>
          <p:cNvSpPr/>
          <p:nvPr/>
        </p:nvSpPr>
        <p:spPr>
          <a:xfrm>
            <a:off x="990600" y="24384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97D457-38C5-EB41-AF7D-6409B144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477000" cy="404812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90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</a:rPr>
              <a:t>Tampilan</a:t>
            </a:r>
            <a:r>
              <a:rPr lang="en-ID" sz="1400" dirty="0">
                <a:solidFill>
                  <a:schemeClr val="bg1"/>
                </a:solidFill>
              </a:rPr>
              <a:t> page </a:t>
            </a:r>
            <a:r>
              <a:rPr lang="en-ID" sz="1400" dirty="0" err="1">
                <a:solidFill>
                  <a:schemeClr val="bg1"/>
                </a:solidFill>
              </a:rPr>
              <a:t>menjadi</a:t>
            </a:r>
            <a:r>
              <a:rPr lang="en-ID" sz="1400" dirty="0">
                <a:solidFill>
                  <a:schemeClr val="bg1"/>
                </a:solidFill>
              </a:rPr>
              <a:t> 2 (</a:t>
            </a:r>
            <a:r>
              <a:rPr lang="en-ID" sz="1400" dirty="0" err="1">
                <a:solidFill>
                  <a:schemeClr val="bg1"/>
                </a:solidFill>
              </a:rPr>
              <a:t>dua</a:t>
            </a:r>
            <a:r>
              <a:rPr lang="en-ID" sz="1400" dirty="0">
                <a:solidFill>
                  <a:schemeClr val="bg1"/>
                </a:solidFill>
              </a:rPr>
              <a:t>) </a:t>
            </a:r>
            <a:r>
              <a:rPr lang="en-ID" sz="1400" dirty="0" err="1">
                <a:solidFill>
                  <a:schemeClr val="bg1"/>
                </a:solidFill>
              </a:rPr>
              <a:t>karena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sudah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dilakukan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perintah</a:t>
            </a:r>
            <a:r>
              <a:rPr lang="en-ID" sz="1400" dirty="0">
                <a:solidFill>
                  <a:schemeClr val="bg1"/>
                </a:solidFill>
              </a:rPr>
              <a:t> copy &amp; Paste.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97F2F-3118-214C-9932-86DF65E0BB23}"/>
              </a:ext>
            </a:extLst>
          </p:cNvPr>
          <p:cNvSpPr/>
          <p:nvPr/>
        </p:nvSpPr>
        <p:spPr>
          <a:xfrm>
            <a:off x="1219200" y="25908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90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MEMBUAT LINK ANTAR HALAMAN/PAGES.</a:t>
            </a:r>
          </a:p>
          <a:p>
            <a:r>
              <a:rPr lang="en-ID" sz="1400" dirty="0" err="1">
                <a:solidFill>
                  <a:schemeClr val="bg1"/>
                </a:solidFill>
              </a:rPr>
              <a:t>Rubahlah</a:t>
            </a:r>
            <a:r>
              <a:rPr lang="en-ID" sz="1400" dirty="0">
                <a:solidFill>
                  <a:schemeClr val="bg1"/>
                </a:solidFill>
              </a:rPr>
              <a:t> design </a:t>
            </a:r>
            <a:r>
              <a:rPr lang="en-ID" sz="1400" dirty="0" err="1">
                <a:solidFill>
                  <a:schemeClr val="bg1"/>
                </a:solidFill>
              </a:rPr>
              <a:t>menjadi</a:t>
            </a:r>
            <a:r>
              <a:rPr lang="en-ID" sz="1400" dirty="0">
                <a:solidFill>
                  <a:schemeClr val="bg1"/>
                </a:solidFill>
              </a:rPr>
              <a:t> prototype </a:t>
            </a:r>
            <a:r>
              <a:rPr lang="en-ID" sz="1400" dirty="0" err="1">
                <a:solidFill>
                  <a:schemeClr val="bg1"/>
                </a:solidFill>
              </a:rPr>
              <a:t>seperti</a:t>
            </a:r>
            <a:r>
              <a:rPr lang="en-ID" sz="1400" dirty="0">
                <a:solidFill>
                  <a:schemeClr val="bg1"/>
                </a:solidFill>
              </a:rPr>
              <a:t> pada </a:t>
            </a:r>
            <a:r>
              <a:rPr lang="en-ID" sz="1400" dirty="0" err="1">
                <a:solidFill>
                  <a:schemeClr val="bg1"/>
                </a:solidFill>
              </a:rPr>
              <a:t>gambar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dibawah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ini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</a:p>
          <a:p>
            <a:r>
              <a:rPr lang="en-ID" sz="1400" dirty="0" err="1">
                <a:solidFill>
                  <a:schemeClr val="bg1"/>
                </a:solidFill>
              </a:rPr>
              <a:t>Pilih</a:t>
            </a:r>
            <a:r>
              <a:rPr lang="en-ID" sz="1400" dirty="0">
                <a:solidFill>
                  <a:schemeClr val="bg1"/>
                </a:solidFill>
              </a:rPr>
              <a:t>/</a:t>
            </a:r>
            <a:r>
              <a:rPr lang="en-ID" sz="1400" dirty="0" err="1">
                <a:solidFill>
                  <a:schemeClr val="bg1"/>
                </a:solidFill>
              </a:rPr>
              <a:t>klik</a:t>
            </a:r>
            <a:r>
              <a:rPr lang="en-ID" sz="1400" dirty="0">
                <a:solidFill>
                  <a:schemeClr val="bg1"/>
                </a:solidFill>
              </a:rPr>
              <a:t> PROTOTYPE yang </a:t>
            </a:r>
            <a:r>
              <a:rPr lang="en-ID" sz="1400" dirty="0" err="1">
                <a:solidFill>
                  <a:schemeClr val="bg1"/>
                </a:solidFill>
              </a:rPr>
              <a:t>berfungsi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membuat</a:t>
            </a:r>
            <a:r>
              <a:rPr lang="en-ID" sz="1400" dirty="0">
                <a:solidFill>
                  <a:schemeClr val="bg1"/>
                </a:solidFill>
              </a:rPr>
              <a:t> link </a:t>
            </a:r>
            <a:r>
              <a:rPr lang="en-ID" sz="1400" dirty="0" err="1">
                <a:solidFill>
                  <a:schemeClr val="bg1"/>
                </a:solidFill>
              </a:rPr>
              <a:t>antar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halaman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</a:p>
          <a:p>
            <a:endParaRPr lang="en-ID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B51381-E1A1-2941-B379-54FE61BD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9750"/>
            <a:ext cx="6858000" cy="4286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75FE0-A2A7-E541-AC1B-B33E92158B0C}"/>
              </a:ext>
            </a:extLst>
          </p:cNvPr>
          <p:cNvSpPr/>
          <p:nvPr/>
        </p:nvSpPr>
        <p:spPr>
          <a:xfrm>
            <a:off x="1752600" y="19050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3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D65462-C5DF-294D-A59C-5B367F1C0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553200" cy="40957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90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</a:rPr>
              <a:t>Pilih</a:t>
            </a:r>
            <a:r>
              <a:rPr lang="en-ID" sz="1400" dirty="0">
                <a:solidFill>
                  <a:schemeClr val="bg1"/>
                </a:solidFill>
              </a:rPr>
              <a:t> menu button pada </a:t>
            </a:r>
            <a:r>
              <a:rPr lang="en-ID" sz="1400" dirty="0" err="1">
                <a:solidFill>
                  <a:schemeClr val="bg1"/>
                </a:solidFill>
              </a:rPr>
              <a:t>halaman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pertama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seperti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contoh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dibawah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ini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lalu</a:t>
            </a:r>
            <a:r>
              <a:rPr lang="en-ID" sz="1400" dirty="0">
                <a:solidFill>
                  <a:schemeClr val="bg1"/>
                </a:solidFill>
              </a:rPr>
              <a:t> drag cursor </a:t>
            </a:r>
            <a:r>
              <a:rPr lang="en-ID" sz="1400" dirty="0" err="1">
                <a:solidFill>
                  <a:schemeClr val="bg1"/>
                </a:solidFill>
              </a:rPr>
              <a:t>ke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halaman</a:t>
            </a:r>
            <a:r>
              <a:rPr lang="en-ID" sz="1400" dirty="0">
                <a:solidFill>
                  <a:schemeClr val="bg1"/>
                </a:solidFill>
              </a:rPr>
              <a:t> 2.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75FE0-A2A7-E541-AC1B-B33E92158B0C}"/>
              </a:ext>
            </a:extLst>
          </p:cNvPr>
          <p:cNvSpPr/>
          <p:nvPr/>
        </p:nvSpPr>
        <p:spPr>
          <a:xfrm>
            <a:off x="3352800" y="3200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8777C-C5EA-4445-BA8A-633756F9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81800" cy="423862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90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Setelah di drag </a:t>
            </a:r>
            <a:r>
              <a:rPr lang="en-ID" sz="1400" dirty="0" err="1">
                <a:solidFill>
                  <a:schemeClr val="bg1"/>
                </a:solidFill>
              </a:rPr>
              <a:t>ke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halaman</a:t>
            </a:r>
            <a:r>
              <a:rPr lang="en-ID" sz="1400" dirty="0">
                <a:solidFill>
                  <a:schemeClr val="bg1"/>
                </a:solidFill>
              </a:rPr>
              <a:t> 2, </a:t>
            </a:r>
            <a:r>
              <a:rPr lang="en-ID" sz="1400" dirty="0" err="1">
                <a:solidFill>
                  <a:schemeClr val="bg1"/>
                </a:solidFill>
              </a:rPr>
              <a:t>akan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muncul</a:t>
            </a:r>
            <a:r>
              <a:rPr lang="en-ID" sz="1400" dirty="0">
                <a:solidFill>
                  <a:schemeClr val="bg1"/>
                </a:solidFill>
              </a:rPr>
              <a:t> window </a:t>
            </a:r>
            <a:r>
              <a:rPr lang="en-ID" sz="1400" dirty="0" err="1">
                <a:solidFill>
                  <a:schemeClr val="bg1"/>
                </a:solidFill>
              </a:rPr>
              <a:t>keterangan</a:t>
            </a:r>
            <a:r>
              <a:rPr lang="en-ID" sz="1400" dirty="0">
                <a:solidFill>
                  <a:schemeClr val="bg1"/>
                </a:solidFill>
              </a:rPr>
              <a:t> dan </a:t>
            </a:r>
            <a:r>
              <a:rPr lang="en-ID" sz="1400" dirty="0" err="1">
                <a:solidFill>
                  <a:schemeClr val="bg1"/>
                </a:solidFill>
              </a:rPr>
              <a:t>tambahan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fitur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seperti</a:t>
            </a:r>
            <a:r>
              <a:rPr lang="en-ID" sz="1400" dirty="0">
                <a:solidFill>
                  <a:schemeClr val="bg1"/>
                </a:solidFill>
              </a:rPr>
              <a:t> transition dan </a:t>
            </a:r>
            <a:r>
              <a:rPr lang="en-ID" sz="1400" dirty="0" err="1">
                <a:solidFill>
                  <a:schemeClr val="bg1"/>
                </a:solidFill>
              </a:rPr>
              <a:t>lainnya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75FE0-A2A7-E541-AC1B-B33E92158B0C}"/>
              </a:ext>
            </a:extLst>
          </p:cNvPr>
          <p:cNvSpPr/>
          <p:nvPr/>
        </p:nvSpPr>
        <p:spPr>
          <a:xfrm>
            <a:off x="4343400" y="38100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1ADDF-F6B2-114C-932C-84400E0CE975}"/>
              </a:ext>
            </a:extLst>
          </p:cNvPr>
          <p:cNvSpPr/>
          <p:nvPr/>
        </p:nvSpPr>
        <p:spPr>
          <a:xfrm>
            <a:off x="3429000" y="31242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obe XD - Wikipedia">
            <a:extLst>
              <a:ext uri="{FF2B5EF4-FFF2-40B4-BE49-F238E27FC236}">
                <a16:creationId xmlns:a16="http://schemas.microsoft.com/office/drawing/2014/main" id="{343A555C-82B3-4D49-8FFF-25C1129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Adobe XD? 3 Features To Boost Your Workflow! - YouTube">
            <a:extLst>
              <a:ext uri="{FF2B5EF4-FFF2-40B4-BE49-F238E27FC236}">
                <a16:creationId xmlns:a16="http://schemas.microsoft.com/office/drawing/2014/main" id="{63B80C17-EDBE-DF40-9DFA-7B6AB1E2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8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971D15-FB52-1943-A2AA-6911E5C23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05600" cy="4191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11531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Setelah </a:t>
            </a:r>
            <a:r>
              <a:rPr lang="en-ID" sz="1400" dirty="0" err="1">
                <a:solidFill>
                  <a:schemeClr val="bg1"/>
                </a:solidFill>
              </a:rPr>
              <a:t>itu</a:t>
            </a:r>
            <a:r>
              <a:rPr lang="en-ID" sz="1400" dirty="0">
                <a:solidFill>
                  <a:schemeClr val="bg1"/>
                </a:solidFill>
              </a:rPr>
              <a:t>, drag menu button HOME </a:t>
            </a:r>
            <a:r>
              <a:rPr lang="en-ID" sz="1400" dirty="0" err="1">
                <a:solidFill>
                  <a:schemeClr val="bg1"/>
                </a:solidFill>
              </a:rPr>
              <a:t>dihalaman</a:t>
            </a:r>
            <a:r>
              <a:rPr lang="en-ID" sz="1400" dirty="0">
                <a:solidFill>
                  <a:schemeClr val="bg1"/>
                </a:solidFill>
              </a:rPr>
              <a:t> 2,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perintah</a:t>
            </a:r>
            <a:r>
              <a:rPr lang="en-ID" sz="1400" dirty="0">
                <a:solidFill>
                  <a:schemeClr val="bg1"/>
                </a:solidFill>
              </a:rPr>
              <a:t>  link </a:t>
            </a:r>
            <a:r>
              <a:rPr lang="en-ID" sz="1400" dirty="0" err="1">
                <a:solidFill>
                  <a:schemeClr val="bg1"/>
                </a:solidFill>
              </a:rPr>
              <a:t>kembali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kehalaman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depan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75FE0-A2A7-E541-AC1B-B33E92158B0C}"/>
              </a:ext>
            </a:extLst>
          </p:cNvPr>
          <p:cNvSpPr/>
          <p:nvPr/>
        </p:nvSpPr>
        <p:spPr>
          <a:xfrm>
            <a:off x="4343400" y="38100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1ADDF-F6B2-114C-932C-84400E0CE975}"/>
              </a:ext>
            </a:extLst>
          </p:cNvPr>
          <p:cNvSpPr/>
          <p:nvPr/>
        </p:nvSpPr>
        <p:spPr>
          <a:xfrm>
            <a:off x="6553200" y="30480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1963B-8FC0-C34A-931D-04FA9EF3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428625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11531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Test </a:t>
            </a:r>
            <a:r>
              <a:rPr lang="en-ID" sz="1400" dirty="0" err="1">
                <a:solidFill>
                  <a:schemeClr val="bg1"/>
                </a:solidFill>
              </a:rPr>
              <a:t>hasil</a:t>
            </a:r>
            <a:r>
              <a:rPr lang="en-ID" sz="1400" dirty="0">
                <a:solidFill>
                  <a:schemeClr val="bg1"/>
                </a:solidFill>
              </a:rPr>
              <a:t> prototype </a:t>
            </a:r>
            <a:r>
              <a:rPr lang="en-ID" sz="1400" dirty="0" err="1">
                <a:solidFill>
                  <a:schemeClr val="bg1"/>
                </a:solidFill>
              </a:rPr>
              <a:t>desain</a:t>
            </a:r>
            <a:r>
              <a:rPr lang="en-ID" sz="1400" dirty="0">
                <a:solidFill>
                  <a:schemeClr val="bg1"/>
                </a:solidFill>
              </a:rPr>
              <a:t> web </a:t>
            </a:r>
            <a:r>
              <a:rPr lang="en-ID" sz="1400" dirty="0" err="1">
                <a:solidFill>
                  <a:schemeClr val="bg1"/>
                </a:solidFill>
              </a:rPr>
              <a:t>anda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pilih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tanda</a:t>
            </a:r>
            <a:r>
              <a:rPr lang="en-ID" sz="1400" dirty="0">
                <a:solidFill>
                  <a:schemeClr val="bg1"/>
                </a:solidFill>
              </a:rPr>
              <a:t> DEKSTOP PREVIEW (</a:t>
            </a:r>
            <a:r>
              <a:rPr lang="en-ID" sz="1400" dirty="0" err="1">
                <a:solidFill>
                  <a:schemeClr val="bg1"/>
                </a:solidFill>
              </a:rPr>
              <a:t>tanda</a:t>
            </a:r>
            <a:r>
              <a:rPr lang="en-ID" sz="1400" dirty="0">
                <a:solidFill>
                  <a:schemeClr val="bg1"/>
                </a:solidFill>
              </a:rPr>
              <a:t> play/</a:t>
            </a:r>
            <a:r>
              <a:rPr lang="en-ID" sz="1400" dirty="0" err="1">
                <a:solidFill>
                  <a:schemeClr val="bg1"/>
                </a:solidFill>
              </a:rPr>
              <a:t>segitiga</a:t>
            </a:r>
            <a:r>
              <a:rPr lang="en-ID" sz="1400" dirty="0">
                <a:solidFill>
                  <a:schemeClr val="bg1"/>
                </a:solidFill>
              </a:rPr>
              <a:t>) </a:t>
            </a:r>
            <a:r>
              <a:rPr lang="en-ID" sz="1400" dirty="0" err="1">
                <a:solidFill>
                  <a:schemeClr val="bg1"/>
                </a:solidFill>
              </a:rPr>
              <a:t>diatas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kanan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melihat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hasil</a:t>
            </a:r>
            <a:r>
              <a:rPr lang="en-ID" sz="1400" dirty="0">
                <a:solidFill>
                  <a:schemeClr val="bg1"/>
                </a:solidFill>
              </a:rPr>
              <a:t> preview web </a:t>
            </a:r>
            <a:r>
              <a:rPr lang="en-ID" sz="1400" dirty="0" err="1">
                <a:solidFill>
                  <a:schemeClr val="bg1"/>
                </a:solidFill>
              </a:rPr>
              <a:t>anda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1ADDF-F6B2-114C-932C-84400E0CE975}"/>
              </a:ext>
            </a:extLst>
          </p:cNvPr>
          <p:cNvSpPr/>
          <p:nvPr/>
        </p:nvSpPr>
        <p:spPr>
          <a:xfrm>
            <a:off x="7239000" y="19812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838200" y="8382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HASIL PREVIEW PROTOTYPE WEB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EC5EA-6C0B-E446-9D11-7D4C9360E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467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6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838200" y="8382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HASIL PREVIEW PROTOTYPE WEB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3E5432-637F-FC44-8103-67797A309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5438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95400" y="2971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Lakukan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teknik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sama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melengkapi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halaman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lainnya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berikan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perintah</a:t>
            </a:r>
            <a:r>
              <a:rPr lang="en-ID" sz="2000" dirty="0">
                <a:solidFill>
                  <a:schemeClr val="bg1"/>
                </a:solidFill>
              </a:rPr>
              <a:t> link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seluruh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halaman</a:t>
            </a:r>
            <a:r>
              <a:rPr lang="en-ID" sz="2000" dirty="0">
                <a:solidFill>
                  <a:schemeClr val="bg1"/>
                </a:solidFill>
              </a:rPr>
              <a:t> web yang </a:t>
            </a:r>
            <a:r>
              <a:rPr lang="en-ID" sz="2000" dirty="0" err="1">
                <a:solidFill>
                  <a:schemeClr val="bg1"/>
                </a:solidFill>
              </a:rPr>
              <a:t>sudah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anda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rancang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2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Pilih</a:t>
            </a:r>
            <a:r>
              <a:rPr lang="en-ID" sz="2000" dirty="0">
                <a:solidFill>
                  <a:schemeClr val="bg1"/>
                </a:solidFill>
              </a:rPr>
              <a:t> Design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aplikasi</a:t>
            </a:r>
            <a:r>
              <a:rPr lang="en-ID" sz="2000" dirty="0">
                <a:solidFill>
                  <a:schemeClr val="bg1"/>
                </a:solidFill>
              </a:rPr>
              <a:t> android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memilih</a:t>
            </a:r>
            <a:r>
              <a:rPr lang="en-ID" sz="2000" dirty="0">
                <a:solidFill>
                  <a:schemeClr val="bg1"/>
                </a:solidFill>
              </a:rPr>
              <a:t> iPhone X/XS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375 x 812 pixel 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DDA8E-532E-D04F-9EC1-1C77A3A2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629400" cy="4143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5F85D0-A42E-AD47-B525-997EA7E72D28}"/>
              </a:ext>
            </a:extLst>
          </p:cNvPr>
          <p:cNvSpPr/>
          <p:nvPr/>
        </p:nvSpPr>
        <p:spPr>
          <a:xfrm>
            <a:off x="3200400" y="2590800"/>
            <a:ext cx="685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Pilih</a:t>
            </a:r>
            <a:r>
              <a:rPr lang="en-ID" sz="2000" dirty="0">
                <a:solidFill>
                  <a:schemeClr val="bg1"/>
                </a:solidFill>
              </a:rPr>
              <a:t> Design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aplikasi</a:t>
            </a:r>
            <a:r>
              <a:rPr lang="en-ID" sz="2000" dirty="0">
                <a:solidFill>
                  <a:schemeClr val="bg1"/>
                </a:solidFill>
              </a:rPr>
              <a:t> android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memilih</a:t>
            </a:r>
            <a:r>
              <a:rPr lang="en-ID" sz="2000" dirty="0">
                <a:solidFill>
                  <a:schemeClr val="bg1"/>
                </a:solidFill>
              </a:rPr>
              <a:t> iPhone X/XS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375 x 812 pixel 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6B388-0DEB-7943-87CE-7D7A74DC5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3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95400" y="2971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Buatlah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latihan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tampilan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versi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aplikasi</a:t>
            </a:r>
            <a:r>
              <a:rPr lang="en-ID" sz="2000" dirty="0">
                <a:solidFill>
                  <a:schemeClr val="bg1"/>
                </a:solidFill>
              </a:rPr>
              <a:t> android  (RESPONSIVE WEB &amp; APP).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595A2-964D-2F4B-9AF8-9FF3CE0B1004}"/>
              </a:ext>
            </a:extLst>
          </p:cNvPr>
          <p:cNvSpPr txBox="1"/>
          <p:nvPr/>
        </p:nvSpPr>
        <p:spPr>
          <a:xfrm>
            <a:off x="1219200" y="1066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TUGAS: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19200" y="1905000"/>
            <a:ext cx="693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>
                <a:solidFill>
                  <a:schemeClr val="bg1"/>
                </a:solidFill>
              </a:rPr>
              <a:t>Buatlah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tampilan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desain</a:t>
            </a:r>
            <a:r>
              <a:rPr lang="en-ID" sz="1600" dirty="0">
                <a:solidFill>
                  <a:schemeClr val="bg1"/>
                </a:solidFill>
              </a:rPr>
              <a:t> RESPONSIVE UI &amp;UX  </a:t>
            </a:r>
            <a:r>
              <a:rPr lang="en-ID" sz="1600" dirty="0" err="1">
                <a:solidFill>
                  <a:schemeClr val="bg1"/>
                </a:solidFill>
              </a:rPr>
              <a:t>untuk</a:t>
            </a:r>
            <a:r>
              <a:rPr lang="en-ID" sz="1600" dirty="0">
                <a:solidFill>
                  <a:schemeClr val="bg1"/>
                </a:solidFill>
              </a:rPr>
              <a:t> web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pixel 1920 x 1080 dan </a:t>
            </a:r>
            <a:r>
              <a:rPr lang="en-ID" sz="1600" dirty="0" err="1">
                <a:solidFill>
                  <a:schemeClr val="bg1"/>
                </a:solidFill>
              </a:rPr>
              <a:t>aplikasi</a:t>
            </a:r>
            <a:r>
              <a:rPr lang="en-ID" sz="1600" dirty="0">
                <a:solidFill>
                  <a:schemeClr val="bg1"/>
                </a:solidFill>
              </a:rPr>
              <a:t> android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pixel 375 x 812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menggunakan</a:t>
            </a:r>
            <a:r>
              <a:rPr lang="en-ID" sz="1600" dirty="0">
                <a:solidFill>
                  <a:schemeClr val="bg1"/>
                </a:solidFill>
              </a:rPr>
              <a:t> Adobe XD.</a:t>
            </a:r>
          </a:p>
          <a:p>
            <a:pPr marL="457200" indent="-457200">
              <a:buAutoNum type="arabicPeriod"/>
            </a:pPr>
            <a:endParaRPr lang="en-ID" sz="1600" dirty="0">
              <a:solidFill>
                <a:schemeClr val="bg1"/>
              </a:solidFill>
            </a:endParaRPr>
          </a:p>
          <a:p>
            <a:r>
              <a:rPr lang="en-ID" sz="1600" dirty="0">
                <a:solidFill>
                  <a:schemeClr val="bg1"/>
                </a:solidFill>
              </a:rPr>
              <a:t>1. WEB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pixel 1920 x 1080</a:t>
            </a:r>
          </a:p>
          <a:p>
            <a:r>
              <a:rPr lang="en-ID" sz="1600" dirty="0">
                <a:solidFill>
                  <a:schemeClr val="bg1"/>
                </a:solidFill>
              </a:rPr>
              <a:t>2. </a:t>
            </a:r>
            <a:r>
              <a:rPr lang="en-ID" sz="1600" dirty="0" err="1">
                <a:solidFill>
                  <a:schemeClr val="bg1"/>
                </a:solidFill>
              </a:rPr>
              <a:t>Aplikasi</a:t>
            </a:r>
            <a:r>
              <a:rPr lang="en-ID" sz="1600" dirty="0">
                <a:solidFill>
                  <a:schemeClr val="bg1"/>
                </a:solidFill>
              </a:rPr>
              <a:t> android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pixel 375 x 812</a:t>
            </a:r>
          </a:p>
          <a:p>
            <a:endParaRPr lang="en-ID" sz="1600" dirty="0">
              <a:solidFill>
                <a:schemeClr val="bg1"/>
              </a:solidFill>
            </a:endParaRPr>
          </a:p>
          <a:p>
            <a:r>
              <a:rPr lang="en-ID" sz="1600" dirty="0" err="1">
                <a:solidFill>
                  <a:schemeClr val="bg1"/>
                </a:solidFill>
              </a:rPr>
              <a:t>Desain</a:t>
            </a:r>
            <a:r>
              <a:rPr lang="en-ID" sz="1600" dirty="0">
                <a:solidFill>
                  <a:schemeClr val="bg1"/>
                </a:solidFill>
              </a:rPr>
              <a:t> yang </a:t>
            </a:r>
            <a:r>
              <a:rPr lang="en-ID" sz="1600" dirty="0" err="1">
                <a:solidFill>
                  <a:schemeClr val="bg1"/>
                </a:solidFill>
              </a:rPr>
              <a:t>sama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2 (</a:t>
            </a:r>
            <a:r>
              <a:rPr lang="en-ID" sz="1600" dirty="0" err="1">
                <a:solidFill>
                  <a:schemeClr val="bg1"/>
                </a:solidFill>
              </a:rPr>
              <a:t>dua</a:t>
            </a:r>
            <a:r>
              <a:rPr lang="en-ID" sz="1600" dirty="0">
                <a:solidFill>
                  <a:schemeClr val="bg1"/>
                </a:solidFill>
              </a:rPr>
              <a:t>) output yang </a:t>
            </a:r>
            <a:r>
              <a:rPr lang="en-ID" sz="1600" dirty="0" err="1">
                <a:solidFill>
                  <a:schemeClr val="bg1"/>
                </a:solidFill>
              </a:rPr>
              <a:t>berbeda</a:t>
            </a:r>
            <a:r>
              <a:rPr lang="en-ID" sz="1600" dirty="0">
                <a:solidFill>
                  <a:schemeClr val="bg1"/>
                </a:solidFill>
              </a:rPr>
              <a:t> (RESPONSIVE WEB &amp; APP).</a:t>
            </a:r>
          </a:p>
          <a:p>
            <a:endParaRPr lang="en-ID" sz="1600" dirty="0">
              <a:solidFill>
                <a:schemeClr val="bg1"/>
              </a:solidFill>
            </a:endParaRPr>
          </a:p>
          <a:p>
            <a:r>
              <a:rPr lang="en-ID" sz="1600" dirty="0" err="1">
                <a:solidFill>
                  <a:schemeClr val="bg1"/>
                </a:solidFill>
              </a:rPr>
              <a:t>Tugas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dikumpulkan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dalama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bentuk</a:t>
            </a:r>
            <a:r>
              <a:rPr lang="en-ID" sz="1600" dirty="0">
                <a:solidFill>
                  <a:schemeClr val="bg1"/>
                </a:solidFill>
              </a:rPr>
              <a:t> file Adobe XD paling </a:t>
            </a:r>
            <a:r>
              <a:rPr lang="en-ID" sz="1600" dirty="0" err="1">
                <a:solidFill>
                  <a:schemeClr val="bg1"/>
                </a:solidFill>
              </a:rPr>
              <a:t>telat</a:t>
            </a:r>
            <a:r>
              <a:rPr lang="en-ID" sz="1600" dirty="0">
                <a:solidFill>
                  <a:schemeClr val="bg1"/>
                </a:solidFill>
              </a:rPr>
              <a:t> pada </a:t>
            </a:r>
            <a:r>
              <a:rPr lang="en-ID" sz="1600" dirty="0" err="1">
                <a:solidFill>
                  <a:schemeClr val="bg1"/>
                </a:solidFill>
              </a:rPr>
              <a:t>hari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selasa</a:t>
            </a:r>
            <a:r>
              <a:rPr lang="en-ID" sz="1600" dirty="0">
                <a:solidFill>
                  <a:schemeClr val="bg1"/>
                </a:solidFill>
              </a:rPr>
              <a:t> 14 April 2020 </a:t>
            </a:r>
            <a:r>
              <a:rPr lang="en-ID" sz="1600" dirty="0" err="1">
                <a:solidFill>
                  <a:schemeClr val="bg1"/>
                </a:solidFill>
              </a:rPr>
              <a:t>melalui</a:t>
            </a:r>
            <a:r>
              <a:rPr lang="en-ID" sz="1600" dirty="0">
                <a:solidFill>
                  <a:schemeClr val="bg1"/>
                </a:solidFill>
              </a:rPr>
              <a:t> email </a:t>
            </a:r>
            <a:r>
              <a:rPr lang="en-ID" sz="1600" dirty="0" err="1">
                <a:solidFill>
                  <a:schemeClr val="bg1"/>
                </a:solidFill>
              </a:rPr>
              <a:t>dosen</a:t>
            </a:r>
            <a:r>
              <a:rPr lang="en-ID" sz="1600" dirty="0">
                <a:solidFill>
                  <a:schemeClr val="bg1"/>
                </a:solidFill>
              </a:rPr>
              <a:t>; ratno.suprapto17@gmail.com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0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F9A6A-2805-8240-B0C5-4A3FA20542BE}"/>
              </a:ext>
            </a:extLst>
          </p:cNvPr>
          <p:cNvSpPr txBox="1"/>
          <p:nvPr/>
        </p:nvSpPr>
        <p:spPr>
          <a:xfrm>
            <a:off x="3581400" y="312420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TERIMA KASIH</a:t>
            </a:r>
          </a:p>
        </p:txBody>
      </p:sp>
      <p:pic>
        <p:nvPicPr>
          <p:cNvPr id="6" name="Picture 2" descr="Adobe XD - Wikipedia">
            <a:extLst>
              <a:ext uri="{FF2B5EF4-FFF2-40B4-BE49-F238E27FC236}">
                <a16:creationId xmlns:a16="http://schemas.microsoft.com/office/drawing/2014/main" id="{21C4341D-54BC-EE49-BAFF-8FCFDA36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5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19200" y="2743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Adobe XD </a:t>
            </a:r>
            <a:r>
              <a:rPr lang="en-ID" sz="2000" dirty="0" err="1">
                <a:solidFill>
                  <a:schemeClr val="bg1"/>
                </a:solidFill>
              </a:rPr>
              <a:t>merupakan</a:t>
            </a:r>
            <a:r>
              <a:rPr lang="en-ID" sz="2000" dirty="0">
                <a:solidFill>
                  <a:schemeClr val="bg1"/>
                </a:solidFill>
              </a:rPr>
              <a:t> salah </a:t>
            </a:r>
            <a:r>
              <a:rPr lang="en-ID" sz="2000" dirty="0" err="1">
                <a:solidFill>
                  <a:schemeClr val="bg1"/>
                </a:solidFill>
              </a:rPr>
              <a:t>satu</a:t>
            </a:r>
            <a:r>
              <a:rPr lang="en-ID" sz="2000" dirty="0">
                <a:solidFill>
                  <a:schemeClr val="bg1"/>
                </a:solidFill>
              </a:rPr>
              <a:t> software prototype yang </a:t>
            </a:r>
            <a:r>
              <a:rPr lang="en-ID" sz="2000" dirty="0" err="1">
                <a:solidFill>
                  <a:schemeClr val="bg1"/>
                </a:solidFill>
              </a:rPr>
              <a:t>berfugsi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membuat</a:t>
            </a:r>
            <a:r>
              <a:rPr lang="en-ID" sz="2000" dirty="0">
                <a:solidFill>
                  <a:schemeClr val="bg1"/>
                </a:solidFill>
              </a:rPr>
              <a:t> layout </a:t>
            </a:r>
            <a:r>
              <a:rPr lang="en-ID" sz="2000" dirty="0" err="1">
                <a:solidFill>
                  <a:schemeClr val="bg1"/>
                </a:solidFill>
              </a:rPr>
              <a:t>tampilan</a:t>
            </a:r>
            <a:r>
              <a:rPr lang="en-ID" sz="2000" dirty="0">
                <a:solidFill>
                  <a:schemeClr val="bg1"/>
                </a:solidFill>
              </a:rPr>
              <a:t> User Interface dan User Experience web dan </a:t>
            </a:r>
            <a:r>
              <a:rPr lang="en-ID" sz="2000" dirty="0" err="1">
                <a:solidFill>
                  <a:schemeClr val="bg1"/>
                </a:solidFill>
              </a:rPr>
              <a:t>aplikasi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1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95400" y="2971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Adobe XD </a:t>
            </a:r>
            <a:r>
              <a:rPr lang="en-ID" sz="2000" dirty="0" err="1">
                <a:solidFill>
                  <a:schemeClr val="bg1"/>
                </a:solidFill>
              </a:rPr>
              <a:t>selain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membuat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tampilan</a:t>
            </a:r>
            <a:r>
              <a:rPr lang="en-ID" sz="2000" dirty="0">
                <a:solidFill>
                  <a:schemeClr val="bg1"/>
                </a:solidFill>
              </a:rPr>
              <a:t> UI juga </a:t>
            </a:r>
            <a:r>
              <a:rPr lang="en-ID" sz="2000" dirty="0" err="1">
                <a:solidFill>
                  <a:schemeClr val="bg1"/>
                </a:solidFill>
              </a:rPr>
              <a:t>menyediakan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fasilitas</a:t>
            </a:r>
            <a:r>
              <a:rPr lang="en-ID" sz="2000" dirty="0">
                <a:solidFill>
                  <a:schemeClr val="bg1"/>
                </a:solidFill>
              </a:rPr>
              <a:t> link page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membuat</a:t>
            </a:r>
            <a:r>
              <a:rPr lang="en-ID" sz="2000" dirty="0">
                <a:solidFill>
                  <a:schemeClr val="bg1"/>
                </a:solidFill>
              </a:rPr>
              <a:t> preview prototype UI dan UX web </a:t>
            </a:r>
            <a:r>
              <a:rPr lang="en-ID" sz="2000" dirty="0" err="1">
                <a:solidFill>
                  <a:schemeClr val="bg1"/>
                </a:solidFill>
              </a:rPr>
              <a:t>serta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aplikasi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0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143000" y="49530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>
                <a:solidFill>
                  <a:schemeClr val="bg1"/>
                </a:solidFill>
              </a:rPr>
              <a:t>LATIHAN ADOBE XD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dobe XD - Wikipedia">
            <a:extLst>
              <a:ext uri="{FF2B5EF4-FFF2-40B4-BE49-F238E27FC236}">
                <a16:creationId xmlns:a16="http://schemas.microsoft.com/office/drawing/2014/main" id="{D9B03F69-BBC4-EC4A-9705-93A95FB5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217275" cy="3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8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295400" y="2971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Install program software Adobe XD CC 2017 </a:t>
            </a:r>
            <a:r>
              <a:rPr lang="en-ID" sz="2000" dirty="0" err="1">
                <a:solidFill>
                  <a:schemeClr val="bg1"/>
                </a:solidFill>
              </a:rPr>
              <a:t>atau</a:t>
            </a:r>
            <a:r>
              <a:rPr lang="en-ID" sz="2000" dirty="0">
                <a:solidFill>
                  <a:schemeClr val="bg1"/>
                </a:solidFill>
              </a:rPr>
              <a:t> CC 2019 pada </a:t>
            </a:r>
            <a:r>
              <a:rPr lang="en-ID" sz="2000" dirty="0" err="1">
                <a:solidFill>
                  <a:schemeClr val="bg1"/>
                </a:solidFill>
              </a:rPr>
              <a:t>komputer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9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143000" y="914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Setelah di install, </a:t>
            </a:r>
            <a:r>
              <a:rPr lang="en-ID" sz="2000" dirty="0" err="1">
                <a:solidFill>
                  <a:schemeClr val="bg1"/>
                </a:solidFill>
              </a:rPr>
              <a:t>pilih</a:t>
            </a:r>
            <a:r>
              <a:rPr lang="en-ID" sz="2000" dirty="0">
                <a:solidFill>
                  <a:schemeClr val="bg1"/>
                </a:solidFill>
              </a:rPr>
              <a:t> software Adobe XD pada </a:t>
            </a:r>
            <a:r>
              <a:rPr lang="en-ID" sz="2000" dirty="0" err="1">
                <a:solidFill>
                  <a:schemeClr val="bg1"/>
                </a:solidFill>
              </a:rPr>
              <a:t>komputer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anda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56F0F2-C44F-CF4D-BC94-6F7C9E072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477000" cy="40481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F266A8-3305-1E4C-9BDD-23D7C0A885D8}"/>
              </a:ext>
            </a:extLst>
          </p:cNvPr>
          <p:cNvSpPr/>
          <p:nvPr/>
        </p:nvSpPr>
        <p:spPr>
          <a:xfrm>
            <a:off x="4114800" y="3924822"/>
            <a:ext cx="6858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35325">
            <a:off x="1701466" y="6950790"/>
            <a:ext cx="5917679" cy="861420"/>
          </a:xfrm>
        </p:spPr>
        <p:txBody>
          <a:bodyPr/>
          <a:lstStyle/>
          <a:p>
            <a:r>
              <a:rPr lang="id-ID" dirty="0"/>
              <a:t>Creative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22AD8-2029-F240-AE84-DA26AA7AC450}"/>
              </a:ext>
            </a:extLst>
          </p:cNvPr>
          <p:cNvSpPr txBox="1"/>
          <p:nvPr/>
        </p:nvSpPr>
        <p:spPr>
          <a:xfrm>
            <a:off x="10208712" y="403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295E-112F-724D-B5D2-DA54EBC3EA01}"/>
              </a:ext>
            </a:extLst>
          </p:cNvPr>
          <p:cNvSpPr txBox="1"/>
          <p:nvPr/>
        </p:nvSpPr>
        <p:spPr>
          <a:xfrm>
            <a:off x="1066800" y="914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Akan </a:t>
            </a:r>
            <a:r>
              <a:rPr lang="en-ID" sz="2000" dirty="0" err="1">
                <a:solidFill>
                  <a:schemeClr val="bg1"/>
                </a:solidFill>
              </a:rPr>
              <a:t>muncul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tampilan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awal</a:t>
            </a:r>
            <a:r>
              <a:rPr lang="en-ID" sz="2000" dirty="0">
                <a:solidFill>
                  <a:schemeClr val="bg1"/>
                </a:solidFill>
              </a:rPr>
              <a:t> Adobe XD pada </a:t>
            </a:r>
            <a:r>
              <a:rPr lang="en-ID" sz="2000" dirty="0" err="1">
                <a:solidFill>
                  <a:schemeClr val="bg1"/>
                </a:solidFill>
              </a:rPr>
              <a:t>komputer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anda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dobe XD - Wikipedia">
            <a:extLst>
              <a:ext uri="{FF2B5EF4-FFF2-40B4-BE49-F238E27FC236}">
                <a16:creationId xmlns:a16="http://schemas.microsoft.com/office/drawing/2014/main" id="{FCBFCACB-705A-B344-9555-C18B79ED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474075" cy="4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DDA8E-532E-D04F-9EC1-1C77A3A2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629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2206</TotalTime>
  <Words>695</Words>
  <Application>Microsoft Macintosh PowerPoint</Application>
  <PresentationFormat>On-screen Show (4:3)</PresentationFormat>
  <Paragraphs>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Wingdings 3</vt:lpstr>
      <vt:lpstr>Ion Boardroom</vt:lpstr>
      <vt:lpstr>1_Ion Boardroom</vt:lpstr>
      <vt:lpstr>ADOBE XD UNTUK MERANCANG WEB UI &amp; APLIKASI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yusfi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sdffsdfas</dc:title>
  <dc:creator>ari</dc:creator>
  <cp:lastModifiedBy>Microsoft Office User</cp:lastModifiedBy>
  <cp:revision>148</cp:revision>
  <dcterms:created xsi:type="dcterms:W3CDTF">2011-11-28T05:20:04Z</dcterms:created>
  <dcterms:modified xsi:type="dcterms:W3CDTF">2020-04-07T14:42:08Z</dcterms:modified>
</cp:coreProperties>
</file>