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219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844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614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086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62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993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184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574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544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63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494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51D4-796D-4F56-B819-0BDE9198406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003F-ABB3-405A-B3FA-1B23550A5B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291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rtualinstructor.com/how-to-draw-tree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rtualinstructor.com/how-to-draw-tree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hevirtualinstructor.com/how-to-draw-tre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hevirtualinstructor.com/how-to-draw-tre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hevirtualinstructor.com/how-to-draw-tre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hevirtualinstructor.com/how-to-draw-tree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B829-E491-4F27-8594-6C8ED3FD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  <a:t>Gambar Dasar</a:t>
            </a:r>
            <a:endParaRPr lang="en-ID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0EE1C-7A47-4F7A-9154-D87FEAABD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Pertemuan</a:t>
            </a:r>
            <a:r>
              <a:rPr lang="en-US" dirty="0">
                <a:solidFill>
                  <a:schemeClr val="bg1"/>
                </a:solidFill>
              </a:rPr>
              <a:t> 3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draw trees">
            <a:extLst>
              <a:ext uri="{FF2B5EF4-FFF2-40B4-BE49-F238E27FC236}">
                <a16:creationId xmlns:a16="http://schemas.microsoft.com/office/drawing/2014/main" id="{F7A18D03-E973-45A5-9944-5E4E01725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1"/>
          <a:stretch/>
        </p:blipFill>
        <p:spPr bwMode="auto">
          <a:xfrm>
            <a:off x="1157191" y="563219"/>
            <a:ext cx="6962140" cy="23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draw trees">
            <a:extLst>
              <a:ext uri="{FF2B5EF4-FFF2-40B4-BE49-F238E27FC236}">
                <a16:creationId xmlns:a16="http://schemas.microsoft.com/office/drawing/2014/main" id="{848397AA-1ED2-4536-A209-9C0444F86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8" t="56148"/>
          <a:stretch/>
        </p:blipFill>
        <p:spPr bwMode="auto">
          <a:xfrm>
            <a:off x="1157191" y="2902226"/>
            <a:ext cx="6966642" cy="33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3E0597-78ED-4720-BD44-0072704B6258}"/>
              </a:ext>
            </a:extLst>
          </p:cNvPr>
          <p:cNvSpPr txBox="1">
            <a:spLocks/>
          </p:cNvSpPr>
          <p:nvPr/>
        </p:nvSpPr>
        <p:spPr>
          <a:xfrm>
            <a:off x="496958" y="5623963"/>
            <a:ext cx="7886700" cy="26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https://thevirtualinstructor.com/how-to-draw-trees.html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2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0BF2-5E2C-498A-ADFC-68117D79E1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Texture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Warna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6" name="Picture 2" descr="Dark values trees">
            <a:extLst>
              <a:ext uri="{FF2B5EF4-FFF2-40B4-BE49-F238E27FC236}">
                <a16:creationId xmlns:a16="http://schemas.microsoft.com/office/drawing/2014/main" id="{88369B5B-8E0E-47E5-AEC7-1A53ED6F12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9" y="1640097"/>
            <a:ext cx="77364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858087-7A00-4047-AF79-BF367EF29EFC}"/>
              </a:ext>
            </a:extLst>
          </p:cNvPr>
          <p:cNvSpPr txBox="1">
            <a:spLocks/>
          </p:cNvSpPr>
          <p:nvPr/>
        </p:nvSpPr>
        <p:spPr>
          <a:xfrm>
            <a:off x="496958" y="6114292"/>
            <a:ext cx="7886700" cy="26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https://thevirtualinstructor.com/how-to-draw-trees.html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8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0BF2-5E2C-498A-ADFC-68117D79E1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Texture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Warna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858087-7A00-4047-AF79-BF367EF29EFC}"/>
              </a:ext>
            </a:extLst>
          </p:cNvPr>
          <p:cNvSpPr txBox="1">
            <a:spLocks/>
          </p:cNvSpPr>
          <p:nvPr/>
        </p:nvSpPr>
        <p:spPr>
          <a:xfrm>
            <a:off x="496958" y="6114292"/>
            <a:ext cx="7886700" cy="26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https://thevirtualinstructor.com/how-to-draw-trees.html</a:t>
            </a:r>
            <a:endParaRPr lang="en-ID" sz="1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Light values on the tree">
            <a:extLst>
              <a:ext uri="{FF2B5EF4-FFF2-40B4-BE49-F238E27FC236}">
                <a16:creationId xmlns:a16="http://schemas.microsoft.com/office/drawing/2014/main" id="{B35F24AB-B04A-49CB-89BD-71B3AB7B9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613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1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0BF2-5E2C-498A-ADFC-68117D79E1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Texture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Warna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858087-7A00-4047-AF79-BF367EF29EFC}"/>
              </a:ext>
            </a:extLst>
          </p:cNvPr>
          <p:cNvSpPr txBox="1">
            <a:spLocks/>
          </p:cNvSpPr>
          <p:nvPr/>
        </p:nvSpPr>
        <p:spPr>
          <a:xfrm>
            <a:off x="496958" y="6114292"/>
            <a:ext cx="7886700" cy="26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https://thevirtualinstructor.com/how-to-draw-trees.html</a:t>
            </a:r>
            <a:endParaRPr lang="en-ID" sz="1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Blue in shadowed areas">
            <a:extLst>
              <a:ext uri="{FF2B5EF4-FFF2-40B4-BE49-F238E27FC236}">
                <a16:creationId xmlns:a16="http://schemas.microsoft.com/office/drawing/2014/main" id="{2A45BEA9-CA9F-4A62-B087-AB39090319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288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7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0BF2-5E2C-498A-ADFC-68117D79E1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Texture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Warna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858087-7A00-4047-AF79-BF367EF29EFC}"/>
              </a:ext>
            </a:extLst>
          </p:cNvPr>
          <p:cNvSpPr txBox="1">
            <a:spLocks/>
          </p:cNvSpPr>
          <p:nvPr/>
        </p:nvSpPr>
        <p:spPr>
          <a:xfrm>
            <a:off x="496958" y="6114292"/>
            <a:ext cx="7886700" cy="26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https://thevirtualinstructor.com/how-to-draw-trees.html</a:t>
            </a:r>
            <a:endParaRPr lang="en-ID" sz="1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Yellows in highlighted areas">
            <a:extLst>
              <a:ext uri="{FF2B5EF4-FFF2-40B4-BE49-F238E27FC236}">
                <a16:creationId xmlns:a16="http://schemas.microsoft.com/office/drawing/2014/main" id="{4795FAF3-218F-447E-91D7-0C185558E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613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5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0BF2-5E2C-498A-ADFC-68117D79E1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Texture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Warna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858087-7A00-4047-AF79-BF367EF29EFC}"/>
              </a:ext>
            </a:extLst>
          </p:cNvPr>
          <p:cNvSpPr txBox="1">
            <a:spLocks/>
          </p:cNvSpPr>
          <p:nvPr/>
        </p:nvSpPr>
        <p:spPr>
          <a:xfrm>
            <a:off x="496958" y="6114292"/>
            <a:ext cx="7886700" cy="26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https://thevirtualinstructor.com/how-to-draw-trees.html</a:t>
            </a:r>
            <a:endParaRPr lang="en-ID" sz="1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Open Spaces in the Canopy of the Tree">
            <a:extLst>
              <a:ext uri="{FF2B5EF4-FFF2-40B4-BE49-F238E27FC236}">
                <a16:creationId xmlns:a16="http://schemas.microsoft.com/office/drawing/2014/main" id="{2A0B8D3F-AE21-4F51-8138-0270228A2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589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3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17D1-1849-47A3-904D-CBCB2FBB426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Tugas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2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606E-5C43-4FEF-846E-A8AC4799B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Ikuti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langkah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berikut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ini</a:t>
            </a:r>
            <a:r>
              <a:rPr lang="en-US" sz="1800" dirty="0">
                <a:solidFill>
                  <a:schemeClr val="bg1"/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Carilah</a:t>
            </a:r>
            <a:r>
              <a:rPr lang="en-US" sz="1800" dirty="0">
                <a:solidFill>
                  <a:schemeClr val="bg1"/>
                </a:solidFill>
              </a:rPr>
              <a:t> minimal 5 </a:t>
            </a:r>
            <a:r>
              <a:rPr lang="en-US" sz="1800" dirty="0" err="1">
                <a:solidFill>
                  <a:schemeClr val="bg1"/>
                </a:solidFill>
              </a:rPr>
              <a:t>jenis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pohon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err="1">
                <a:solidFill>
                  <a:schemeClr val="bg1"/>
                </a:solidFill>
              </a:rPr>
              <a:t>sekitar</a:t>
            </a:r>
            <a:r>
              <a:rPr lang="en-US" sz="18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Amati visual </a:t>
            </a:r>
            <a:r>
              <a:rPr lang="en-US" sz="1800" dirty="0" err="1">
                <a:solidFill>
                  <a:schemeClr val="bg1"/>
                </a:solidFill>
              </a:rPr>
              <a:t>pohon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secara</a:t>
            </a:r>
            <a:r>
              <a:rPr lang="en-US" sz="1800" dirty="0">
                <a:solidFill>
                  <a:schemeClr val="bg1"/>
                </a:solidFill>
              </a:rPr>
              <a:t> detail </a:t>
            </a:r>
            <a:r>
              <a:rPr lang="en-US" sz="1800" dirty="0" err="1">
                <a:solidFill>
                  <a:schemeClr val="bg1"/>
                </a:solidFill>
              </a:rPr>
              <a:t>lengkap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cahayanya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Buatlah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sketsa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hasil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pengamatan</a:t>
            </a:r>
            <a:r>
              <a:rPr lang="en-US" sz="18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Tentukan</a:t>
            </a:r>
            <a:r>
              <a:rPr lang="en-US" sz="1800" dirty="0">
                <a:solidFill>
                  <a:schemeClr val="bg1"/>
                </a:solidFill>
              </a:rPr>
              <a:t> Teknik yang </a:t>
            </a:r>
            <a:r>
              <a:rPr lang="en-US" sz="1800" dirty="0" err="1">
                <a:solidFill>
                  <a:schemeClr val="bg1"/>
                </a:solidFill>
              </a:rPr>
              <a:t>sesuai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untuk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sketsa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sudah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dibuat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Berikan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sentuhan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akhir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baik</a:t>
            </a:r>
            <a:r>
              <a:rPr lang="en-US" sz="1800" dirty="0">
                <a:solidFill>
                  <a:schemeClr val="bg1"/>
                </a:solidFill>
              </a:rPr>
              <a:t> agar </a:t>
            </a:r>
            <a:r>
              <a:rPr lang="en-US" sz="1800" dirty="0" err="1">
                <a:solidFill>
                  <a:schemeClr val="bg1"/>
                </a:solidFill>
              </a:rPr>
              <a:t>gambar</a:t>
            </a:r>
            <a:r>
              <a:rPr lang="en-US" sz="1800" dirty="0">
                <a:solidFill>
                  <a:schemeClr val="bg1"/>
                </a:solidFill>
              </a:rPr>
              <a:t> kalian </a:t>
            </a:r>
            <a:r>
              <a:rPr lang="en-US" sz="1800" dirty="0" err="1">
                <a:solidFill>
                  <a:schemeClr val="bg1"/>
                </a:solidFill>
              </a:rPr>
              <a:t>indah</a:t>
            </a:r>
            <a:r>
              <a:rPr lang="en-US" sz="1800" dirty="0">
                <a:solidFill>
                  <a:schemeClr val="bg1"/>
                </a:solidFill>
              </a:rPr>
              <a:t> dan </a:t>
            </a:r>
            <a:r>
              <a:rPr lang="en-US" sz="1800" dirty="0" err="1">
                <a:solidFill>
                  <a:schemeClr val="bg1"/>
                </a:solidFill>
              </a:rPr>
              <a:t>enak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dilihat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Output :</a:t>
            </a:r>
          </a:p>
          <a:p>
            <a:pPr marL="342900" indent="-342900"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Sketsa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Gambar </a:t>
            </a:r>
            <a:r>
              <a:rPr lang="en-US" sz="1800" dirty="0" err="1">
                <a:solidFill>
                  <a:schemeClr val="bg1"/>
                </a:solidFill>
              </a:rPr>
              <a:t>pohon</a:t>
            </a:r>
            <a:r>
              <a:rPr lang="en-US" sz="1800" dirty="0">
                <a:solidFill>
                  <a:schemeClr val="bg1"/>
                </a:solidFill>
              </a:rPr>
              <a:t> BW.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Gambar </a:t>
            </a:r>
            <a:r>
              <a:rPr lang="en-US" sz="1800" dirty="0" err="1">
                <a:solidFill>
                  <a:schemeClr val="bg1"/>
                </a:solidFill>
              </a:rPr>
              <a:t>pohon</a:t>
            </a:r>
            <a:r>
              <a:rPr lang="en-US" sz="1800" dirty="0">
                <a:solidFill>
                  <a:schemeClr val="bg1"/>
                </a:solidFill>
              </a:rPr>
              <a:t> color.</a:t>
            </a:r>
            <a:endParaRPr lang="en-ID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135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Eras Bold ITC</vt:lpstr>
      <vt:lpstr>Office Theme</vt:lpstr>
      <vt:lpstr>Gambar Dasar</vt:lpstr>
      <vt:lpstr>PowerPoint Presentation</vt:lpstr>
      <vt:lpstr>Texture Warna</vt:lpstr>
      <vt:lpstr>Texture Warna</vt:lpstr>
      <vt:lpstr>Texture Warna</vt:lpstr>
      <vt:lpstr>Texture Warna</vt:lpstr>
      <vt:lpstr>Texture Warna</vt:lpstr>
      <vt:lpstr>Tugas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Dasar</dc:title>
  <dc:creator>Yunisa Fitri Andriani</dc:creator>
  <cp:lastModifiedBy>Yunisa Fitri Andriani</cp:lastModifiedBy>
  <cp:revision>1</cp:revision>
  <dcterms:created xsi:type="dcterms:W3CDTF">2019-08-23T08:12:25Z</dcterms:created>
  <dcterms:modified xsi:type="dcterms:W3CDTF">2019-08-23T08:17:21Z</dcterms:modified>
</cp:coreProperties>
</file>