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75" r:id="rId4"/>
    <p:sldId id="276" r:id="rId5"/>
    <p:sldId id="279" r:id="rId6"/>
    <p:sldId id="280" r:id="rId7"/>
    <p:sldId id="281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2168-144F-472D-97C0-B4A06E40F922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88AD-D15E-4B50-9D17-C8B6B41BD6D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24846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2168-144F-472D-97C0-B4A06E40F922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88AD-D15E-4B50-9D17-C8B6B41BD6D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47019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2168-144F-472D-97C0-B4A06E40F922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88AD-D15E-4B50-9D17-C8B6B41BD6D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40759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2168-144F-472D-97C0-B4A06E40F922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88AD-D15E-4B50-9D17-C8B6B41BD6D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09472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2168-144F-472D-97C0-B4A06E40F922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88AD-D15E-4B50-9D17-C8B6B41BD6D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64247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2168-144F-472D-97C0-B4A06E40F922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88AD-D15E-4B50-9D17-C8B6B41BD6D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37753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2168-144F-472D-97C0-B4A06E40F922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88AD-D15E-4B50-9D17-C8B6B41BD6D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1978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2168-144F-472D-97C0-B4A06E40F922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88AD-D15E-4B50-9D17-C8B6B41BD6D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14728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2168-144F-472D-97C0-B4A06E40F922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88AD-D15E-4B50-9D17-C8B6B41BD6D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97953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2168-144F-472D-97C0-B4A06E40F922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88AD-D15E-4B50-9D17-C8B6B41BD6D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55885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2168-144F-472D-97C0-B4A06E40F922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88AD-D15E-4B50-9D17-C8B6B41BD6D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5733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E2168-144F-472D-97C0-B4A06E40F922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088AD-D15E-4B50-9D17-C8B6B41BD6D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58279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artyfactory.com/still-life/still_life_pencil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artyfactory.com/still-life/still_life_pencil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tyfactory.com/still-life/still_life_pencil.htm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tyfactory.com/still-life/still_life_pencil.htm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tyfactory.com/still-life/still_life_pencil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tyfactory.com/still-life/still_life_pencil.html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CB829-E491-4F27-8594-6C8ED3FDE8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Eras Bold ITC" panose="020B0907030504020204" pitchFamily="34" charset="0"/>
              </a:rPr>
              <a:t>Gambar Dasar</a:t>
            </a:r>
            <a:endParaRPr lang="en-ID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00EE1C-7A47-4F7A-9154-D87FEAABDD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Pertemuan</a:t>
            </a:r>
            <a:r>
              <a:rPr lang="en-US" dirty="0">
                <a:solidFill>
                  <a:schemeClr val="bg1"/>
                </a:solidFill>
              </a:rPr>
              <a:t> 5</a:t>
            </a:r>
            <a:endParaRPr lang="en-ID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248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27EC8-D7BE-453E-AD24-4E54120D8E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958" y="5915511"/>
            <a:ext cx="7886700" cy="2682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D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http://www.artyfactory.com/still-life/still_life_pencil.html</a:t>
            </a:r>
            <a:endParaRPr lang="en-ID" sz="1000" dirty="0">
              <a:solidFill>
                <a:schemeClr val="bg1"/>
              </a:solidFill>
            </a:endParaRPr>
          </a:p>
        </p:txBody>
      </p:sp>
      <p:pic>
        <p:nvPicPr>
          <p:cNvPr id="2050" name="Picture 2" descr="Still Life Pencil Drawing">
            <a:extLst>
              <a:ext uri="{FF2B5EF4-FFF2-40B4-BE49-F238E27FC236}">
                <a16:creationId xmlns:a16="http://schemas.microsoft.com/office/drawing/2014/main" id="{52052E0B-A653-43EF-9852-DFDE219431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0" y="1064386"/>
            <a:ext cx="6667500" cy="4705350"/>
          </a:xfrm>
          <a:prstGeom prst="rect">
            <a:avLst/>
          </a:prstGeom>
          <a:noFill/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9450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C2066-72E4-4338-BE14-E404FF6801F8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Struktur</a:t>
            </a:r>
            <a:endParaRPr lang="en-ID" sz="36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B0BCEBD-E67E-4555-8CFE-C884652FF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958" y="5981774"/>
            <a:ext cx="7886700" cy="2682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D" sz="12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http://www.artyfactory.com/still-life/still_life_pencil.html</a:t>
            </a:r>
            <a:endParaRPr lang="en-ID" sz="1200" dirty="0">
              <a:solidFill>
                <a:schemeClr val="bg1"/>
              </a:solidFill>
            </a:endParaRPr>
          </a:p>
        </p:txBody>
      </p:sp>
      <p:pic>
        <p:nvPicPr>
          <p:cNvPr id="3074" name="Picture 2" descr="Step 1: Starting the Still Life Drawing">
            <a:extLst>
              <a:ext uri="{FF2B5EF4-FFF2-40B4-BE49-F238E27FC236}">
                <a16:creationId xmlns:a16="http://schemas.microsoft.com/office/drawing/2014/main" id="{EA05D8E4-99FB-4F05-9234-97F8726325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690689"/>
            <a:ext cx="5715000" cy="4038600"/>
          </a:xfrm>
          <a:prstGeom prst="rect">
            <a:avLst/>
          </a:prstGeom>
          <a:noFill/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0941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3B19B-1289-42CD-BC93-9423FBAB4E83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Komposisi</a:t>
            </a:r>
            <a:endParaRPr lang="en-ID" sz="36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pic>
        <p:nvPicPr>
          <p:cNvPr id="4098" name="Picture 2" descr="Step 2: Creating an Interesting Composition">
            <a:extLst>
              <a:ext uri="{FF2B5EF4-FFF2-40B4-BE49-F238E27FC236}">
                <a16:creationId xmlns:a16="http://schemas.microsoft.com/office/drawing/2014/main" id="{77EBAF01-207E-4679-BDE8-179428979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690689"/>
            <a:ext cx="5715000" cy="4038600"/>
          </a:xfrm>
          <a:prstGeom prst="rect">
            <a:avLst/>
          </a:prstGeom>
          <a:noFill/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55F62C4-550B-4E51-935F-E67BE93F8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958" y="5981774"/>
            <a:ext cx="7886700" cy="2682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D" sz="12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http://www.artyfactory.com/still-life/still_life_pencil.html</a:t>
            </a:r>
            <a:endParaRPr lang="en-ID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625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Step 3: Cleaning up the Image ">
            <a:extLst>
              <a:ext uri="{FF2B5EF4-FFF2-40B4-BE49-F238E27FC236}">
                <a16:creationId xmlns:a16="http://schemas.microsoft.com/office/drawing/2014/main" id="{3B0DD873-89F5-4F14-8831-B467451D7E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548521"/>
            <a:ext cx="5715000" cy="4038600"/>
          </a:xfrm>
          <a:prstGeom prst="rect">
            <a:avLst/>
          </a:prstGeom>
          <a:noFill/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86CDC4A-A81F-4BB9-9C09-8F834C4E8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822748"/>
            <a:ext cx="7886700" cy="2682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D" sz="12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http://www.artyfactory.com/still-life/still_life_pencil.html</a:t>
            </a:r>
            <a:endParaRPr lang="en-ID" sz="1200" dirty="0">
              <a:solidFill>
                <a:schemeClr val="bg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AAC31CF-CAE2-43DF-8C50-25590D53F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Hapus</a:t>
            </a:r>
            <a:r>
              <a:rPr lang="en-US" sz="3600" dirty="0">
                <a:solidFill>
                  <a:schemeClr val="bg1"/>
                </a:solidFill>
                <a:latin typeface="Eras Bold ITC" panose="020B0907030504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garis</a:t>
            </a:r>
            <a:r>
              <a:rPr lang="en-US" sz="3600" dirty="0">
                <a:solidFill>
                  <a:schemeClr val="bg1"/>
                </a:solidFill>
                <a:latin typeface="Eras Bold ITC" panose="020B0907030504020204" pitchFamily="34" charset="0"/>
              </a:rPr>
              <a:t> bantu</a:t>
            </a:r>
            <a:endParaRPr lang="en-ID" sz="36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421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Step 4: Adding the Details in Line">
            <a:extLst>
              <a:ext uri="{FF2B5EF4-FFF2-40B4-BE49-F238E27FC236}">
                <a16:creationId xmlns:a16="http://schemas.microsoft.com/office/drawing/2014/main" id="{DD556CC4-AF59-479B-A11C-59FBB6540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754256"/>
            <a:ext cx="57150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C1552A8-38E9-438B-8E66-59425735C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822748"/>
            <a:ext cx="7886700" cy="2682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D" sz="12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http://www.artyfactory.com/still-life/still_life_pencil.html</a:t>
            </a:r>
            <a:endParaRPr lang="en-ID" sz="1200" dirty="0">
              <a:solidFill>
                <a:schemeClr val="bg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B3FB64A-2EC3-41E4-B812-C8F531618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Eras Bold ITC" panose="020B0907030504020204" pitchFamily="34" charset="0"/>
              </a:rPr>
              <a:t>Detail</a:t>
            </a:r>
            <a:endParaRPr lang="en-ID" sz="36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607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Step 5: Shading Technique Stage 1">
            <a:extLst>
              <a:ext uri="{FF2B5EF4-FFF2-40B4-BE49-F238E27FC236}">
                <a16:creationId xmlns:a16="http://schemas.microsoft.com/office/drawing/2014/main" id="{E405D280-1F78-459D-8CAF-7B8D1E0BB4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474" y="1436203"/>
            <a:ext cx="3016526" cy="2131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920A26F-B05C-4DCD-BB36-3AC8F2E0B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822748"/>
            <a:ext cx="7886700" cy="2682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D" sz="12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http://www.artyfactory.com/still-life/still_life_pencil.html</a:t>
            </a:r>
            <a:endParaRPr lang="en-ID" sz="1200" dirty="0">
              <a:solidFill>
                <a:schemeClr val="bg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879ABA3-EA16-4044-BD88-4B7311319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Eras Bold ITC" panose="020B0907030504020204" pitchFamily="34" charset="0"/>
              </a:rPr>
              <a:t>Shading</a:t>
            </a:r>
            <a:endParaRPr lang="en-ID" sz="36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pic>
        <p:nvPicPr>
          <p:cNvPr id="7172" name="Picture 4" descr="Step 6: Shading Technique Stage 2">
            <a:extLst>
              <a:ext uri="{FF2B5EF4-FFF2-40B4-BE49-F238E27FC236}">
                <a16:creationId xmlns:a16="http://schemas.microsoft.com/office/drawing/2014/main" id="{5BF4496C-FDE3-4D40-8E57-C730E0CF9E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36204"/>
            <a:ext cx="3016526" cy="2131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Step 7: Shading Technique Stage 3">
            <a:extLst>
              <a:ext uri="{FF2B5EF4-FFF2-40B4-BE49-F238E27FC236}">
                <a16:creationId xmlns:a16="http://schemas.microsoft.com/office/drawing/2014/main" id="{6DC0454D-FEFB-49C4-80C2-E078BD7582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474" y="3567880"/>
            <a:ext cx="3016524" cy="2131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Step 8: Shading Technique Stage 4">
            <a:extLst>
              <a:ext uri="{FF2B5EF4-FFF2-40B4-BE49-F238E27FC236}">
                <a16:creationId xmlns:a16="http://schemas.microsoft.com/office/drawing/2014/main" id="{B866C47D-FDFB-4AD0-A1E6-710A24C42F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8" y="3567879"/>
            <a:ext cx="3016524" cy="2131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6674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117D1-1849-47A3-904D-CBCB2FBB426A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Tugas</a:t>
            </a:r>
            <a:r>
              <a:rPr lang="en-US" sz="3600" dirty="0">
                <a:solidFill>
                  <a:schemeClr val="bg1"/>
                </a:solidFill>
                <a:latin typeface="Eras Bold ITC" panose="020B0907030504020204" pitchFamily="34" charset="0"/>
              </a:rPr>
              <a:t> 3</a:t>
            </a:r>
            <a:endParaRPr lang="en-ID" sz="36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9606E-5C43-4FEF-846E-A8AC4799B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 err="1">
                <a:solidFill>
                  <a:schemeClr val="bg1"/>
                </a:solidFill>
              </a:rPr>
              <a:t>Ikuti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langkah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berikut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ini</a:t>
            </a:r>
            <a:r>
              <a:rPr lang="en-US" sz="1800" dirty="0">
                <a:solidFill>
                  <a:schemeClr val="bg1"/>
                </a:solidFill>
              </a:rPr>
              <a:t> :</a:t>
            </a:r>
          </a:p>
          <a:p>
            <a:pPr marL="514350" indent="-514350">
              <a:buAutoNum type="arabicPeriod"/>
            </a:pPr>
            <a:r>
              <a:rPr lang="en-US" sz="1800" dirty="0" err="1">
                <a:solidFill>
                  <a:schemeClr val="bg1"/>
                </a:solidFill>
              </a:rPr>
              <a:t>Susunlah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benda-benda</a:t>
            </a:r>
            <a:r>
              <a:rPr lang="en-US" sz="1800" dirty="0">
                <a:solidFill>
                  <a:schemeClr val="bg1"/>
                </a:solidFill>
              </a:rPr>
              <a:t> di </a:t>
            </a:r>
            <a:r>
              <a:rPr lang="en-US" sz="1800" dirty="0" err="1">
                <a:solidFill>
                  <a:schemeClr val="bg1"/>
                </a:solidFill>
              </a:rPr>
              <a:t>atas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meja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dengan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komposisi</a:t>
            </a:r>
            <a:r>
              <a:rPr lang="en-US" sz="1800" dirty="0">
                <a:solidFill>
                  <a:schemeClr val="bg1"/>
                </a:solidFill>
              </a:rPr>
              <a:t> yang </a:t>
            </a:r>
            <a:r>
              <a:rPr lang="en-US" sz="1800" dirty="0" err="1">
                <a:solidFill>
                  <a:schemeClr val="bg1"/>
                </a:solidFill>
              </a:rPr>
              <a:t>baik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1800" dirty="0">
                <a:solidFill>
                  <a:schemeClr val="bg1"/>
                </a:solidFill>
              </a:rPr>
              <a:t>Amati visual </a:t>
            </a:r>
            <a:r>
              <a:rPr lang="en-US" sz="1800" dirty="0" err="1">
                <a:solidFill>
                  <a:schemeClr val="bg1"/>
                </a:solidFill>
              </a:rPr>
              <a:t>komposisi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benda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tersebut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secara</a:t>
            </a:r>
            <a:r>
              <a:rPr lang="en-US" sz="1800" dirty="0">
                <a:solidFill>
                  <a:schemeClr val="bg1"/>
                </a:solidFill>
              </a:rPr>
              <a:t> detail </a:t>
            </a:r>
            <a:r>
              <a:rPr lang="en-US" sz="1800" dirty="0" err="1">
                <a:solidFill>
                  <a:schemeClr val="bg1"/>
                </a:solidFill>
              </a:rPr>
              <a:t>lengkap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dengan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perbedaan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tekstur</a:t>
            </a:r>
            <a:r>
              <a:rPr lang="en-US" sz="1800" dirty="0">
                <a:solidFill>
                  <a:schemeClr val="bg1"/>
                </a:solidFill>
              </a:rPr>
              <a:t> dan </a:t>
            </a:r>
            <a:r>
              <a:rPr lang="en-US" sz="1800" dirty="0" err="1">
                <a:solidFill>
                  <a:schemeClr val="bg1"/>
                </a:solidFill>
              </a:rPr>
              <a:t>cahayanya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1800" dirty="0" err="1">
                <a:solidFill>
                  <a:schemeClr val="bg1"/>
                </a:solidFill>
              </a:rPr>
              <a:t>Buatlah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sketsa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dari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hasil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pengamatan</a:t>
            </a:r>
            <a:r>
              <a:rPr lang="en-US" sz="1800" dirty="0">
                <a:solidFill>
                  <a:schemeClr val="bg1"/>
                </a:solidFill>
              </a:rPr>
              <a:t> kalian.</a:t>
            </a:r>
          </a:p>
          <a:p>
            <a:pPr marL="514350" indent="-514350">
              <a:buAutoNum type="arabicPeriod"/>
            </a:pPr>
            <a:r>
              <a:rPr lang="en-US" sz="1800" dirty="0" err="1">
                <a:solidFill>
                  <a:schemeClr val="bg1"/>
                </a:solidFill>
              </a:rPr>
              <a:t>Tentukan</a:t>
            </a:r>
            <a:r>
              <a:rPr lang="en-US" sz="1800" dirty="0">
                <a:solidFill>
                  <a:schemeClr val="bg1"/>
                </a:solidFill>
              </a:rPr>
              <a:t> Teknik yang </a:t>
            </a:r>
            <a:r>
              <a:rPr lang="en-US" sz="1800" dirty="0" err="1">
                <a:solidFill>
                  <a:schemeClr val="bg1"/>
                </a:solidFill>
              </a:rPr>
              <a:t>sesuai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untuk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setiap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tekstur</a:t>
            </a:r>
            <a:r>
              <a:rPr lang="en-US" sz="1800" dirty="0">
                <a:solidFill>
                  <a:schemeClr val="bg1"/>
                </a:solidFill>
              </a:rPr>
              <a:t> pada </a:t>
            </a:r>
            <a:r>
              <a:rPr lang="en-US" sz="1800" dirty="0" err="1">
                <a:solidFill>
                  <a:schemeClr val="bg1"/>
                </a:solidFill>
              </a:rPr>
              <a:t>sketsa</a:t>
            </a:r>
            <a:r>
              <a:rPr lang="en-US" sz="1800" dirty="0">
                <a:solidFill>
                  <a:schemeClr val="bg1"/>
                </a:solidFill>
              </a:rPr>
              <a:t> yang </a:t>
            </a:r>
            <a:r>
              <a:rPr lang="en-US" sz="1800" dirty="0" err="1">
                <a:solidFill>
                  <a:schemeClr val="bg1"/>
                </a:solidFill>
              </a:rPr>
              <a:t>sudah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dibuat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1800" dirty="0" err="1">
                <a:solidFill>
                  <a:schemeClr val="bg1"/>
                </a:solidFill>
              </a:rPr>
              <a:t>Berikan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sentuhan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akhir</a:t>
            </a:r>
            <a:r>
              <a:rPr lang="en-US" sz="1800" dirty="0">
                <a:solidFill>
                  <a:schemeClr val="bg1"/>
                </a:solidFill>
              </a:rPr>
              <a:t> yang </a:t>
            </a:r>
            <a:r>
              <a:rPr lang="en-US" sz="1800" dirty="0" err="1">
                <a:solidFill>
                  <a:schemeClr val="bg1"/>
                </a:solidFill>
              </a:rPr>
              <a:t>baik</a:t>
            </a:r>
            <a:r>
              <a:rPr lang="en-US" sz="1800" dirty="0">
                <a:solidFill>
                  <a:schemeClr val="bg1"/>
                </a:solidFill>
              </a:rPr>
              <a:t> agar </a:t>
            </a:r>
            <a:r>
              <a:rPr lang="en-US" sz="1800" dirty="0" err="1">
                <a:solidFill>
                  <a:schemeClr val="bg1"/>
                </a:solidFill>
              </a:rPr>
              <a:t>gambar</a:t>
            </a:r>
            <a:r>
              <a:rPr lang="en-US" sz="1800" dirty="0">
                <a:solidFill>
                  <a:schemeClr val="bg1"/>
                </a:solidFill>
              </a:rPr>
              <a:t> kalian </a:t>
            </a:r>
            <a:r>
              <a:rPr lang="en-US" sz="1800" dirty="0" err="1">
                <a:solidFill>
                  <a:schemeClr val="bg1"/>
                </a:solidFill>
              </a:rPr>
              <a:t>indah</a:t>
            </a:r>
            <a:r>
              <a:rPr lang="en-US" sz="1800" dirty="0">
                <a:solidFill>
                  <a:schemeClr val="bg1"/>
                </a:solidFill>
              </a:rPr>
              <a:t> dan </a:t>
            </a:r>
            <a:r>
              <a:rPr lang="en-US" sz="1800" dirty="0" err="1">
                <a:solidFill>
                  <a:schemeClr val="bg1"/>
                </a:solidFill>
              </a:rPr>
              <a:t>enak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dilihat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</a:p>
          <a:p>
            <a:pPr marL="514350" indent="-514350">
              <a:buAutoNum type="arabicPeriod"/>
            </a:pP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Output :</a:t>
            </a:r>
          </a:p>
          <a:p>
            <a:pPr marL="342900" indent="-342900">
              <a:buAutoNum type="arabicPeriod"/>
            </a:pPr>
            <a:r>
              <a:rPr lang="en-US" sz="1800" dirty="0" err="1">
                <a:solidFill>
                  <a:schemeClr val="bg1"/>
                </a:solidFill>
              </a:rPr>
              <a:t>Sketsa</a:t>
            </a:r>
            <a:endParaRPr lang="en-US" sz="1800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en-US" sz="1800" dirty="0">
                <a:solidFill>
                  <a:schemeClr val="bg1"/>
                </a:solidFill>
              </a:rPr>
              <a:t>Gambar still life BW.</a:t>
            </a:r>
          </a:p>
          <a:p>
            <a:pPr marL="342900" indent="-342900">
              <a:buAutoNum type="arabicPeriod"/>
            </a:pPr>
            <a:r>
              <a:rPr lang="en-US" sz="1800" dirty="0">
                <a:solidFill>
                  <a:schemeClr val="bg1"/>
                </a:solidFill>
              </a:rPr>
              <a:t>Gambar still life color.</a:t>
            </a:r>
            <a:endParaRPr lang="en-ID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27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304</TotalTime>
  <Words>190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Eras Bold ITC</vt:lpstr>
      <vt:lpstr>Office Theme</vt:lpstr>
      <vt:lpstr>Gambar Dasar</vt:lpstr>
      <vt:lpstr>PowerPoint Presentation</vt:lpstr>
      <vt:lpstr>Struktur</vt:lpstr>
      <vt:lpstr>Komposisi</vt:lpstr>
      <vt:lpstr>Hapus garis bantu</vt:lpstr>
      <vt:lpstr>Detail</vt:lpstr>
      <vt:lpstr>Shading</vt:lpstr>
      <vt:lpstr>Tugas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Gambar Dasar</dc:title>
  <dc:creator>Yunisa Fitri Andriani</dc:creator>
  <cp:lastModifiedBy>Yunisa Fitri Andriani</cp:lastModifiedBy>
  <cp:revision>15</cp:revision>
  <dcterms:created xsi:type="dcterms:W3CDTF">2019-08-19T07:40:06Z</dcterms:created>
  <dcterms:modified xsi:type="dcterms:W3CDTF">2019-08-23T08:20:30Z</dcterms:modified>
</cp:coreProperties>
</file>